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25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3EF09-E677-4CD8-804C-DC5F29CA1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A78EF-FEC6-4B9A-AD01-CE5066D5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22848-E7CD-47DD-8DA8-96286F4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598F5-2775-4B4F-B623-2AC5BE4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ED93-7089-4EB1-AD33-847DC9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DF4ED-5F2E-46FA-B899-87716810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B921B-3795-47B7-8076-81EC76FF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E207B-8C6C-4633-AF63-08BA03CA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E2B5A-B130-4B33-B9EA-835D9DCB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B0DE8-3BBF-45E0-8461-A5A10C71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3A986-A40B-4ECE-886F-4186947D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45A4C2-F9BF-4307-92E1-A55769FC2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5B94-F536-4A4B-9ABC-D0478AD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95690-7511-4AD9-863B-10D60E73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A575-7CC5-465A-9DA5-893F2AB5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82DAA-CF52-424B-AC7E-FD22DAB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52926-8C53-416D-80D3-E51CE40B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52CD2-B3DF-4156-AF24-23B0BFF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193A5-A822-4D9B-A0EF-F3942B8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D552C-E010-4DF7-940D-0E05979A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EEE1-9884-435A-B7D8-D7017CA9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8918B-AA65-4E5D-9184-DCE67293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5530-00B6-4757-A581-732E4F57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A9FA8-F98F-40F1-B877-7703CD90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AED87-ABED-4E72-B7DA-252E3154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28741-58AC-4AE9-B0CD-D0D81F92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A3F54-CBE5-41E5-9647-20674C0D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C63FE-55DA-4778-B781-9704AAEF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97459-8A2B-468B-8CC8-BE7A23F6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41BFB-0C00-418C-8AC4-00EE037A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9E5A9-DD6B-4F3B-8854-2ADBCF0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31E3-226D-4119-A52E-C44C0360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C3F1-71E1-4FB5-ABED-0CC2DEC5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7ECF2-84EF-4047-ACEC-6C008F3E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5E67A-EA07-48FC-89B5-F96B6AFE5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758B6A-5A39-4393-9DB2-AA5DD7D8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DD8879-ECAD-4468-BF42-E8566AB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10695-9679-4B1E-B4DC-95A92918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D05939-DBC2-4CAD-8218-801E00D2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4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137A-7051-46C6-8580-0C25667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F5CE7D-12D8-43DF-8425-44FD1139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292129-0571-4441-8C91-12451A2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6A660-413E-4821-A89F-0056D8AB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4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21365-85C5-460B-AFD4-87BB60E3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E32A76-E5DD-4CC0-B85A-BC5B83A3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D6EBD-DFA6-41F2-9A29-EE07A920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6631-777E-40DB-9DA4-D15B606A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6103-A560-4D69-BA76-853A8BF1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7D20D-9BAA-419A-BE55-1A63AD7D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FF125-5788-480F-9DA9-A7A66CD6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F90EA-E26D-4FB2-B5F5-2728F6EB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6CD2B-5B9B-43DD-AF05-A732AB8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E03C9-4EFC-4A78-9847-4765A4CB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4CBB9-B7C5-4B85-B353-2D940B90D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09C81-71CB-48AE-B533-F2A6301B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A9C78-04D0-411B-A04F-CA013C83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2BFC3-57B8-4CD5-BF33-1976D28A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2CAD7-8718-44C9-841C-F55D38CA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C81ECD-0F13-4767-A57A-A7A75FD2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56FFB-A74D-40E8-B1F0-48A6F221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5D49E-FF13-42B5-964D-E8015F077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B52B-BC4E-4B78-B29F-5D94E6B6D35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15C8B-BF6E-4686-84B9-225757A51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6EA7F-16D0-473A-B5B3-8BD8BCD3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1F85115-51BE-4A28-B6A9-364452F74C6E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76CE07-9D67-4378-AC01-9D3002DE2541}"/>
              </a:ext>
            </a:extLst>
          </p:cNvPr>
          <p:cNvSpPr txBox="1"/>
          <p:nvPr/>
        </p:nvSpPr>
        <p:spPr>
          <a:xfrm>
            <a:off x="1502578" y="5311423"/>
            <a:ext cx="500528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책장 넘기는 소리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한숨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“</a:t>
            </a:r>
            <a:r>
              <a:rPr lang="ko-KR" altLang="en-US" sz="1050" dirty="0"/>
              <a:t>사람은 왜 사는 걸까</a:t>
            </a:r>
            <a:r>
              <a:rPr lang="en-US" altLang="ko-KR" sz="1050" dirty="0"/>
              <a:t>… </a:t>
            </a:r>
            <a:r>
              <a:rPr lang="ko-KR" altLang="en-US" sz="1050" dirty="0"/>
              <a:t>죽으면 편하지 않을까</a:t>
            </a:r>
            <a:r>
              <a:rPr lang="en-US" altLang="ko-KR" sz="1050" dirty="0"/>
              <a:t>…”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모래시계가 쌓인다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다시 한숨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“</a:t>
            </a:r>
            <a:r>
              <a:rPr lang="ko-KR" altLang="en-US" sz="1050" dirty="0"/>
              <a:t>행복하게 살기</a:t>
            </a:r>
            <a:r>
              <a:rPr lang="en-US" altLang="ko-KR" sz="1050" dirty="0"/>
              <a:t>…? </a:t>
            </a:r>
            <a:r>
              <a:rPr lang="ko-KR" altLang="en-US" sz="1050" dirty="0"/>
              <a:t>행복은 </a:t>
            </a:r>
            <a:r>
              <a:rPr lang="ko-KR" altLang="en-US" sz="1050" dirty="0" err="1"/>
              <a:t>뭘까</a:t>
            </a:r>
            <a:r>
              <a:rPr lang="en-US" altLang="ko-KR" sz="1050" dirty="0"/>
              <a:t>? </a:t>
            </a:r>
            <a:r>
              <a:rPr lang="ko-KR" altLang="en-US" sz="1050" dirty="0"/>
              <a:t>어떻게 살면 행복해지는 거지</a:t>
            </a:r>
            <a:r>
              <a:rPr lang="en-US" altLang="ko-KR" sz="1050" dirty="0"/>
              <a:t>?”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모래시계가 쌓인다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방 안으로 날아들어오는 빛</a:t>
            </a:r>
            <a:r>
              <a:rPr lang="en-US" altLang="ko-KR" sz="1050" dirty="0"/>
              <a:t>. </a:t>
            </a:r>
            <a:r>
              <a:rPr lang="ko-KR" altLang="en-US" sz="1050" dirty="0"/>
              <a:t>주인공과 </a:t>
            </a:r>
            <a:r>
              <a:rPr lang="en-US" altLang="ko-KR" sz="1050" dirty="0"/>
              <a:t>3</a:t>
            </a:r>
            <a:r>
              <a:rPr lang="ko-KR" altLang="en-US" sz="1050" dirty="0"/>
              <a:t>초간 마주함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방 밖으로 날아가는 빛과 홀린 듯 따라가는 주인공</a:t>
            </a:r>
            <a:endParaRPr lang="en-US" altLang="ko-KR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F5C7F-D6BD-4A7A-A830-E9C2CFB41B53}"/>
              </a:ext>
            </a:extLst>
          </p:cNvPr>
          <p:cNvSpPr/>
          <p:nvPr/>
        </p:nvSpPr>
        <p:spPr>
          <a:xfrm>
            <a:off x="4752704" y="2866768"/>
            <a:ext cx="3346622" cy="2636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BECCD0B1-0C64-491F-9AC5-38F308B1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265" y="2203450"/>
            <a:ext cx="1283938" cy="1412921"/>
          </a:xfrm>
          <a:prstGeom prst="rect">
            <a:avLst/>
          </a:prstGeom>
        </p:spPr>
      </p:pic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32D81F3-EAE0-4EF1-A284-6A8B68FF4F6A}"/>
              </a:ext>
            </a:extLst>
          </p:cNvPr>
          <p:cNvSpPr/>
          <p:nvPr/>
        </p:nvSpPr>
        <p:spPr>
          <a:xfrm>
            <a:off x="4974283" y="3137587"/>
            <a:ext cx="158578" cy="1058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8C3EC05-71B6-4E06-B30B-7D119B69C0F5}"/>
              </a:ext>
            </a:extLst>
          </p:cNvPr>
          <p:cNvSpPr/>
          <p:nvPr/>
        </p:nvSpPr>
        <p:spPr>
          <a:xfrm>
            <a:off x="7759072" y="3137587"/>
            <a:ext cx="158578" cy="1058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B884A1-BBA7-4480-83C0-74436FD1A94F}"/>
              </a:ext>
            </a:extLst>
          </p:cNvPr>
          <p:cNvSpPr/>
          <p:nvPr/>
        </p:nvSpPr>
        <p:spPr>
          <a:xfrm>
            <a:off x="2088793" y="3878992"/>
            <a:ext cx="2303506" cy="3171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BD80DC27-ACDB-4CAA-A12D-98612BC2B9B1}"/>
              </a:ext>
            </a:extLst>
          </p:cNvPr>
          <p:cNvSpPr/>
          <p:nvPr/>
        </p:nvSpPr>
        <p:spPr>
          <a:xfrm>
            <a:off x="2643345" y="3243143"/>
            <a:ext cx="681918" cy="140120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8D6DC5-5DBD-4C13-9963-AC1485DEF407}"/>
              </a:ext>
            </a:extLst>
          </p:cNvPr>
          <p:cNvSpPr/>
          <p:nvPr/>
        </p:nvSpPr>
        <p:spPr>
          <a:xfrm>
            <a:off x="3325263" y="3242274"/>
            <a:ext cx="681918" cy="140119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29FA2-5058-4CC1-AE80-8AD7F53AFAF4}"/>
              </a:ext>
            </a:extLst>
          </p:cNvPr>
          <p:cNvSpPr/>
          <p:nvPr/>
        </p:nvSpPr>
        <p:spPr>
          <a:xfrm>
            <a:off x="2231926" y="3303373"/>
            <a:ext cx="2001795" cy="6034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236719C-A619-4A3C-8F2A-FCB85A4054E9}"/>
              </a:ext>
            </a:extLst>
          </p:cNvPr>
          <p:cNvSpPr/>
          <p:nvPr/>
        </p:nvSpPr>
        <p:spPr>
          <a:xfrm>
            <a:off x="2197284" y="3303372"/>
            <a:ext cx="2071077" cy="2491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6ACEF7F-3108-4ED7-863A-D52D099E53C3}"/>
              </a:ext>
            </a:extLst>
          </p:cNvPr>
          <p:cNvSpPr/>
          <p:nvPr/>
        </p:nvSpPr>
        <p:spPr>
          <a:xfrm>
            <a:off x="5980779" y="3382393"/>
            <a:ext cx="952400" cy="2153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FAF1FD3-C561-4722-A403-10296C70A905}"/>
              </a:ext>
            </a:extLst>
          </p:cNvPr>
          <p:cNvSpPr/>
          <p:nvPr/>
        </p:nvSpPr>
        <p:spPr>
          <a:xfrm>
            <a:off x="6038043" y="3508289"/>
            <a:ext cx="96795" cy="687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5885883-659A-4F4D-8006-3B8E10C11D74}"/>
              </a:ext>
            </a:extLst>
          </p:cNvPr>
          <p:cNvSpPr/>
          <p:nvPr/>
        </p:nvSpPr>
        <p:spPr>
          <a:xfrm>
            <a:off x="6753234" y="3505856"/>
            <a:ext cx="96795" cy="687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893110D-CA36-4CF9-9B11-ABE1BA07956A}"/>
              </a:ext>
            </a:extLst>
          </p:cNvPr>
          <p:cNvSpPr/>
          <p:nvPr/>
        </p:nvSpPr>
        <p:spPr>
          <a:xfrm>
            <a:off x="6038044" y="2717512"/>
            <a:ext cx="811986" cy="6928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E1C9503C-DFF7-40EE-BE03-E099B6D6BE93}"/>
              </a:ext>
            </a:extLst>
          </p:cNvPr>
          <p:cNvSpPr/>
          <p:nvPr/>
        </p:nvSpPr>
        <p:spPr>
          <a:xfrm flipH="1">
            <a:off x="5300438" y="1736844"/>
            <a:ext cx="786002" cy="652800"/>
          </a:xfrm>
          <a:prstGeom prst="wedgeEllipseCallout">
            <a:avLst>
              <a:gd name="adj1" fmla="val -62014"/>
              <a:gd name="adj2" fmla="val 33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눈물 방울 16">
            <a:extLst>
              <a:ext uri="{FF2B5EF4-FFF2-40B4-BE49-F238E27FC236}">
                <a16:creationId xmlns:a16="http://schemas.microsoft.com/office/drawing/2014/main" id="{745548DE-8A03-4F11-BF22-83B7A5C152C3}"/>
              </a:ext>
            </a:extLst>
          </p:cNvPr>
          <p:cNvSpPr/>
          <p:nvPr/>
        </p:nvSpPr>
        <p:spPr>
          <a:xfrm rot="18990361">
            <a:off x="5565485" y="1961085"/>
            <a:ext cx="243981" cy="238012"/>
          </a:xfrm>
          <a:prstGeom prst="teardrop">
            <a:avLst>
              <a:gd name="adj" fmla="val 99524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84E599-9B09-435B-8FA7-9B39081DFFB0}"/>
              </a:ext>
            </a:extLst>
          </p:cNvPr>
          <p:cNvSpPr/>
          <p:nvPr/>
        </p:nvSpPr>
        <p:spPr>
          <a:xfrm>
            <a:off x="10332308" y="1736844"/>
            <a:ext cx="294503" cy="2485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4B5EFD96-4AB7-440A-ACFE-B2AFE768EC14}"/>
              </a:ext>
            </a:extLst>
          </p:cNvPr>
          <p:cNvCxnSpPr>
            <a:cxnSpLocks/>
          </p:cNvCxnSpPr>
          <p:nvPr/>
        </p:nvCxnSpPr>
        <p:spPr>
          <a:xfrm rot="1800000" flipV="1">
            <a:off x="8675174" y="1477754"/>
            <a:ext cx="1081286" cy="864081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별: 꼭짓점 12개 33">
            <a:extLst>
              <a:ext uri="{FF2B5EF4-FFF2-40B4-BE49-F238E27FC236}">
                <a16:creationId xmlns:a16="http://schemas.microsoft.com/office/drawing/2014/main" id="{E4E4B7E3-4B07-461B-A946-AB780480D0A7}"/>
              </a:ext>
            </a:extLst>
          </p:cNvPr>
          <p:cNvSpPr/>
          <p:nvPr/>
        </p:nvSpPr>
        <p:spPr>
          <a:xfrm>
            <a:off x="8171945" y="1788703"/>
            <a:ext cx="294953" cy="291388"/>
          </a:xfrm>
          <a:prstGeom prst="star12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2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1F85115-51BE-4A28-B6A9-364452F74C6E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76CE07-9D67-4378-AC01-9D3002DE2541}"/>
              </a:ext>
            </a:extLst>
          </p:cNvPr>
          <p:cNvSpPr txBox="1"/>
          <p:nvPr/>
        </p:nvSpPr>
        <p:spPr>
          <a:xfrm>
            <a:off x="1502578" y="5311423"/>
            <a:ext cx="50052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빛은 먼저 날아간다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주인공 뒤따라 나온다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두리번대다가 빛이 사라진 방향으로 이동한다</a:t>
            </a:r>
            <a:endParaRPr lang="en-US" altLang="ko-KR" sz="1050" dirty="0"/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BECCD0B1-0C64-491F-9AC5-38F308B1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5810" y="3323018"/>
            <a:ext cx="1283938" cy="14129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BE3EB92-AD9A-47F3-9821-4CE4B4446383}"/>
              </a:ext>
            </a:extLst>
          </p:cNvPr>
          <p:cNvGrpSpPr/>
          <p:nvPr/>
        </p:nvGrpSpPr>
        <p:grpSpPr>
          <a:xfrm flipH="1">
            <a:off x="8989240" y="2996959"/>
            <a:ext cx="1527053" cy="864081"/>
            <a:chOff x="8229407" y="1477754"/>
            <a:chExt cx="1527053" cy="864081"/>
          </a:xfrm>
        </p:grpSpPr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4B5EFD96-4AB7-440A-ACFE-B2AFE768EC14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8675174" y="1477754"/>
              <a:ext cx="1081286" cy="86408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별: 꼭짓점 12개 33">
              <a:extLst>
                <a:ext uri="{FF2B5EF4-FFF2-40B4-BE49-F238E27FC236}">
                  <a16:creationId xmlns:a16="http://schemas.microsoft.com/office/drawing/2014/main" id="{E4E4B7E3-4B07-461B-A946-AB780480D0A7}"/>
                </a:ext>
              </a:extLst>
            </p:cNvPr>
            <p:cNvSpPr/>
            <p:nvPr/>
          </p:nvSpPr>
          <p:spPr>
            <a:xfrm>
              <a:off x="8229407" y="1764100"/>
              <a:ext cx="294953" cy="291388"/>
            </a:xfrm>
            <a:prstGeom prst="star12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래픽 3" descr="주택">
            <a:extLst>
              <a:ext uri="{FF2B5EF4-FFF2-40B4-BE49-F238E27FC236}">
                <a16:creationId xmlns:a16="http://schemas.microsoft.com/office/drawing/2014/main" id="{48C5F7FF-B304-46C6-B530-6376AE113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0486" y="1375647"/>
            <a:ext cx="3781004" cy="37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3F730E-BC71-4B86-9262-AD5752CBDDA3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316AA2-EA32-439A-B221-77B7C1F1DBDF}"/>
              </a:ext>
            </a:extLst>
          </p:cNvPr>
          <p:cNvSpPr/>
          <p:nvPr/>
        </p:nvSpPr>
        <p:spPr>
          <a:xfrm>
            <a:off x="1565189" y="4133342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999DA6-1EF1-4B70-8687-39276F80F108}"/>
              </a:ext>
            </a:extLst>
          </p:cNvPr>
          <p:cNvSpPr/>
          <p:nvPr/>
        </p:nvSpPr>
        <p:spPr>
          <a:xfrm>
            <a:off x="1565189" y="1497199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C890C-D2A9-4AA0-88DB-458691FBF826}"/>
              </a:ext>
            </a:extLst>
          </p:cNvPr>
          <p:cNvSpPr/>
          <p:nvPr/>
        </p:nvSpPr>
        <p:spPr>
          <a:xfrm>
            <a:off x="3019167" y="1493089"/>
            <a:ext cx="671384" cy="156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04ED50-D59F-41FE-8FC9-B811B21B5931}"/>
              </a:ext>
            </a:extLst>
          </p:cNvPr>
          <p:cNvSpPr/>
          <p:nvPr/>
        </p:nvSpPr>
        <p:spPr>
          <a:xfrm>
            <a:off x="1565189" y="4537022"/>
            <a:ext cx="156519" cy="72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90CA09-55B5-4551-9250-EFEA2DBCD98D}"/>
              </a:ext>
            </a:extLst>
          </p:cNvPr>
          <p:cNvSpPr/>
          <p:nvPr/>
        </p:nvSpPr>
        <p:spPr>
          <a:xfrm>
            <a:off x="1565189" y="755750"/>
            <a:ext cx="156519" cy="72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FC95E0-B843-40BC-9072-B7EA24501E9F}"/>
              </a:ext>
            </a:extLst>
          </p:cNvPr>
          <p:cNvSpPr/>
          <p:nvPr/>
        </p:nvSpPr>
        <p:spPr>
          <a:xfrm>
            <a:off x="1565189" y="2782317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52EEC0-37B4-4738-9320-4D829304E1AC}"/>
              </a:ext>
            </a:extLst>
          </p:cNvPr>
          <p:cNvSpPr/>
          <p:nvPr/>
        </p:nvSpPr>
        <p:spPr>
          <a:xfrm>
            <a:off x="6367848" y="2699957"/>
            <a:ext cx="671384" cy="156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3601AE-B59A-4FDE-A64D-10D62A496E12}"/>
              </a:ext>
            </a:extLst>
          </p:cNvPr>
          <p:cNvGrpSpPr/>
          <p:nvPr/>
        </p:nvGrpSpPr>
        <p:grpSpPr>
          <a:xfrm>
            <a:off x="4051406" y="4624311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92E1C8-8BB7-448B-BEE4-A87142358FDA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3858E97-12D7-40C4-B3D5-8448A7BFA0A6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F4CCED4-1693-4E83-816D-64EDDD75BB62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88F3C9-0F2D-4278-9E8D-7D765051BB1C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B8C5BC4-2C5C-43BF-ACF3-2DA4BB1F567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A65A5E0-8726-4599-AF37-432B22CF9900}"/>
              </a:ext>
            </a:extLst>
          </p:cNvPr>
          <p:cNvGrpSpPr/>
          <p:nvPr/>
        </p:nvGrpSpPr>
        <p:grpSpPr>
          <a:xfrm>
            <a:off x="5982406" y="462431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269D364-3CE1-494C-9665-3AC8E8894AB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4E6064-BC04-4764-ABFE-0F5C79F1414A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873FBFA-062D-4C7B-A0BF-E674645660C9}"/>
                </a:ext>
              </a:extLst>
            </p:cNvPr>
            <p:cNvSpPr/>
            <p:nvPr/>
          </p:nvSpPr>
          <p:spPr>
            <a:xfrm>
              <a:off x="3365155" y="6030082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EB6A2F2-A857-43B5-952E-1FCC936E3E0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53D92F-80C4-445C-A502-FBA79960A374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12246-444E-46BD-979E-C2DAC4BEDBEF}"/>
              </a:ext>
            </a:extLst>
          </p:cNvPr>
          <p:cNvGrpSpPr/>
          <p:nvPr/>
        </p:nvGrpSpPr>
        <p:grpSpPr>
          <a:xfrm>
            <a:off x="8938247" y="4551377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1573A3-C27D-4CF6-83C4-1841530AB77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65FCE6-11C3-45C6-ACD2-A0EA77D84806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81F367-11F0-4061-A83E-9048FCE1D8C3}"/>
                </a:ext>
              </a:extLst>
            </p:cNvPr>
            <p:cNvSpPr/>
            <p:nvPr/>
          </p:nvSpPr>
          <p:spPr>
            <a:xfrm>
              <a:off x="336653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6A311A6-DBE8-404A-A1A0-CD7A75164E0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A210F0F-1037-4303-A740-FF6D0C168940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687E40-8720-455E-9E4B-42F64E8E27E4}"/>
              </a:ext>
            </a:extLst>
          </p:cNvPr>
          <p:cNvGrpSpPr/>
          <p:nvPr/>
        </p:nvGrpSpPr>
        <p:grpSpPr>
          <a:xfrm>
            <a:off x="9108939" y="4221837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14117F5-7D54-4D00-9567-C3D0544E1565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FCF0D89-76EB-4BFA-9DE0-62FE4D3FA5C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5844A8-23E2-410F-9312-D86AB2A5AC26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8B41C27-C83D-4614-A2DC-A69A48334D4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AD6764-4FBD-44E5-96A1-338F43C334ED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A454EF3-198C-4FC7-B8F0-93BCA0D287F2}"/>
              </a:ext>
            </a:extLst>
          </p:cNvPr>
          <p:cNvGrpSpPr/>
          <p:nvPr/>
        </p:nvGrpSpPr>
        <p:grpSpPr>
          <a:xfrm>
            <a:off x="6552350" y="4199079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48E576F-F87F-496D-8494-95C406DA4DD2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3F9D5E3-BF83-4242-82E8-58FD961989AA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D8FC37A-CB75-454F-AB82-94C4880CB6F9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0CE5E5D-DC4C-4A8E-A3B5-959AB13CDD98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C95BE51-4E87-498C-B70D-39878C6D371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15E0AE-C828-4668-9642-3945C8A84F5E}"/>
              </a:ext>
            </a:extLst>
          </p:cNvPr>
          <p:cNvSpPr/>
          <p:nvPr/>
        </p:nvSpPr>
        <p:spPr>
          <a:xfrm>
            <a:off x="3295529" y="1905321"/>
            <a:ext cx="319336" cy="99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7C62051-3FC3-454C-9057-EA5F20A17283}"/>
              </a:ext>
            </a:extLst>
          </p:cNvPr>
          <p:cNvGrpSpPr/>
          <p:nvPr/>
        </p:nvGrpSpPr>
        <p:grpSpPr>
          <a:xfrm>
            <a:off x="2897588" y="158894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4EB52E-0CA6-45E1-8441-E218DE9E1E2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7918297-5D31-49A6-8883-CA326033700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AE0824A-2D35-4BDF-851A-8132A13EF2A2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9342E0-3D82-4BA4-9916-10FA90CBB59C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D0633F3-874E-4AAC-87CE-D07E4610A00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44BA20-D653-491D-8242-9803A196D214}"/>
              </a:ext>
            </a:extLst>
          </p:cNvPr>
          <p:cNvGrpSpPr/>
          <p:nvPr/>
        </p:nvGrpSpPr>
        <p:grpSpPr>
          <a:xfrm>
            <a:off x="6613326" y="2114073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4DBB68-C63C-4958-B3AF-61413617ED70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C2AC059-0E2A-497C-A0C3-5EE20719342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E1D300C-E6A4-4DF2-AE59-49FDCC5F577F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FFACA6-F217-432D-A091-E5412CCC630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8214D7-9D0B-40D9-92D7-EF984DD268B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0B3A5-B4B5-43A3-AFB8-61E4AB9B0661}"/>
              </a:ext>
            </a:extLst>
          </p:cNvPr>
          <p:cNvSpPr/>
          <p:nvPr/>
        </p:nvSpPr>
        <p:spPr>
          <a:xfrm>
            <a:off x="8765737" y="1456018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57C9463-7857-4A02-9131-70F350BE92E9}"/>
              </a:ext>
            </a:extLst>
          </p:cNvPr>
          <p:cNvSpPr/>
          <p:nvPr/>
        </p:nvSpPr>
        <p:spPr>
          <a:xfrm>
            <a:off x="4868532" y="4111404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C636A31-564B-4011-A8B6-470884180451}"/>
              </a:ext>
            </a:extLst>
          </p:cNvPr>
          <p:cNvSpPr/>
          <p:nvPr/>
        </p:nvSpPr>
        <p:spPr>
          <a:xfrm>
            <a:off x="8760250" y="2732903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1464CD-5D97-448E-8CD2-849F30D48A65}"/>
              </a:ext>
            </a:extLst>
          </p:cNvPr>
          <p:cNvSpPr/>
          <p:nvPr/>
        </p:nvSpPr>
        <p:spPr>
          <a:xfrm>
            <a:off x="6440569" y="1393373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7E9B81C-C662-444D-B8F6-3096DBB8F323}"/>
              </a:ext>
            </a:extLst>
          </p:cNvPr>
          <p:cNvGrpSpPr/>
          <p:nvPr/>
        </p:nvGrpSpPr>
        <p:grpSpPr>
          <a:xfrm>
            <a:off x="8914092" y="3427894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6B65CB-A78D-43E0-8C4A-AE4A68E5D8EF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577E3E8-C9E6-4471-9597-04537EDE1549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D4F061A-8C14-47E6-BAD5-37C9590E934A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9EEAF3-7297-438C-A723-CE0F48F84D1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52F85C8-1A13-4CB3-A094-396E7E0F6250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7255F08-A4F8-4987-A7C1-5702FD7292C5}"/>
              </a:ext>
            </a:extLst>
          </p:cNvPr>
          <p:cNvGrpSpPr/>
          <p:nvPr/>
        </p:nvGrpSpPr>
        <p:grpSpPr>
          <a:xfrm>
            <a:off x="7422614" y="3426698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4B01DDA-7D22-47B2-AA33-A59678D93DAC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F9941D5-9120-42C7-851B-A3C9CECA72EB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D6A40E6-F7F1-4507-B33F-31AC618646D6}"/>
                </a:ext>
              </a:extLst>
            </p:cNvPr>
            <p:cNvSpPr/>
            <p:nvPr/>
          </p:nvSpPr>
          <p:spPr>
            <a:xfrm>
              <a:off x="3356586" y="6030356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800D2D5-A576-4B21-B46A-F2769DA88799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6BF83B-07E3-4E63-8255-0D544AA00F2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D988990-3F7C-4EB1-8CA2-1B5F54285BDE}"/>
              </a:ext>
            </a:extLst>
          </p:cNvPr>
          <p:cNvGrpSpPr/>
          <p:nvPr/>
        </p:nvGrpSpPr>
        <p:grpSpPr>
          <a:xfrm>
            <a:off x="5194072" y="2117084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BC80C3D-FEF9-4227-A3F5-EDDA1E36761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CA3BCB4-ED04-4BE8-8E24-D6B26EAA603D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EE6D9B0-099D-42D8-8101-EE04632A1536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7018CC-660D-40F1-912C-4E839BF4BC40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A087D44-4979-4D3E-A40B-90350CB2C83A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C0FF763-BEFA-420A-B0F1-2A1B7157857F}"/>
              </a:ext>
            </a:extLst>
          </p:cNvPr>
          <p:cNvGrpSpPr/>
          <p:nvPr/>
        </p:nvGrpSpPr>
        <p:grpSpPr>
          <a:xfrm>
            <a:off x="6982971" y="3426698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787E39C-6F79-4289-806D-7FB3F4D5C6A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0557D1A-71FF-4D87-81DD-67C4D0C5F330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BA36912-A0EE-4550-BB69-DB5F8F936BD4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9E21323-12A9-4EFB-917E-29383164B6C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70BD430-0FEB-477D-8CC0-3F3C616F39E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DCA6FEF-559B-4A0E-AF5E-58EEA5E9FAB1}"/>
              </a:ext>
            </a:extLst>
          </p:cNvPr>
          <p:cNvGrpSpPr/>
          <p:nvPr/>
        </p:nvGrpSpPr>
        <p:grpSpPr>
          <a:xfrm>
            <a:off x="6790873" y="180621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F1B5688-B56D-4E95-8E00-05830166920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AB5BA7A-DADC-4B75-AF66-A1148849B2B2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6EFDC8C-17E3-4672-8A4A-0636A0A8C015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88B59CB-4AE5-4BD9-A1B3-46CD1247305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740D8D0-0838-4FE0-8316-996F099C2453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0D67EA4-B8F4-4521-AF2E-4C2AA80B93A4}"/>
              </a:ext>
            </a:extLst>
          </p:cNvPr>
          <p:cNvGrpSpPr/>
          <p:nvPr/>
        </p:nvGrpSpPr>
        <p:grpSpPr>
          <a:xfrm>
            <a:off x="4998592" y="3481595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DD153CF-C832-4114-A3EC-9EC0DF222545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C591BC0-16DA-4C84-A46C-5765C0FBC2CF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0C59FA9-64A9-4FDD-BBB0-2C92E0ECAC4A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EF5D08A-3D8C-41BE-8813-FD28A78B52C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67AE336-0CC4-45DE-9FC0-4B6DEC50950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6224517-839E-4A46-BBB2-179CC07887C6}"/>
              </a:ext>
            </a:extLst>
          </p:cNvPr>
          <p:cNvSpPr/>
          <p:nvPr/>
        </p:nvSpPr>
        <p:spPr>
          <a:xfrm>
            <a:off x="8747360" y="488107"/>
            <a:ext cx="539579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BCE65BF-ECA5-48AB-A0EB-B98CF30C1D87}"/>
              </a:ext>
            </a:extLst>
          </p:cNvPr>
          <p:cNvGrpSpPr/>
          <p:nvPr/>
        </p:nvGrpSpPr>
        <p:grpSpPr>
          <a:xfrm>
            <a:off x="8316848" y="785772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3C86593-22C1-4C65-8D23-9B629546C799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439E1B1-55C0-45D1-B6A6-41F9BE2FBD43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E7901D7-78ED-40DD-AF94-BDB9B90E33B2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437D2B3-FFA3-486A-826A-8EC021A8D2CA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317F117-0332-4258-8AFC-734D91155BAE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8784234-2BBC-464E-9A4D-C1D4A7FAA04B}"/>
              </a:ext>
            </a:extLst>
          </p:cNvPr>
          <p:cNvGrpSpPr/>
          <p:nvPr/>
        </p:nvGrpSpPr>
        <p:grpSpPr>
          <a:xfrm>
            <a:off x="2594972" y="3789937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7CBCEEA-924B-4252-9FF3-C5A46B6057F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6BF0594-0B3B-4DE2-BD46-1961965B37A3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80B3170-1C46-4B7F-8045-7C01628F93D9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8589686-78A7-4445-8FFA-F2A4EF334F2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1ADE939-F7A2-4F85-A91A-AF5CACB95091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3A4958E-669E-4108-8C9E-22B5AC0E7014}"/>
              </a:ext>
            </a:extLst>
          </p:cNvPr>
          <p:cNvGrpSpPr/>
          <p:nvPr/>
        </p:nvGrpSpPr>
        <p:grpSpPr>
          <a:xfrm>
            <a:off x="2427856" y="3481594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B8DE66D-120E-433E-B195-DE6156168D2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FBC5145-1F50-48CE-9538-C2DCE3477DF7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2E1A8A4-7973-48CF-A7F2-C03FBB96BBA7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6AA6056-9B8E-4B13-B288-C124534161E7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F66CE9-7342-4B32-B1CB-4D460C23AA05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1FE6984-461F-40B2-B3D0-C37D81EC5584}"/>
              </a:ext>
            </a:extLst>
          </p:cNvPr>
          <p:cNvGrpSpPr/>
          <p:nvPr/>
        </p:nvGrpSpPr>
        <p:grpSpPr>
          <a:xfrm>
            <a:off x="2142207" y="2848224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DF3822A-A6A4-409D-84E3-45C081B328B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74A597F-6F59-4ACC-A03D-6B3C2E66C04B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703BDB8-7A62-4F1C-B643-04DD2D3DD0D0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947B45A-9F1C-4762-8EA3-478A80E79A1A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EA76033-ED74-4357-95F8-A563A1EAEFB7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67B1156-B9C6-4F11-A37A-CD61F51698F7}"/>
              </a:ext>
            </a:extLst>
          </p:cNvPr>
          <p:cNvSpPr/>
          <p:nvPr/>
        </p:nvSpPr>
        <p:spPr>
          <a:xfrm>
            <a:off x="7263287" y="3370240"/>
            <a:ext cx="75976" cy="76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280E2D3-5403-45E5-B758-7577103508B9}"/>
              </a:ext>
            </a:extLst>
          </p:cNvPr>
          <p:cNvSpPr/>
          <p:nvPr/>
        </p:nvSpPr>
        <p:spPr>
          <a:xfrm>
            <a:off x="5714829" y="2039830"/>
            <a:ext cx="75976" cy="76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DD76EB4-6045-4CF4-B50E-30DDEE1553AB}"/>
              </a:ext>
            </a:extLst>
          </p:cNvPr>
          <p:cNvSpPr/>
          <p:nvPr/>
        </p:nvSpPr>
        <p:spPr>
          <a:xfrm>
            <a:off x="5987480" y="1167659"/>
            <a:ext cx="156519" cy="36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9C33117-8C49-44E4-B016-B98427519A2B}"/>
              </a:ext>
            </a:extLst>
          </p:cNvPr>
          <p:cNvSpPr/>
          <p:nvPr/>
        </p:nvSpPr>
        <p:spPr>
          <a:xfrm>
            <a:off x="5674557" y="995486"/>
            <a:ext cx="156519" cy="513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4D9A177-1372-47B3-A281-0B5F0ECE41E9}"/>
              </a:ext>
            </a:extLst>
          </p:cNvPr>
          <p:cNvGrpSpPr/>
          <p:nvPr/>
        </p:nvGrpSpPr>
        <p:grpSpPr>
          <a:xfrm>
            <a:off x="6337171" y="1579208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959FA11-68E1-4927-9461-5649734F2DF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15FDB4-894F-4503-B00E-78A0D0812868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A5844D2-7B1A-4E54-AE45-45BA8ECAA432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674E7A7-41C0-4957-AE1D-4D084C32B5ED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32B5417-521D-485B-96A8-1618C40751A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9E45ECD-2051-4DBB-9E7C-DB241DC9B877}"/>
              </a:ext>
            </a:extLst>
          </p:cNvPr>
          <p:cNvSpPr/>
          <p:nvPr/>
        </p:nvSpPr>
        <p:spPr>
          <a:xfrm>
            <a:off x="5247913" y="804679"/>
            <a:ext cx="180160" cy="697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AC166D7-5068-47A2-B1B6-41E6EDD66BC3}"/>
              </a:ext>
            </a:extLst>
          </p:cNvPr>
          <p:cNvSpPr/>
          <p:nvPr/>
        </p:nvSpPr>
        <p:spPr>
          <a:xfrm>
            <a:off x="5144530" y="1497199"/>
            <a:ext cx="714126" cy="115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B537B0C0-20D3-403F-A222-E1A0AD5B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01" y="4859232"/>
            <a:ext cx="424301" cy="424301"/>
          </a:xfrm>
          <a:prstGeom prst="rect">
            <a:avLst/>
          </a:prstGeom>
        </p:spPr>
      </p:pic>
      <p:sp>
        <p:nvSpPr>
          <p:cNvPr id="167" name="별: 꼭짓점 32개 166">
            <a:extLst>
              <a:ext uri="{FF2B5EF4-FFF2-40B4-BE49-F238E27FC236}">
                <a16:creationId xmlns:a16="http://schemas.microsoft.com/office/drawing/2014/main" id="{87A6E30A-9767-4260-893F-E07B8C3F9A2E}"/>
              </a:ext>
            </a:extLst>
          </p:cNvPr>
          <p:cNvSpPr/>
          <p:nvPr/>
        </p:nvSpPr>
        <p:spPr>
          <a:xfrm>
            <a:off x="1764133" y="4781367"/>
            <a:ext cx="531235" cy="567009"/>
          </a:xfrm>
          <a:prstGeom prst="star32">
            <a:avLst>
              <a:gd name="adj" fmla="val 42323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3F730E-BC71-4B86-9262-AD5752CBDDA3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316AA2-EA32-439A-B221-77B7C1F1DBDF}"/>
              </a:ext>
            </a:extLst>
          </p:cNvPr>
          <p:cNvSpPr/>
          <p:nvPr/>
        </p:nvSpPr>
        <p:spPr>
          <a:xfrm>
            <a:off x="1565189" y="4133342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999DA6-1EF1-4B70-8687-39276F80F108}"/>
              </a:ext>
            </a:extLst>
          </p:cNvPr>
          <p:cNvSpPr/>
          <p:nvPr/>
        </p:nvSpPr>
        <p:spPr>
          <a:xfrm>
            <a:off x="1565189" y="1497199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C890C-D2A9-4AA0-88DB-458691FBF826}"/>
              </a:ext>
            </a:extLst>
          </p:cNvPr>
          <p:cNvSpPr/>
          <p:nvPr/>
        </p:nvSpPr>
        <p:spPr>
          <a:xfrm>
            <a:off x="3019167" y="1493089"/>
            <a:ext cx="671384" cy="156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04ED50-D59F-41FE-8FC9-B811B21B5931}"/>
              </a:ext>
            </a:extLst>
          </p:cNvPr>
          <p:cNvSpPr/>
          <p:nvPr/>
        </p:nvSpPr>
        <p:spPr>
          <a:xfrm>
            <a:off x="1565189" y="4537022"/>
            <a:ext cx="156519" cy="72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90CA09-55B5-4551-9250-EFEA2DBCD98D}"/>
              </a:ext>
            </a:extLst>
          </p:cNvPr>
          <p:cNvSpPr/>
          <p:nvPr/>
        </p:nvSpPr>
        <p:spPr>
          <a:xfrm>
            <a:off x="1565189" y="755750"/>
            <a:ext cx="156519" cy="72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FC95E0-B843-40BC-9072-B7EA24501E9F}"/>
              </a:ext>
            </a:extLst>
          </p:cNvPr>
          <p:cNvSpPr/>
          <p:nvPr/>
        </p:nvSpPr>
        <p:spPr>
          <a:xfrm>
            <a:off x="1565189" y="2782317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52EEC0-37B4-4738-9320-4D829304E1AC}"/>
              </a:ext>
            </a:extLst>
          </p:cNvPr>
          <p:cNvSpPr/>
          <p:nvPr/>
        </p:nvSpPr>
        <p:spPr>
          <a:xfrm>
            <a:off x="6367848" y="2699957"/>
            <a:ext cx="671384" cy="156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3601AE-B59A-4FDE-A64D-10D62A496E12}"/>
              </a:ext>
            </a:extLst>
          </p:cNvPr>
          <p:cNvGrpSpPr/>
          <p:nvPr/>
        </p:nvGrpSpPr>
        <p:grpSpPr>
          <a:xfrm>
            <a:off x="4051406" y="4624311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92E1C8-8BB7-448B-BEE4-A87142358FDA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3858E97-12D7-40C4-B3D5-8448A7BFA0A6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F4CCED4-1693-4E83-816D-64EDDD75BB62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88F3C9-0F2D-4278-9E8D-7D765051BB1C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B8C5BC4-2C5C-43BF-ACF3-2DA4BB1F567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A65A5E0-8726-4599-AF37-432B22CF9900}"/>
              </a:ext>
            </a:extLst>
          </p:cNvPr>
          <p:cNvGrpSpPr/>
          <p:nvPr/>
        </p:nvGrpSpPr>
        <p:grpSpPr>
          <a:xfrm>
            <a:off x="5982406" y="462431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269D364-3CE1-494C-9665-3AC8E8894AB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4E6064-BC04-4764-ABFE-0F5C79F1414A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873FBFA-062D-4C7B-A0BF-E674645660C9}"/>
                </a:ext>
              </a:extLst>
            </p:cNvPr>
            <p:cNvSpPr/>
            <p:nvPr/>
          </p:nvSpPr>
          <p:spPr>
            <a:xfrm>
              <a:off x="3365155" y="6030082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EB6A2F2-A857-43B5-952E-1FCC936E3E0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53D92F-80C4-445C-A502-FBA79960A374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12246-444E-46BD-979E-C2DAC4BEDBEF}"/>
              </a:ext>
            </a:extLst>
          </p:cNvPr>
          <p:cNvGrpSpPr/>
          <p:nvPr/>
        </p:nvGrpSpPr>
        <p:grpSpPr>
          <a:xfrm>
            <a:off x="8938247" y="4551377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1573A3-C27D-4CF6-83C4-1841530AB77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65FCE6-11C3-45C6-ACD2-A0EA77D84806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81F367-11F0-4061-A83E-9048FCE1D8C3}"/>
                </a:ext>
              </a:extLst>
            </p:cNvPr>
            <p:cNvSpPr/>
            <p:nvPr/>
          </p:nvSpPr>
          <p:spPr>
            <a:xfrm>
              <a:off x="336653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6A311A6-DBE8-404A-A1A0-CD7A75164E0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A210F0F-1037-4303-A740-FF6D0C168940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687E40-8720-455E-9E4B-42F64E8E27E4}"/>
              </a:ext>
            </a:extLst>
          </p:cNvPr>
          <p:cNvGrpSpPr/>
          <p:nvPr/>
        </p:nvGrpSpPr>
        <p:grpSpPr>
          <a:xfrm>
            <a:off x="9108939" y="4221837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14117F5-7D54-4D00-9567-C3D0544E1565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FCF0D89-76EB-4BFA-9DE0-62FE4D3FA5C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5844A8-23E2-410F-9312-D86AB2A5AC26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8B41C27-C83D-4614-A2DC-A69A48334D4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AD6764-4FBD-44E5-96A1-338F43C334ED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A454EF3-198C-4FC7-B8F0-93BCA0D287F2}"/>
              </a:ext>
            </a:extLst>
          </p:cNvPr>
          <p:cNvGrpSpPr/>
          <p:nvPr/>
        </p:nvGrpSpPr>
        <p:grpSpPr>
          <a:xfrm>
            <a:off x="6552350" y="4199079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48E576F-F87F-496D-8494-95C406DA4DD2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3F9D5E3-BF83-4242-82E8-58FD961989AA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D8FC37A-CB75-454F-AB82-94C4880CB6F9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0CE5E5D-DC4C-4A8E-A3B5-959AB13CDD98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C95BE51-4E87-498C-B70D-39878C6D371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15E0AE-C828-4668-9642-3945C8A84F5E}"/>
              </a:ext>
            </a:extLst>
          </p:cNvPr>
          <p:cNvSpPr/>
          <p:nvPr/>
        </p:nvSpPr>
        <p:spPr>
          <a:xfrm>
            <a:off x="3295529" y="1905321"/>
            <a:ext cx="319336" cy="99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7C62051-3FC3-454C-9057-EA5F20A17283}"/>
              </a:ext>
            </a:extLst>
          </p:cNvPr>
          <p:cNvGrpSpPr/>
          <p:nvPr/>
        </p:nvGrpSpPr>
        <p:grpSpPr>
          <a:xfrm>
            <a:off x="2897588" y="158894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4EB52E-0CA6-45E1-8441-E218DE9E1E2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7918297-5D31-49A6-8883-CA326033700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AE0824A-2D35-4BDF-851A-8132A13EF2A2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9342E0-3D82-4BA4-9916-10FA90CBB59C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D0633F3-874E-4AAC-87CE-D07E4610A00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44BA20-D653-491D-8242-9803A196D214}"/>
              </a:ext>
            </a:extLst>
          </p:cNvPr>
          <p:cNvGrpSpPr/>
          <p:nvPr/>
        </p:nvGrpSpPr>
        <p:grpSpPr>
          <a:xfrm>
            <a:off x="6613326" y="2114073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4DBB68-C63C-4958-B3AF-61413617ED70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C2AC059-0E2A-497C-A0C3-5EE20719342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E1D300C-E6A4-4DF2-AE59-49FDCC5F577F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FFACA6-F217-432D-A091-E5412CCC630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8214D7-9D0B-40D9-92D7-EF984DD268B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0B3A5-B4B5-43A3-AFB8-61E4AB9B0661}"/>
              </a:ext>
            </a:extLst>
          </p:cNvPr>
          <p:cNvSpPr/>
          <p:nvPr/>
        </p:nvSpPr>
        <p:spPr>
          <a:xfrm>
            <a:off x="8765737" y="1456018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57C9463-7857-4A02-9131-70F350BE92E9}"/>
              </a:ext>
            </a:extLst>
          </p:cNvPr>
          <p:cNvSpPr/>
          <p:nvPr/>
        </p:nvSpPr>
        <p:spPr>
          <a:xfrm>
            <a:off x="4868532" y="4111404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C636A31-564B-4011-A8B6-470884180451}"/>
              </a:ext>
            </a:extLst>
          </p:cNvPr>
          <p:cNvSpPr/>
          <p:nvPr/>
        </p:nvSpPr>
        <p:spPr>
          <a:xfrm>
            <a:off x="8760250" y="2732903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1464CD-5D97-448E-8CD2-849F30D48A65}"/>
              </a:ext>
            </a:extLst>
          </p:cNvPr>
          <p:cNvSpPr/>
          <p:nvPr/>
        </p:nvSpPr>
        <p:spPr>
          <a:xfrm>
            <a:off x="6440569" y="1393373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7E9B81C-C662-444D-B8F6-3096DBB8F323}"/>
              </a:ext>
            </a:extLst>
          </p:cNvPr>
          <p:cNvGrpSpPr/>
          <p:nvPr/>
        </p:nvGrpSpPr>
        <p:grpSpPr>
          <a:xfrm>
            <a:off x="8914092" y="3427894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6B65CB-A78D-43E0-8C4A-AE4A68E5D8EF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577E3E8-C9E6-4471-9597-04537EDE1549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D4F061A-8C14-47E6-BAD5-37C9590E934A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9EEAF3-7297-438C-A723-CE0F48F84D1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52F85C8-1A13-4CB3-A094-396E7E0F6250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7255F08-A4F8-4987-A7C1-5702FD7292C5}"/>
              </a:ext>
            </a:extLst>
          </p:cNvPr>
          <p:cNvGrpSpPr/>
          <p:nvPr/>
        </p:nvGrpSpPr>
        <p:grpSpPr>
          <a:xfrm>
            <a:off x="7422614" y="3426698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4B01DDA-7D22-47B2-AA33-A59678D93DAC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F9941D5-9120-42C7-851B-A3C9CECA72EB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D6A40E6-F7F1-4507-B33F-31AC618646D6}"/>
                </a:ext>
              </a:extLst>
            </p:cNvPr>
            <p:cNvSpPr/>
            <p:nvPr/>
          </p:nvSpPr>
          <p:spPr>
            <a:xfrm>
              <a:off x="3356586" y="6030356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800D2D5-A576-4B21-B46A-F2769DA88799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6BF83B-07E3-4E63-8255-0D544AA00F2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D988990-3F7C-4EB1-8CA2-1B5F54285BDE}"/>
              </a:ext>
            </a:extLst>
          </p:cNvPr>
          <p:cNvGrpSpPr/>
          <p:nvPr/>
        </p:nvGrpSpPr>
        <p:grpSpPr>
          <a:xfrm>
            <a:off x="5194072" y="2117084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BC80C3D-FEF9-4227-A3F5-EDDA1E36761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CA3BCB4-ED04-4BE8-8E24-D6B26EAA603D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EE6D9B0-099D-42D8-8101-EE04632A1536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7018CC-660D-40F1-912C-4E839BF4BC40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A087D44-4979-4D3E-A40B-90350CB2C83A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C0FF763-BEFA-420A-B0F1-2A1B7157857F}"/>
              </a:ext>
            </a:extLst>
          </p:cNvPr>
          <p:cNvGrpSpPr/>
          <p:nvPr/>
        </p:nvGrpSpPr>
        <p:grpSpPr>
          <a:xfrm>
            <a:off x="6982971" y="3426698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787E39C-6F79-4289-806D-7FB3F4D5C6A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0557D1A-71FF-4D87-81DD-67C4D0C5F330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BA36912-A0EE-4550-BB69-DB5F8F936BD4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9E21323-12A9-4EFB-917E-29383164B6C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70BD430-0FEB-477D-8CC0-3F3C616F39E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79FAB42-CE42-4E03-9DE2-24914B3C7DB2}"/>
              </a:ext>
            </a:extLst>
          </p:cNvPr>
          <p:cNvSpPr txBox="1"/>
          <p:nvPr/>
        </p:nvSpPr>
        <p:spPr>
          <a:xfrm>
            <a:off x="1502578" y="5322567"/>
            <a:ext cx="5005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점프해야 보이는 위치</a:t>
            </a:r>
            <a:r>
              <a:rPr lang="en-US" altLang="ko-KR" sz="1050" dirty="0"/>
              <a:t>, </a:t>
            </a:r>
            <a:r>
              <a:rPr lang="ko-KR" altLang="en-US" sz="1050" dirty="0"/>
              <a:t>사다리에서 바로 다음 층으로 갈 수는 없는 높이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아래에서는 점프해서 올라갈 수 있지만 다음 층으로는 갈 수 없음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밑의 사다리에서는 위의 사다리의 끝부분이 보이지만 아슬아슬하게 점프해서는 갈 수 없는 거리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1</a:t>
            </a:r>
            <a:r>
              <a:rPr lang="ko-KR" altLang="en-US" sz="1050" dirty="0"/>
              <a:t>층 출구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2</a:t>
            </a:r>
            <a:r>
              <a:rPr lang="ko-KR" altLang="en-US" sz="1050" dirty="0"/>
              <a:t>층 출구</a:t>
            </a:r>
            <a:r>
              <a:rPr lang="en-US" altLang="ko-KR" sz="1050" dirty="0"/>
              <a:t>, </a:t>
            </a:r>
            <a:r>
              <a:rPr lang="ko-KR" altLang="en-US" sz="1050" dirty="0"/>
              <a:t>두번째 사다리에서 점프해야 세번째 사다리로 이동 가능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3</a:t>
            </a:r>
            <a:r>
              <a:rPr lang="ko-KR" altLang="en-US" sz="1050" dirty="0"/>
              <a:t>층 출구</a:t>
            </a:r>
            <a:r>
              <a:rPr lang="en-US" altLang="ko-KR" sz="1050" dirty="0"/>
              <a:t>, </a:t>
            </a:r>
            <a:r>
              <a:rPr lang="ko-KR" altLang="en-US" sz="1050" dirty="0"/>
              <a:t>첫번째 사다리로 점프 실패하면 추락</a:t>
            </a:r>
            <a:r>
              <a:rPr lang="en-US" altLang="ko-KR" sz="1050" dirty="0"/>
              <a:t>, </a:t>
            </a:r>
            <a:r>
              <a:rPr lang="ko-KR" altLang="en-US" sz="1050" dirty="0"/>
              <a:t>두번째</a:t>
            </a:r>
            <a:r>
              <a:rPr lang="en-US" altLang="ko-KR" sz="1050" dirty="0"/>
              <a:t>-</a:t>
            </a:r>
            <a:r>
              <a:rPr lang="ko-KR" altLang="en-US" sz="1050" dirty="0"/>
              <a:t>세번째도 마찬가지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함정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가봤자</a:t>
            </a:r>
            <a:r>
              <a:rPr lang="ko-KR" altLang="en-US" sz="1050" dirty="0"/>
              <a:t> 출구 없음</a:t>
            </a:r>
            <a:endParaRPr lang="en-US" altLang="ko-KR" sz="1050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DCA6FEF-559B-4A0E-AF5E-58EEA5E9FAB1}"/>
              </a:ext>
            </a:extLst>
          </p:cNvPr>
          <p:cNvGrpSpPr/>
          <p:nvPr/>
        </p:nvGrpSpPr>
        <p:grpSpPr>
          <a:xfrm>
            <a:off x="6790873" y="180621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F1B5688-B56D-4E95-8E00-05830166920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AB5BA7A-DADC-4B75-AF66-A1148849B2B2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6EFDC8C-17E3-4672-8A4A-0636A0A8C015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88B59CB-4AE5-4BD9-A1B3-46CD1247305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740D8D0-0838-4FE0-8316-996F099C2453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0D67EA4-B8F4-4521-AF2E-4C2AA80B93A4}"/>
              </a:ext>
            </a:extLst>
          </p:cNvPr>
          <p:cNvGrpSpPr/>
          <p:nvPr/>
        </p:nvGrpSpPr>
        <p:grpSpPr>
          <a:xfrm>
            <a:off x="4998592" y="3481595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DD153CF-C832-4114-A3EC-9EC0DF222545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C591BC0-16DA-4C84-A46C-5765C0FBC2CF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0C59FA9-64A9-4FDD-BBB0-2C92E0ECAC4A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EF5D08A-3D8C-41BE-8813-FD28A78B52C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67AE336-0CC4-45DE-9FC0-4B6DEC50950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6224517-839E-4A46-BBB2-179CC07887C6}"/>
              </a:ext>
            </a:extLst>
          </p:cNvPr>
          <p:cNvSpPr/>
          <p:nvPr/>
        </p:nvSpPr>
        <p:spPr>
          <a:xfrm>
            <a:off x="8747360" y="488107"/>
            <a:ext cx="539579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BCE65BF-ECA5-48AB-A0EB-B98CF30C1D87}"/>
              </a:ext>
            </a:extLst>
          </p:cNvPr>
          <p:cNvGrpSpPr/>
          <p:nvPr/>
        </p:nvGrpSpPr>
        <p:grpSpPr>
          <a:xfrm>
            <a:off x="8316848" y="785772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3C86593-22C1-4C65-8D23-9B629546C799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439E1B1-55C0-45D1-B6A6-41F9BE2FBD43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E7901D7-78ED-40DD-AF94-BDB9B90E33B2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437D2B3-FFA3-486A-826A-8EC021A8D2CA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317F117-0332-4258-8AFC-734D91155BAE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8784234-2BBC-464E-9A4D-C1D4A7FAA04B}"/>
              </a:ext>
            </a:extLst>
          </p:cNvPr>
          <p:cNvGrpSpPr/>
          <p:nvPr/>
        </p:nvGrpSpPr>
        <p:grpSpPr>
          <a:xfrm>
            <a:off x="2594972" y="3789937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7CBCEEA-924B-4252-9FF3-C5A46B6057F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6BF0594-0B3B-4DE2-BD46-1961965B37A3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80B3170-1C46-4B7F-8045-7C01628F93D9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8589686-78A7-4445-8FFA-F2A4EF334F2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1ADE939-F7A2-4F85-A91A-AF5CACB95091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3A4958E-669E-4108-8C9E-22B5AC0E7014}"/>
              </a:ext>
            </a:extLst>
          </p:cNvPr>
          <p:cNvGrpSpPr/>
          <p:nvPr/>
        </p:nvGrpSpPr>
        <p:grpSpPr>
          <a:xfrm>
            <a:off x="2427856" y="3481594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B8DE66D-120E-433E-B195-DE6156168D2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FBC5145-1F50-48CE-9538-C2DCE3477DF7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2E1A8A4-7973-48CF-A7F2-C03FBB96BBA7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6AA6056-9B8E-4B13-B288-C124534161E7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F66CE9-7342-4B32-B1CB-4D460C23AA05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1FE6984-461F-40B2-B3D0-C37D81EC5584}"/>
              </a:ext>
            </a:extLst>
          </p:cNvPr>
          <p:cNvGrpSpPr/>
          <p:nvPr/>
        </p:nvGrpSpPr>
        <p:grpSpPr>
          <a:xfrm>
            <a:off x="2142207" y="2848224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DF3822A-A6A4-409D-84E3-45C081B328B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74A597F-6F59-4ACC-A03D-6B3C2E66C04B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703BDB8-7A62-4F1C-B643-04DD2D3DD0D0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947B45A-9F1C-4762-8EA3-478A80E79A1A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EA76033-ED74-4357-95F8-A563A1EAEFB7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67B1156-B9C6-4F11-A37A-CD61F51698F7}"/>
              </a:ext>
            </a:extLst>
          </p:cNvPr>
          <p:cNvSpPr/>
          <p:nvPr/>
        </p:nvSpPr>
        <p:spPr>
          <a:xfrm>
            <a:off x="7263287" y="3370240"/>
            <a:ext cx="75976" cy="76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280E2D3-5403-45E5-B758-7577103508B9}"/>
              </a:ext>
            </a:extLst>
          </p:cNvPr>
          <p:cNvSpPr/>
          <p:nvPr/>
        </p:nvSpPr>
        <p:spPr>
          <a:xfrm>
            <a:off x="5714829" y="2039830"/>
            <a:ext cx="75976" cy="76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DD76EB4-6045-4CF4-B50E-30DDEE1553AB}"/>
              </a:ext>
            </a:extLst>
          </p:cNvPr>
          <p:cNvSpPr/>
          <p:nvPr/>
        </p:nvSpPr>
        <p:spPr>
          <a:xfrm>
            <a:off x="5987480" y="1167659"/>
            <a:ext cx="156519" cy="36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9C33117-8C49-44E4-B016-B98427519A2B}"/>
              </a:ext>
            </a:extLst>
          </p:cNvPr>
          <p:cNvSpPr/>
          <p:nvPr/>
        </p:nvSpPr>
        <p:spPr>
          <a:xfrm>
            <a:off x="5674557" y="995486"/>
            <a:ext cx="156519" cy="513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4D9A177-1372-47B3-A281-0B5F0ECE41E9}"/>
              </a:ext>
            </a:extLst>
          </p:cNvPr>
          <p:cNvGrpSpPr/>
          <p:nvPr/>
        </p:nvGrpSpPr>
        <p:grpSpPr>
          <a:xfrm>
            <a:off x="6337171" y="1579208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959FA11-68E1-4927-9461-5649734F2DF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15FDB4-894F-4503-B00E-78A0D0812868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A5844D2-7B1A-4E54-AE45-45BA8ECAA432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674E7A7-41C0-4957-AE1D-4D084C32B5ED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32B5417-521D-485B-96A8-1618C40751A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9E45ECD-2051-4DBB-9E7C-DB241DC9B877}"/>
              </a:ext>
            </a:extLst>
          </p:cNvPr>
          <p:cNvSpPr/>
          <p:nvPr/>
        </p:nvSpPr>
        <p:spPr>
          <a:xfrm>
            <a:off x="5247913" y="804679"/>
            <a:ext cx="180160" cy="697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AC166D7-5068-47A2-B1B6-41E6EDD66BC3}"/>
              </a:ext>
            </a:extLst>
          </p:cNvPr>
          <p:cNvSpPr/>
          <p:nvPr/>
        </p:nvSpPr>
        <p:spPr>
          <a:xfrm>
            <a:off x="5144530" y="1497199"/>
            <a:ext cx="714126" cy="115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49C88DE-1663-42EA-8CD2-BB92C399614F}"/>
              </a:ext>
            </a:extLst>
          </p:cNvPr>
          <p:cNvSpPr/>
          <p:nvPr/>
        </p:nvSpPr>
        <p:spPr>
          <a:xfrm>
            <a:off x="4617399" y="3344840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4BE1D90-60FA-4FCC-A582-FABA7BAF54EE}"/>
              </a:ext>
            </a:extLst>
          </p:cNvPr>
          <p:cNvSpPr/>
          <p:nvPr/>
        </p:nvSpPr>
        <p:spPr>
          <a:xfrm>
            <a:off x="3675184" y="4489784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A4F3F79-602E-429B-99E6-7FEF56022783}"/>
              </a:ext>
            </a:extLst>
          </p:cNvPr>
          <p:cNvSpPr/>
          <p:nvPr/>
        </p:nvSpPr>
        <p:spPr>
          <a:xfrm>
            <a:off x="5835815" y="4178880"/>
            <a:ext cx="1166598" cy="80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D9E24A2-4D99-4C4A-9623-61B70E272693}"/>
              </a:ext>
            </a:extLst>
          </p:cNvPr>
          <p:cNvSpPr/>
          <p:nvPr/>
        </p:nvSpPr>
        <p:spPr>
          <a:xfrm>
            <a:off x="8528511" y="4170412"/>
            <a:ext cx="1012507" cy="778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DE0C188-77F2-4831-8BA5-3275283DE042}"/>
              </a:ext>
            </a:extLst>
          </p:cNvPr>
          <p:cNvSpPr/>
          <p:nvPr/>
        </p:nvSpPr>
        <p:spPr>
          <a:xfrm>
            <a:off x="8557784" y="3304313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B7516BD-9B97-490C-ABF2-E86899CA296F}"/>
              </a:ext>
            </a:extLst>
          </p:cNvPr>
          <p:cNvSpPr/>
          <p:nvPr/>
        </p:nvSpPr>
        <p:spPr>
          <a:xfrm>
            <a:off x="1854334" y="2865576"/>
            <a:ext cx="1147043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1CF59B27-6108-4D40-8C04-86ED3BBCC55E}"/>
              </a:ext>
            </a:extLst>
          </p:cNvPr>
          <p:cNvSpPr/>
          <p:nvPr/>
        </p:nvSpPr>
        <p:spPr>
          <a:xfrm>
            <a:off x="6105008" y="1450525"/>
            <a:ext cx="1147043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0119ADB-AE2D-44EA-9081-426F583D09A7}"/>
              </a:ext>
            </a:extLst>
          </p:cNvPr>
          <p:cNvSpPr/>
          <p:nvPr/>
        </p:nvSpPr>
        <p:spPr>
          <a:xfrm>
            <a:off x="8194899" y="281875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F04600-A8A3-4EAC-BBB1-32390BAB2A89}"/>
              </a:ext>
            </a:extLst>
          </p:cNvPr>
          <p:cNvSpPr txBox="1"/>
          <p:nvPr/>
        </p:nvSpPr>
        <p:spPr>
          <a:xfrm>
            <a:off x="7028059" y="5280892"/>
            <a:ext cx="5005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8.  </a:t>
            </a:r>
            <a:r>
              <a:rPr lang="ko-KR" altLang="en-US" sz="1050" dirty="0"/>
              <a:t>점프 간격 아슬아슬하게</a:t>
            </a:r>
            <a:r>
              <a:rPr lang="en-US" altLang="ko-KR" sz="1050" dirty="0"/>
              <a:t>. </a:t>
            </a:r>
            <a:r>
              <a:rPr lang="ko-KR" altLang="en-US" sz="1050" dirty="0"/>
              <a:t>조금만 어긋나면 추락</a:t>
            </a:r>
            <a:endParaRPr lang="en-US" altLang="ko-KR" sz="1050" dirty="0"/>
          </a:p>
          <a:p>
            <a:pPr marL="228600" indent="-228600">
              <a:buAutoNum type="arabicPeriod" startAt="9"/>
            </a:pPr>
            <a:r>
              <a:rPr lang="ko-KR" altLang="en-US" sz="1050" dirty="0"/>
              <a:t>최종 출구</a:t>
            </a:r>
            <a:r>
              <a:rPr lang="en-US" altLang="ko-KR" sz="1050" dirty="0"/>
              <a:t>, </a:t>
            </a:r>
            <a:r>
              <a:rPr lang="ko-KR" altLang="en-US" sz="1050" dirty="0"/>
              <a:t>떨어진 후 점프해서 사다리 타고 올라가기</a:t>
            </a:r>
            <a:endParaRPr lang="en-US" altLang="ko-KR" sz="1050" dirty="0"/>
          </a:p>
          <a:p>
            <a:pPr marL="228600" indent="-228600">
              <a:buAutoNum type="arabicPeriod" startAt="9"/>
            </a:pPr>
            <a:endParaRPr lang="en-US" altLang="ko-KR" sz="1050" dirty="0"/>
          </a:p>
          <a:p>
            <a:pPr marL="228600" indent="-228600">
              <a:buAutoNum type="arabicPeriod" startAt="9"/>
            </a:pPr>
            <a:endParaRPr lang="en-US" altLang="ko-KR" sz="1050" dirty="0"/>
          </a:p>
          <a:p>
            <a:r>
              <a:rPr lang="ko-KR" altLang="en-US" sz="1050" dirty="0"/>
              <a:t>기본적으로 암흑</a:t>
            </a:r>
            <a:r>
              <a:rPr lang="en-US" altLang="ko-KR" sz="1050" dirty="0"/>
              <a:t>. </a:t>
            </a:r>
            <a:r>
              <a:rPr lang="ko-KR" altLang="en-US" sz="1050" dirty="0"/>
              <a:t>플레이어 반경 </a:t>
            </a:r>
            <a:r>
              <a:rPr lang="en-US" altLang="ko-KR" sz="1050" dirty="0"/>
              <a:t>1cm</a:t>
            </a:r>
            <a:r>
              <a:rPr lang="ko-KR" altLang="en-US" sz="1050" dirty="0"/>
              <a:t>정도만 빛이 밝혀져 보인다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층별로 </a:t>
            </a:r>
            <a:r>
              <a:rPr lang="en-US" altLang="ko-KR" sz="1050" dirty="0"/>
              <a:t>1</a:t>
            </a:r>
            <a:r>
              <a:rPr lang="ko-KR" altLang="en-US" sz="1050" dirty="0"/>
              <a:t>분 경과 시 빛이 나타나 </a:t>
            </a:r>
            <a:r>
              <a:rPr lang="en-US" altLang="ko-KR" sz="1050" dirty="0"/>
              <a:t>2</a:t>
            </a:r>
            <a:r>
              <a:rPr lang="ko-KR" altLang="en-US" sz="1050" dirty="0"/>
              <a:t>초간 해당 층을 랜덤하게 비춰준다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클리어 시간에 따라 상</a:t>
            </a:r>
            <a:r>
              <a:rPr lang="en-US" altLang="ko-KR" sz="1050" dirty="0"/>
              <a:t>, </a:t>
            </a:r>
            <a:r>
              <a:rPr lang="ko-KR" altLang="en-US" sz="1050" dirty="0"/>
              <a:t>중 하로 나뉜다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Ex) 4</a:t>
            </a:r>
            <a:r>
              <a:rPr lang="ko-KR" altLang="en-US" sz="1050" dirty="0"/>
              <a:t>분 미만 </a:t>
            </a:r>
            <a:r>
              <a:rPr lang="en-US" altLang="ko-KR" sz="1050" dirty="0"/>
              <a:t>(</a:t>
            </a:r>
            <a:r>
              <a:rPr lang="ko-KR" altLang="en-US" sz="1050" dirty="0"/>
              <a:t>상</a:t>
            </a:r>
            <a:r>
              <a:rPr lang="en-US" altLang="ko-KR" sz="1050" dirty="0"/>
              <a:t>) 4</a:t>
            </a:r>
            <a:r>
              <a:rPr lang="ko-KR" altLang="en-US" sz="1050" dirty="0"/>
              <a:t>분</a:t>
            </a:r>
            <a:r>
              <a:rPr lang="en-US" altLang="ko-KR" sz="1050" dirty="0"/>
              <a:t>~6</a:t>
            </a:r>
            <a:r>
              <a:rPr lang="ko-KR" altLang="en-US" sz="1050" dirty="0"/>
              <a:t>분 </a:t>
            </a:r>
            <a:r>
              <a:rPr lang="en-US" altLang="ko-KR" sz="1050" dirty="0"/>
              <a:t>(</a:t>
            </a:r>
            <a:r>
              <a:rPr lang="ko-KR" altLang="en-US" sz="1050" dirty="0"/>
              <a:t>중</a:t>
            </a:r>
            <a:r>
              <a:rPr lang="en-US" altLang="ko-KR" sz="1050" dirty="0"/>
              <a:t>) 6</a:t>
            </a:r>
            <a:r>
              <a:rPr lang="ko-KR" altLang="en-US" sz="1050" dirty="0"/>
              <a:t>분 초과</a:t>
            </a:r>
            <a:r>
              <a:rPr lang="en-US" altLang="ko-KR" sz="1050" dirty="0"/>
              <a:t> (</a:t>
            </a:r>
            <a:r>
              <a:rPr lang="ko-KR" altLang="en-US" sz="1050" dirty="0"/>
              <a:t>하</a:t>
            </a:r>
            <a:r>
              <a:rPr lang="en-US" altLang="ko-KR" sz="1050" dirty="0"/>
              <a:t>) </a:t>
            </a: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06595133-680D-4A68-A01E-EDB864BEFEC1}"/>
              </a:ext>
            </a:extLst>
          </p:cNvPr>
          <p:cNvSpPr/>
          <p:nvPr/>
        </p:nvSpPr>
        <p:spPr>
          <a:xfrm>
            <a:off x="4994179" y="495649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6E2CEEEB-2D19-4EA8-BB3E-EBA01D1FEBEA}"/>
              </a:ext>
            </a:extLst>
          </p:cNvPr>
          <p:cNvSpPr/>
          <p:nvPr/>
        </p:nvSpPr>
        <p:spPr>
          <a:xfrm>
            <a:off x="2792905" y="1003866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B537B0C0-20D3-403F-A222-E1A0AD5B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01" y="4859232"/>
            <a:ext cx="424301" cy="424301"/>
          </a:xfrm>
          <a:prstGeom prst="rect">
            <a:avLst/>
          </a:prstGeom>
        </p:spPr>
      </p:pic>
      <p:sp>
        <p:nvSpPr>
          <p:cNvPr id="167" name="별: 꼭짓점 32개 166">
            <a:extLst>
              <a:ext uri="{FF2B5EF4-FFF2-40B4-BE49-F238E27FC236}">
                <a16:creationId xmlns:a16="http://schemas.microsoft.com/office/drawing/2014/main" id="{87A6E30A-9767-4260-893F-E07B8C3F9A2E}"/>
              </a:ext>
            </a:extLst>
          </p:cNvPr>
          <p:cNvSpPr/>
          <p:nvPr/>
        </p:nvSpPr>
        <p:spPr>
          <a:xfrm>
            <a:off x="1764133" y="4781367"/>
            <a:ext cx="531235" cy="567009"/>
          </a:xfrm>
          <a:prstGeom prst="star32">
            <a:avLst>
              <a:gd name="adj" fmla="val 42323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2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211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Joy</dc:creator>
  <cp:lastModifiedBy>Joy</cp:lastModifiedBy>
  <cp:revision>12</cp:revision>
  <dcterms:created xsi:type="dcterms:W3CDTF">2018-06-27T11:20:21Z</dcterms:created>
  <dcterms:modified xsi:type="dcterms:W3CDTF">2018-06-27T12:13:40Z</dcterms:modified>
</cp:coreProperties>
</file>