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57" r:id="rId3"/>
    <p:sldId id="259" r:id="rId4"/>
    <p:sldId id="261" r:id="rId5"/>
    <p:sldId id="264" r:id="rId6"/>
    <p:sldId id="272" r:id="rId7"/>
    <p:sldId id="256" r:id="rId8"/>
    <p:sldId id="258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412" autoAdjust="0"/>
  </p:normalViewPr>
  <p:slideViewPr>
    <p:cSldViewPr snapToGrid="0">
      <p:cViewPr varScale="1">
        <p:scale>
          <a:sx n="111" d="100"/>
          <a:sy n="111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12EC3-F380-4DA3-90D6-5EE7A3AEE98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4079-DCAF-41DD-A7A6-757D94846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1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04079-DCAF-41DD-A7A6-757D948467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9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3EF09-E677-4CD8-804C-DC5F29CA1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A78EF-FEC6-4B9A-AD01-CE5066D5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22848-E7CD-47DD-8DA8-96286F4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598F5-2775-4B4F-B623-2AC5BE4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ED93-7089-4EB1-AD33-847DC9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6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DF4ED-5F2E-46FA-B899-87716810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B921B-3795-47B7-8076-81EC76FF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E207B-8C6C-4633-AF63-08BA03CA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E2B5A-B130-4B33-B9EA-835D9DCB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B0DE8-3BBF-45E0-8461-A5A10C71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6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3A986-A40B-4ECE-886F-4186947D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45A4C2-F9BF-4307-92E1-A55769FC2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5B94-F536-4A4B-9ABC-D0478AD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95690-7511-4AD9-863B-10D60E73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3A575-7CC5-465A-9DA5-893F2AB5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82DAA-CF52-424B-AC7E-FD22DABC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52926-8C53-416D-80D3-E51CE40B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52CD2-B3DF-4156-AF24-23B0BFF9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193A5-A822-4D9B-A0EF-F3942B8C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D552C-E010-4DF7-940D-0E05979A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3EEE1-9884-435A-B7D8-D7017CA9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8918B-AA65-4E5D-9184-DCE67293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5530-00B6-4757-A581-732E4F57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A9FA8-F98F-40F1-B877-7703CD90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AED87-ABED-4E72-B7DA-252E3154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28741-58AC-4AE9-B0CD-D0D81F92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A3F54-CBE5-41E5-9647-20674C0D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C63FE-55DA-4778-B781-9704AAEF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97459-8A2B-468B-8CC8-BE7A23F6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41BFB-0C00-418C-8AC4-00EE037A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9E5A9-DD6B-4F3B-8854-2ADBCF0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31E3-226D-4119-A52E-C44C0360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C3F1-71E1-4FB5-ABED-0CC2DEC5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7ECF2-84EF-4047-ACEC-6C008F3E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5E67A-EA07-48FC-89B5-F96B6AFE5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758B6A-5A39-4393-9DB2-AA5DD7D8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DD8879-ECAD-4468-BF42-E8566AB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10695-9679-4B1E-B4DC-95A92918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D05939-DBC2-4CAD-8218-801E00D2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4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137A-7051-46C6-8580-0C25667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F5CE7D-12D8-43DF-8425-44FD1139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292129-0571-4441-8C91-12451A2A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6A660-413E-4821-A89F-0056D8AB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4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F21365-85C5-460B-AFD4-87BB60E3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E32A76-E5DD-4CC0-B85A-BC5B83A3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D6EBD-DFA6-41F2-9A29-EE07A920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6631-777E-40DB-9DA4-D15B606A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6103-A560-4D69-BA76-853A8BF1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7D20D-9BAA-419A-BE55-1A63AD7D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FF125-5788-480F-9DA9-A7A66CD6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F90EA-E26D-4FB2-B5F5-2728F6EB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6CD2B-5B9B-43DD-AF05-A732AB8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5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E03C9-4EFC-4A78-9847-4765A4CB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4CBB9-B7C5-4B85-B353-2D940B90D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09C81-71CB-48AE-B533-F2A6301B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A9C78-04D0-411B-A04F-CA013C83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2BFC3-57B8-4CD5-BF33-1976D28A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2CAD7-8718-44C9-841C-F55D38CA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C81ECD-0F13-4767-A57A-A7A75FD2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56FFB-A74D-40E8-B1F0-48A6F221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5D49E-FF13-42B5-964D-E8015F077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B52B-BC4E-4B78-B29F-5D94E6B6D35E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15C8B-BF6E-4686-84B9-225757A51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6EA7F-16D0-473A-B5B3-8BD8BCD3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svg"/><Relationship Id="rId7" Type="http://schemas.openxmlformats.org/officeDocument/2006/relationships/image" Target="../media/image2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254000" y="211665"/>
            <a:ext cx="1021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ko-KR" altLang="en-US" dirty="0"/>
              <a:t>모바일</a:t>
            </a:r>
            <a:r>
              <a:rPr lang="en-US" altLang="ko-KR" dirty="0"/>
              <a:t>(</a:t>
            </a:r>
            <a:r>
              <a:rPr lang="ko-KR" altLang="en-US" dirty="0"/>
              <a:t>안드로이드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엔진</a:t>
            </a:r>
            <a:r>
              <a:rPr lang="en-US" altLang="ko-KR" dirty="0"/>
              <a:t>: </a:t>
            </a:r>
            <a:r>
              <a:rPr lang="ko-KR" altLang="en-US" dirty="0"/>
              <a:t>유니티</a:t>
            </a:r>
            <a:r>
              <a:rPr lang="en-US" altLang="ko-KR" dirty="0"/>
              <a:t>2D</a:t>
            </a:r>
          </a:p>
          <a:p>
            <a:endParaRPr lang="en-US" altLang="ko-KR" dirty="0"/>
          </a:p>
          <a:p>
            <a:r>
              <a:rPr lang="ko-KR" altLang="en-US" dirty="0"/>
              <a:t>구성</a:t>
            </a:r>
            <a:r>
              <a:rPr lang="en-US" altLang="ko-KR" dirty="0"/>
              <a:t>: </a:t>
            </a:r>
            <a:r>
              <a:rPr lang="ko-KR" altLang="en-US" dirty="0"/>
              <a:t>시작</a:t>
            </a:r>
            <a:r>
              <a:rPr lang="en-US" altLang="ko-KR" dirty="0"/>
              <a:t>+</a:t>
            </a:r>
            <a:r>
              <a:rPr lang="ko-KR" altLang="en-US" dirty="0"/>
              <a:t>미니게임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+</a:t>
            </a:r>
            <a:r>
              <a:rPr lang="ko-KR" altLang="en-US" dirty="0"/>
              <a:t>결말 </a:t>
            </a:r>
            <a:r>
              <a:rPr lang="en-US" altLang="ko-KR" dirty="0"/>
              <a:t>8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ko-KR" altLang="en-US" dirty="0"/>
              <a:t>미니게임 시작과 끝에 인물간 대화 </a:t>
            </a:r>
            <a:r>
              <a:rPr lang="en-US" altLang="ko-KR" dirty="0"/>
              <a:t>(</a:t>
            </a:r>
            <a:r>
              <a:rPr lang="ko-KR" altLang="en-US" dirty="0" err="1"/>
              <a:t>뿌요뿌요</a:t>
            </a:r>
            <a:r>
              <a:rPr lang="ko-KR" altLang="en-US" dirty="0"/>
              <a:t> 참고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게임 후 대화는 게임의 결과에 따라 </a:t>
            </a:r>
            <a:r>
              <a:rPr lang="en-US" altLang="ko-KR" dirty="0"/>
              <a:t>3</a:t>
            </a:r>
            <a:r>
              <a:rPr lang="ko-KR" altLang="en-US" dirty="0"/>
              <a:t>가지의 선택지로 나뉘며 이는 게임 종료 시 </a:t>
            </a:r>
            <a:r>
              <a:rPr lang="en-US" altLang="ko-KR" dirty="0"/>
              <a:t>Great, Nice, Bad </a:t>
            </a:r>
            <a:r>
              <a:rPr lang="ko-KR" altLang="en-US" dirty="0"/>
              <a:t>로 가시화한다</a:t>
            </a:r>
            <a:r>
              <a:rPr lang="en-US" altLang="ko-KR" dirty="0"/>
              <a:t>. 3</a:t>
            </a:r>
            <a:r>
              <a:rPr lang="ko-KR" altLang="en-US" dirty="0"/>
              <a:t>가지 게임</a:t>
            </a:r>
            <a:r>
              <a:rPr lang="en-US" altLang="ko-KR" dirty="0"/>
              <a:t>, 2</a:t>
            </a:r>
            <a:r>
              <a:rPr lang="ko-KR" altLang="en-US" dirty="0"/>
              <a:t>가지 선택지의 결과로 총 </a:t>
            </a:r>
            <a:r>
              <a:rPr lang="en-US" altLang="ko-KR" dirty="0"/>
              <a:t>8</a:t>
            </a:r>
            <a:r>
              <a:rPr lang="ko-KR" altLang="en-US" dirty="0"/>
              <a:t>가지의 결말 구성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293FF2-4110-4D15-944A-04658BF4A53C}"/>
              </a:ext>
            </a:extLst>
          </p:cNvPr>
          <p:cNvSpPr/>
          <p:nvPr/>
        </p:nvSpPr>
        <p:spPr>
          <a:xfrm>
            <a:off x="1751455" y="2653731"/>
            <a:ext cx="4048211" cy="2248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9FC2C18-52B2-4EA3-A278-D2DD241E6C05}"/>
              </a:ext>
            </a:extLst>
          </p:cNvPr>
          <p:cNvSpPr/>
          <p:nvPr/>
        </p:nvSpPr>
        <p:spPr>
          <a:xfrm>
            <a:off x="3292960" y="3659432"/>
            <a:ext cx="965200" cy="237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시작하기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1CA9FF-50D6-4753-9F79-78CD08EA7291}"/>
              </a:ext>
            </a:extLst>
          </p:cNvPr>
          <p:cNvSpPr/>
          <p:nvPr/>
        </p:nvSpPr>
        <p:spPr>
          <a:xfrm>
            <a:off x="3292960" y="4055749"/>
            <a:ext cx="965200" cy="237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178C3-F544-4B6A-8878-F07C3F21556E}"/>
              </a:ext>
            </a:extLst>
          </p:cNvPr>
          <p:cNvSpPr txBox="1"/>
          <p:nvPr/>
        </p:nvSpPr>
        <p:spPr>
          <a:xfrm>
            <a:off x="3064073" y="3068251"/>
            <a:ext cx="142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01628-FBAB-4236-8CBD-9888E9940AB8}"/>
              </a:ext>
            </a:extLst>
          </p:cNvPr>
          <p:cNvSpPr txBox="1"/>
          <p:nvPr/>
        </p:nvSpPr>
        <p:spPr>
          <a:xfrm>
            <a:off x="709481" y="2653731"/>
            <a:ext cx="104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시작화면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A6BEF-C62A-4429-BEA1-02AB60057E9F}"/>
              </a:ext>
            </a:extLst>
          </p:cNvPr>
          <p:cNvSpPr/>
          <p:nvPr/>
        </p:nvSpPr>
        <p:spPr>
          <a:xfrm>
            <a:off x="6289587" y="2653731"/>
            <a:ext cx="4048211" cy="2248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8750AA-319E-4C9D-9D97-350E37A7E717}"/>
              </a:ext>
            </a:extLst>
          </p:cNvPr>
          <p:cNvSpPr/>
          <p:nvPr/>
        </p:nvSpPr>
        <p:spPr>
          <a:xfrm>
            <a:off x="6718870" y="3197891"/>
            <a:ext cx="786827" cy="9230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DD93C6-C56A-4190-A1DB-C39890111E71}"/>
              </a:ext>
            </a:extLst>
          </p:cNvPr>
          <p:cNvSpPr/>
          <p:nvPr/>
        </p:nvSpPr>
        <p:spPr>
          <a:xfrm>
            <a:off x="7934980" y="3206358"/>
            <a:ext cx="786827" cy="9230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A23E97-CC52-4BA4-AFB0-03E78AB9143C}"/>
              </a:ext>
            </a:extLst>
          </p:cNvPr>
          <p:cNvSpPr/>
          <p:nvPr/>
        </p:nvSpPr>
        <p:spPr>
          <a:xfrm>
            <a:off x="9121690" y="3197891"/>
            <a:ext cx="786827" cy="9230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B3AF5-825B-4F73-80A1-354D78626ADB}"/>
              </a:ext>
            </a:extLst>
          </p:cNvPr>
          <p:cNvSpPr txBox="1"/>
          <p:nvPr/>
        </p:nvSpPr>
        <p:spPr>
          <a:xfrm>
            <a:off x="6718869" y="4232403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CF68D-7D42-45E8-80FB-B849853B1F91}"/>
              </a:ext>
            </a:extLst>
          </p:cNvPr>
          <p:cNvSpPr txBox="1"/>
          <p:nvPr/>
        </p:nvSpPr>
        <p:spPr>
          <a:xfrm>
            <a:off x="7934980" y="4232403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7D67C-B308-4DA3-8FC9-2874233D4D31}"/>
              </a:ext>
            </a:extLst>
          </p:cNvPr>
          <p:cNvSpPr txBox="1"/>
          <p:nvPr/>
        </p:nvSpPr>
        <p:spPr>
          <a:xfrm>
            <a:off x="9121690" y="4232403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8" name="그래픽 17" descr="자물쇠">
            <a:extLst>
              <a:ext uri="{FF2B5EF4-FFF2-40B4-BE49-F238E27FC236}">
                <a16:creationId xmlns:a16="http://schemas.microsoft.com/office/drawing/2014/main" id="{A228F37D-978F-49E5-88A8-2A1CD05AC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1584" y="3480464"/>
            <a:ext cx="357936" cy="357936"/>
          </a:xfrm>
          <a:prstGeom prst="rect">
            <a:avLst/>
          </a:prstGeom>
        </p:spPr>
      </p:pic>
      <p:pic>
        <p:nvPicPr>
          <p:cNvPr id="19" name="그래픽 18" descr="자물쇠">
            <a:extLst>
              <a:ext uri="{FF2B5EF4-FFF2-40B4-BE49-F238E27FC236}">
                <a16:creationId xmlns:a16="http://schemas.microsoft.com/office/drawing/2014/main" id="{738FBEAB-1BB2-49BD-ACA0-C4E3D3392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35" y="3491627"/>
            <a:ext cx="357936" cy="3579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59487F-E9F9-4DB5-8699-E71F53BA6718}"/>
              </a:ext>
            </a:extLst>
          </p:cNvPr>
          <p:cNvSpPr txBox="1"/>
          <p:nvPr/>
        </p:nvSpPr>
        <p:spPr>
          <a:xfrm>
            <a:off x="6289586" y="4954262"/>
            <a:ext cx="4765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시작하기 버튼을 누르면 위와 같은 화면이 나오며</a:t>
            </a:r>
            <a:endParaRPr lang="en-US" altLang="ko-KR" sz="1600" dirty="0"/>
          </a:p>
          <a:p>
            <a:r>
              <a:rPr lang="ko-KR" altLang="en-US" sz="1600" dirty="0"/>
              <a:t>스테이지를 클리어하면 차례대로 해금되는 방식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사다리타기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보글보글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꼬리잡기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1AA2708-84EA-4AE6-BCE5-2AB76B1A2496}"/>
              </a:ext>
            </a:extLst>
          </p:cNvPr>
          <p:cNvSpPr/>
          <p:nvPr/>
        </p:nvSpPr>
        <p:spPr>
          <a:xfrm>
            <a:off x="6479910" y="2973445"/>
            <a:ext cx="255503" cy="2329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D1205E-6E72-45F5-8220-0F5164773A7D}"/>
              </a:ext>
            </a:extLst>
          </p:cNvPr>
          <p:cNvSpPr/>
          <p:nvPr/>
        </p:nvSpPr>
        <p:spPr>
          <a:xfrm>
            <a:off x="802257" y="3491627"/>
            <a:ext cx="3968151" cy="3021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3F730E-BC71-4B86-9262-AD5752CBDDA3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8DE02C5A-F8A7-47CB-9160-CC4208B00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821" y="2395168"/>
            <a:ext cx="724898" cy="724898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E72A4316-2C14-4C02-AA49-CEBC9F847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9098" y="1103623"/>
            <a:ext cx="724898" cy="724898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63139429-629A-479F-9F59-2D978B8F7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8633" y="1067159"/>
            <a:ext cx="724898" cy="724898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F124395C-BF64-4AC2-AB65-DC9BC7AD0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1098" y="4199582"/>
            <a:ext cx="724898" cy="724898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80A57029-830F-45EF-A935-F8949897E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676" y="4109074"/>
            <a:ext cx="724898" cy="724898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A6411334-DB89-412A-BF1E-2C844BCCE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574" y="4079809"/>
            <a:ext cx="724898" cy="724898"/>
          </a:xfrm>
          <a:prstGeom prst="rect">
            <a:avLst/>
          </a:prstGeom>
        </p:spPr>
      </p:pic>
      <p:pic>
        <p:nvPicPr>
          <p:cNvPr id="58" name="그래픽 57" descr="걷기">
            <a:extLst>
              <a:ext uri="{FF2B5EF4-FFF2-40B4-BE49-F238E27FC236}">
                <a16:creationId xmlns:a16="http://schemas.microsoft.com/office/drawing/2014/main" id="{33390902-18F6-4A07-9049-2320CD78B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574" y="3287576"/>
            <a:ext cx="724898" cy="724898"/>
          </a:xfrm>
          <a:prstGeom prst="rect">
            <a:avLst/>
          </a:prstGeom>
        </p:spPr>
      </p:pic>
      <p:pic>
        <p:nvPicPr>
          <p:cNvPr id="59" name="그래픽 58" descr="걷기">
            <a:extLst>
              <a:ext uri="{FF2B5EF4-FFF2-40B4-BE49-F238E27FC236}">
                <a16:creationId xmlns:a16="http://schemas.microsoft.com/office/drawing/2014/main" id="{C072C076-85B9-4142-90A9-7850513E0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4966" y="320650"/>
            <a:ext cx="724898" cy="724898"/>
          </a:xfrm>
          <a:prstGeom prst="rect">
            <a:avLst/>
          </a:prstGeom>
        </p:spPr>
      </p:pic>
      <p:pic>
        <p:nvPicPr>
          <p:cNvPr id="60" name="그래픽 59" descr="걷기">
            <a:extLst>
              <a:ext uri="{FF2B5EF4-FFF2-40B4-BE49-F238E27FC236}">
                <a16:creationId xmlns:a16="http://schemas.microsoft.com/office/drawing/2014/main" id="{48ED4E52-1354-4193-AC23-B38C7DE55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5839" y="1064001"/>
            <a:ext cx="724898" cy="724898"/>
          </a:xfrm>
          <a:prstGeom prst="rect">
            <a:avLst/>
          </a:prstGeom>
        </p:spPr>
      </p:pic>
      <p:pic>
        <p:nvPicPr>
          <p:cNvPr id="61" name="그래픽 60" descr="걷기">
            <a:extLst>
              <a:ext uri="{FF2B5EF4-FFF2-40B4-BE49-F238E27FC236}">
                <a16:creationId xmlns:a16="http://schemas.microsoft.com/office/drawing/2014/main" id="{C8443861-4803-4520-A973-B7671854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7987" y="2386477"/>
            <a:ext cx="724898" cy="724898"/>
          </a:xfrm>
          <a:prstGeom prst="rect">
            <a:avLst/>
          </a:prstGeom>
        </p:spPr>
      </p:pic>
      <p:pic>
        <p:nvPicPr>
          <p:cNvPr id="62" name="그래픽 61" descr="걷기">
            <a:extLst>
              <a:ext uri="{FF2B5EF4-FFF2-40B4-BE49-F238E27FC236}">
                <a16:creationId xmlns:a16="http://schemas.microsoft.com/office/drawing/2014/main" id="{607768C1-7421-41B5-BAF7-1626778B7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338" y="2327175"/>
            <a:ext cx="724898" cy="724898"/>
          </a:xfrm>
          <a:prstGeom prst="rect">
            <a:avLst/>
          </a:prstGeom>
        </p:spPr>
      </p:pic>
      <p:pic>
        <p:nvPicPr>
          <p:cNvPr id="63" name="그래픽 62" descr="걷기">
            <a:extLst>
              <a:ext uri="{FF2B5EF4-FFF2-40B4-BE49-F238E27FC236}">
                <a16:creationId xmlns:a16="http://schemas.microsoft.com/office/drawing/2014/main" id="{52186145-1CCA-41CB-AD54-318C8EF40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2675" y="1074813"/>
            <a:ext cx="724898" cy="724898"/>
          </a:xfrm>
          <a:prstGeom prst="rect">
            <a:avLst/>
          </a:prstGeom>
        </p:spPr>
      </p:pic>
      <p:pic>
        <p:nvPicPr>
          <p:cNvPr id="64" name="그래픽 63" descr="걷기">
            <a:extLst>
              <a:ext uri="{FF2B5EF4-FFF2-40B4-BE49-F238E27FC236}">
                <a16:creationId xmlns:a16="http://schemas.microsoft.com/office/drawing/2014/main" id="{379273E1-6589-4EFC-975F-72E4D1693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301" y="1024796"/>
            <a:ext cx="724898" cy="724898"/>
          </a:xfrm>
          <a:prstGeom prst="rect">
            <a:avLst/>
          </a:prstGeom>
        </p:spPr>
      </p:pic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827B91CB-24C6-43E2-AF9C-83A6D57E2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3927" y="1045548"/>
            <a:ext cx="724898" cy="724898"/>
          </a:xfrm>
          <a:prstGeom prst="rect">
            <a:avLst/>
          </a:prstGeom>
        </p:spPr>
      </p:pic>
      <p:pic>
        <p:nvPicPr>
          <p:cNvPr id="6" name="그래픽 5" descr="전화">
            <a:extLst>
              <a:ext uri="{FF2B5EF4-FFF2-40B4-BE49-F238E27FC236}">
                <a16:creationId xmlns:a16="http://schemas.microsoft.com/office/drawing/2014/main" id="{1D9F5708-58B8-44A7-94FA-ED404C136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1473" y="2752445"/>
            <a:ext cx="430442" cy="430442"/>
          </a:xfrm>
          <a:prstGeom prst="rect">
            <a:avLst/>
          </a:prstGeom>
        </p:spPr>
      </p:pic>
      <p:pic>
        <p:nvPicPr>
          <p:cNvPr id="68" name="그래픽 67" descr="전화">
            <a:extLst>
              <a:ext uri="{FF2B5EF4-FFF2-40B4-BE49-F238E27FC236}">
                <a16:creationId xmlns:a16="http://schemas.microsoft.com/office/drawing/2014/main" id="{278A9F8A-B50C-4946-BA01-B432CCEAC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63" y="2269897"/>
            <a:ext cx="430442" cy="430442"/>
          </a:xfrm>
          <a:prstGeom prst="rect">
            <a:avLst/>
          </a:prstGeom>
        </p:spPr>
      </p:pic>
      <p:pic>
        <p:nvPicPr>
          <p:cNvPr id="70" name="그래픽 69" descr="전화">
            <a:extLst>
              <a:ext uri="{FF2B5EF4-FFF2-40B4-BE49-F238E27FC236}">
                <a16:creationId xmlns:a16="http://schemas.microsoft.com/office/drawing/2014/main" id="{1C40F81B-050D-46CA-88E1-03D14CC43E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0854" y="3902381"/>
            <a:ext cx="430442" cy="430442"/>
          </a:xfrm>
          <a:prstGeom prst="rect">
            <a:avLst/>
          </a:prstGeom>
        </p:spPr>
      </p:pic>
      <p:pic>
        <p:nvPicPr>
          <p:cNvPr id="71" name="그래픽 70" descr="전화">
            <a:extLst>
              <a:ext uri="{FF2B5EF4-FFF2-40B4-BE49-F238E27FC236}">
                <a16:creationId xmlns:a16="http://schemas.microsoft.com/office/drawing/2014/main" id="{0B620053-E51E-45D3-8A76-B53817647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5755" y="4403530"/>
            <a:ext cx="430442" cy="430442"/>
          </a:xfrm>
          <a:prstGeom prst="rect">
            <a:avLst/>
          </a:prstGeom>
        </p:spPr>
      </p:pic>
      <p:pic>
        <p:nvPicPr>
          <p:cNvPr id="72" name="그래픽 71" descr="전화">
            <a:extLst>
              <a:ext uri="{FF2B5EF4-FFF2-40B4-BE49-F238E27FC236}">
                <a16:creationId xmlns:a16="http://schemas.microsoft.com/office/drawing/2014/main" id="{89BC7D1F-A1F4-4C97-923D-E897099A5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371" y="2760558"/>
            <a:ext cx="430442" cy="430442"/>
          </a:xfrm>
          <a:prstGeom prst="rect">
            <a:avLst/>
          </a:prstGeom>
        </p:spPr>
      </p:pic>
      <p:pic>
        <p:nvPicPr>
          <p:cNvPr id="73" name="그래픽 72" descr="전화">
            <a:extLst>
              <a:ext uri="{FF2B5EF4-FFF2-40B4-BE49-F238E27FC236}">
                <a16:creationId xmlns:a16="http://schemas.microsoft.com/office/drawing/2014/main" id="{2FC60896-A628-43A1-B592-DCC5E8A54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371" y="3403727"/>
            <a:ext cx="430442" cy="430442"/>
          </a:xfrm>
          <a:prstGeom prst="rect">
            <a:avLst/>
          </a:prstGeom>
        </p:spPr>
      </p:pic>
      <p:pic>
        <p:nvPicPr>
          <p:cNvPr id="74" name="그래픽 73" descr="전화">
            <a:extLst>
              <a:ext uri="{FF2B5EF4-FFF2-40B4-BE49-F238E27FC236}">
                <a16:creationId xmlns:a16="http://schemas.microsoft.com/office/drawing/2014/main" id="{D088B0EB-9B31-4AC0-8A9B-3E22206D4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8719" y="3403727"/>
            <a:ext cx="430442" cy="430442"/>
          </a:xfrm>
          <a:prstGeom prst="rect">
            <a:avLst/>
          </a:prstGeom>
        </p:spPr>
      </p:pic>
      <p:pic>
        <p:nvPicPr>
          <p:cNvPr id="75" name="그래픽 74" descr="전화">
            <a:extLst>
              <a:ext uri="{FF2B5EF4-FFF2-40B4-BE49-F238E27FC236}">
                <a16:creationId xmlns:a16="http://schemas.microsoft.com/office/drawing/2014/main" id="{AEC392F4-F558-4403-B3C0-84E02B36E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3067" y="3403727"/>
            <a:ext cx="430442" cy="430442"/>
          </a:xfrm>
          <a:prstGeom prst="rect">
            <a:avLst/>
          </a:prstGeom>
        </p:spPr>
      </p:pic>
      <p:pic>
        <p:nvPicPr>
          <p:cNvPr id="76" name="그래픽 75" descr="전화">
            <a:extLst>
              <a:ext uri="{FF2B5EF4-FFF2-40B4-BE49-F238E27FC236}">
                <a16:creationId xmlns:a16="http://schemas.microsoft.com/office/drawing/2014/main" id="{AB93A2E4-F282-4F5F-9941-422BDE2C8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7415" y="3403727"/>
            <a:ext cx="430442" cy="430442"/>
          </a:xfrm>
          <a:prstGeom prst="rect">
            <a:avLst/>
          </a:prstGeom>
        </p:spPr>
      </p:pic>
      <p:pic>
        <p:nvPicPr>
          <p:cNvPr id="77" name="그래픽 76" descr="전화">
            <a:extLst>
              <a:ext uri="{FF2B5EF4-FFF2-40B4-BE49-F238E27FC236}">
                <a16:creationId xmlns:a16="http://schemas.microsoft.com/office/drawing/2014/main" id="{36649C25-1CA9-425F-9231-59ED3C311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63" y="3403727"/>
            <a:ext cx="430442" cy="430442"/>
          </a:xfrm>
          <a:prstGeom prst="rect">
            <a:avLst/>
          </a:prstGeom>
        </p:spPr>
      </p:pic>
      <p:pic>
        <p:nvPicPr>
          <p:cNvPr id="78" name="그래픽 77" descr="전화">
            <a:extLst>
              <a:ext uri="{FF2B5EF4-FFF2-40B4-BE49-F238E27FC236}">
                <a16:creationId xmlns:a16="http://schemas.microsoft.com/office/drawing/2014/main" id="{AAA73E56-6D25-434E-B5BC-A2C8FD940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63" y="2752445"/>
            <a:ext cx="430442" cy="430442"/>
          </a:xfrm>
          <a:prstGeom prst="rect">
            <a:avLst/>
          </a:prstGeom>
        </p:spPr>
      </p:pic>
      <p:pic>
        <p:nvPicPr>
          <p:cNvPr id="79" name="그래픽 78" descr="전화">
            <a:extLst>
              <a:ext uri="{FF2B5EF4-FFF2-40B4-BE49-F238E27FC236}">
                <a16:creationId xmlns:a16="http://schemas.microsoft.com/office/drawing/2014/main" id="{5ED32F48-4315-44CD-A11D-296403BFAD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63" y="1833836"/>
            <a:ext cx="430442" cy="430442"/>
          </a:xfrm>
          <a:prstGeom prst="rect">
            <a:avLst/>
          </a:prstGeom>
        </p:spPr>
      </p:pic>
      <p:pic>
        <p:nvPicPr>
          <p:cNvPr id="80" name="그래픽 79" descr="전화">
            <a:extLst>
              <a:ext uri="{FF2B5EF4-FFF2-40B4-BE49-F238E27FC236}">
                <a16:creationId xmlns:a16="http://schemas.microsoft.com/office/drawing/2014/main" id="{F7C5093D-4B4A-4830-8954-B4A8C33F3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1321" y="1835880"/>
            <a:ext cx="430442" cy="430442"/>
          </a:xfrm>
          <a:prstGeom prst="rect">
            <a:avLst/>
          </a:prstGeom>
        </p:spPr>
      </p:pic>
      <p:pic>
        <p:nvPicPr>
          <p:cNvPr id="81" name="그래픽 80" descr="전화">
            <a:extLst>
              <a:ext uri="{FF2B5EF4-FFF2-40B4-BE49-F238E27FC236}">
                <a16:creationId xmlns:a16="http://schemas.microsoft.com/office/drawing/2014/main" id="{33E5B731-AFA8-4C81-8C0E-57F884B24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6907" y="1835880"/>
            <a:ext cx="430442" cy="43044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839718-975C-461A-9184-E46772184CA2}"/>
              </a:ext>
            </a:extLst>
          </p:cNvPr>
          <p:cNvCxnSpPr/>
          <p:nvPr/>
        </p:nvCxnSpPr>
        <p:spPr>
          <a:xfrm flipH="1">
            <a:off x="7294457" y="2765417"/>
            <a:ext cx="6627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4A8310-F247-4206-8443-3547C0733990}"/>
              </a:ext>
            </a:extLst>
          </p:cNvPr>
          <p:cNvSpPr txBox="1"/>
          <p:nvPr/>
        </p:nvSpPr>
        <p:spPr>
          <a:xfrm>
            <a:off x="1502578" y="5322567"/>
            <a:ext cx="74656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꼬리잡기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친구들이 초 </a:t>
            </a:r>
            <a:r>
              <a:rPr lang="ko-KR" altLang="en-US" sz="1050" dirty="0" err="1"/>
              <a:t>동여러</a:t>
            </a:r>
            <a:r>
              <a:rPr lang="ko-KR" altLang="en-US" sz="1050" dirty="0"/>
              <a:t> 방향에서 돌아다니고</a:t>
            </a:r>
            <a:r>
              <a:rPr lang="en-US" altLang="ko-KR" sz="1050" dirty="0"/>
              <a:t>, </a:t>
            </a:r>
            <a:r>
              <a:rPr lang="ko-KR" altLang="en-US" sz="1050" dirty="0"/>
              <a:t>주인공은 그 틈새를 노려 </a:t>
            </a:r>
            <a:r>
              <a:rPr lang="ko-KR" altLang="en-US" sz="1050" dirty="0" err="1"/>
              <a:t>도망다녀야</a:t>
            </a:r>
            <a:r>
              <a:rPr lang="ko-KR" altLang="en-US" sz="1050" dirty="0"/>
              <a:t> 한다</a:t>
            </a:r>
          </a:p>
          <a:p>
            <a:pPr marL="228600" indent="-228600">
              <a:buAutoNum type="arabicPeriod"/>
            </a:pPr>
            <a:r>
              <a:rPr lang="en-US" altLang="ko-KR" sz="1050" dirty="0"/>
              <a:t>4</a:t>
            </a:r>
            <a:r>
              <a:rPr lang="ko-KR" altLang="en-US" sz="1050" dirty="0"/>
              <a:t>분의 시간이 주어진다</a:t>
            </a:r>
          </a:p>
          <a:p>
            <a:pPr marL="228600" indent="-228600">
              <a:buAutoNum type="arabicPeriod"/>
            </a:pPr>
            <a:r>
              <a:rPr lang="ko-KR" altLang="en-US" sz="1050" dirty="0" err="1"/>
              <a:t>맵을</a:t>
            </a:r>
            <a:r>
              <a:rPr lang="ko-KR" altLang="en-US" sz="1050" dirty="0"/>
              <a:t> 돌아다니는 동안 친구들과 닿으면 </a:t>
            </a:r>
            <a:r>
              <a:rPr lang="en-US" altLang="ko-KR" sz="1050" dirty="0"/>
              <a:t>50</a:t>
            </a:r>
            <a:r>
              <a:rPr lang="ko-KR" altLang="en-US" sz="1050" dirty="0"/>
              <a:t>의 모래시계가 감소한다</a:t>
            </a:r>
          </a:p>
          <a:p>
            <a:pPr marL="228600" indent="-228600">
              <a:buAutoNum type="arabicPeriod"/>
            </a:pPr>
            <a:r>
              <a:rPr lang="ko-KR" altLang="en-US" sz="1050" dirty="0" err="1"/>
              <a:t>맵에</a:t>
            </a:r>
            <a:r>
              <a:rPr lang="ko-KR" altLang="en-US" sz="1050" dirty="0"/>
              <a:t> 나타나는 핸드폰 아이템을 </a:t>
            </a:r>
            <a:r>
              <a:rPr lang="en-US" altLang="ko-KR" sz="1050" dirty="0"/>
              <a:t>n</a:t>
            </a:r>
            <a:r>
              <a:rPr lang="ko-KR" altLang="en-US" sz="1050" dirty="0"/>
              <a:t>개 먹으면 </a:t>
            </a:r>
            <a:r>
              <a:rPr lang="en-US" altLang="ko-KR" sz="1050" dirty="0"/>
              <a:t>n</a:t>
            </a:r>
            <a:r>
              <a:rPr lang="ko-KR" altLang="en-US" sz="1050" dirty="0"/>
              <a:t>초 동안 친구들의 데미지가 절반으로 감소한다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체력이 다 닳으면 </a:t>
            </a:r>
            <a:r>
              <a:rPr lang="en-US" altLang="ko-KR" sz="1050" dirty="0"/>
              <a:t>out.</a:t>
            </a:r>
          </a:p>
          <a:p>
            <a:pPr marL="228600" indent="-228600">
              <a:buAutoNum type="arabicPeriod"/>
            </a:pPr>
            <a:r>
              <a:rPr lang="en-US" altLang="ko-KR" sz="1050" dirty="0"/>
              <a:t>4</a:t>
            </a:r>
            <a:r>
              <a:rPr lang="ko-KR" altLang="en-US" sz="1050" dirty="0"/>
              <a:t>분의 시간동안 버티면 </a:t>
            </a:r>
            <a:r>
              <a:rPr lang="en-US" altLang="ko-KR" sz="1050" dirty="0"/>
              <a:t>clear</a:t>
            </a:r>
          </a:p>
          <a:p>
            <a:pPr marL="685800" lvl="1" indent="-228600">
              <a:buAutoNum type="arabicPeriod"/>
            </a:pPr>
            <a:r>
              <a:rPr lang="ko-KR" altLang="en-US" sz="1050" dirty="0"/>
              <a:t>남은 모래의 양이 </a:t>
            </a:r>
            <a:r>
              <a:rPr lang="en-US" altLang="ko-KR" sz="1050" dirty="0"/>
              <a:t>150 </a:t>
            </a:r>
            <a:r>
              <a:rPr lang="ko-KR" altLang="en-US" sz="1050" dirty="0"/>
              <a:t>이상이면 상</a:t>
            </a:r>
          </a:p>
          <a:p>
            <a:pPr marL="685800" lvl="1" indent="-228600">
              <a:buAutoNum type="arabicPeriod"/>
            </a:pPr>
            <a:r>
              <a:rPr lang="ko-KR" altLang="en-US" sz="1050" dirty="0"/>
              <a:t>그 이하이면 중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45804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3F730E-BC71-4B86-9262-AD5752CBDDA3}"/>
              </a:ext>
            </a:extLst>
          </p:cNvPr>
          <p:cNvSpPr/>
          <p:nvPr/>
        </p:nvSpPr>
        <p:spPr>
          <a:xfrm>
            <a:off x="172112" y="150446"/>
            <a:ext cx="2880000" cy="1620000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62A8F9E-A453-4E67-A4BE-BCAC8369F73A}"/>
              </a:ext>
            </a:extLst>
          </p:cNvPr>
          <p:cNvCxnSpPr/>
          <p:nvPr/>
        </p:nvCxnSpPr>
        <p:spPr>
          <a:xfrm>
            <a:off x="849086" y="114277"/>
            <a:ext cx="0" cy="168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EA1D52F-21B4-4F7B-8FD2-BE25611133EC}"/>
              </a:ext>
            </a:extLst>
          </p:cNvPr>
          <p:cNvCxnSpPr/>
          <p:nvPr/>
        </p:nvCxnSpPr>
        <p:spPr>
          <a:xfrm>
            <a:off x="1607944" y="148402"/>
            <a:ext cx="0" cy="168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0DA8AE-A95D-4504-9324-EE5F8A47FE88}"/>
              </a:ext>
            </a:extLst>
          </p:cNvPr>
          <p:cNvCxnSpPr/>
          <p:nvPr/>
        </p:nvCxnSpPr>
        <p:spPr>
          <a:xfrm>
            <a:off x="2329544" y="139365"/>
            <a:ext cx="0" cy="168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4761F9-DC73-4F13-A70C-3BCB33E942F8}"/>
              </a:ext>
            </a:extLst>
          </p:cNvPr>
          <p:cNvCxnSpPr/>
          <p:nvPr/>
        </p:nvCxnSpPr>
        <p:spPr>
          <a:xfrm>
            <a:off x="172112" y="683099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A5CE43B-B1F8-42A8-808C-6C02D00037A4}"/>
              </a:ext>
            </a:extLst>
          </p:cNvPr>
          <p:cNvCxnSpPr/>
          <p:nvPr/>
        </p:nvCxnSpPr>
        <p:spPr>
          <a:xfrm>
            <a:off x="172112" y="1174011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걷기">
            <a:extLst>
              <a:ext uri="{FF2B5EF4-FFF2-40B4-BE49-F238E27FC236}">
                <a16:creationId xmlns:a16="http://schemas.microsoft.com/office/drawing/2014/main" id="{C072C076-85B9-4142-90A9-7850513E0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66" y="222423"/>
            <a:ext cx="430442" cy="430442"/>
          </a:xfrm>
          <a:prstGeom prst="rect">
            <a:avLst/>
          </a:prstGeom>
        </p:spPr>
      </p:pic>
      <p:pic>
        <p:nvPicPr>
          <p:cNvPr id="81" name="그래픽 80" descr="전화">
            <a:extLst>
              <a:ext uri="{FF2B5EF4-FFF2-40B4-BE49-F238E27FC236}">
                <a16:creationId xmlns:a16="http://schemas.microsoft.com/office/drawing/2014/main" id="{33E5B731-AFA8-4C81-8C0E-57F884B24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680" y="789161"/>
            <a:ext cx="301452" cy="30145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2FE8AB2C-3A1C-47F8-8475-D8E07E4A2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665" y="214375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ECD0955C-9E81-4C51-89EB-542A032A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6264" y="206327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FF489443-FDA9-4EE6-91AE-4A0939DD48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6264" y="1258444"/>
            <a:ext cx="430442" cy="430442"/>
          </a:xfrm>
          <a:prstGeom prst="rect">
            <a:avLst/>
          </a:prstGeom>
        </p:spPr>
      </p:pic>
      <p:pic>
        <p:nvPicPr>
          <p:cNvPr id="44" name="그래픽 43" descr="걷기">
            <a:extLst>
              <a:ext uri="{FF2B5EF4-FFF2-40B4-BE49-F238E27FC236}">
                <a16:creationId xmlns:a16="http://schemas.microsoft.com/office/drawing/2014/main" id="{1C242F55-D884-4A27-AB3E-DC9DAD6CA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755" y="1258444"/>
            <a:ext cx="430442" cy="430442"/>
          </a:xfrm>
          <a:prstGeom prst="rect">
            <a:avLst/>
          </a:prstGeom>
        </p:spPr>
      </p:pic>
      <p:pic>
        <p:nvPicPr>
          <p:cNvPr id="45" name="그래픽 44" descr="걷기">
            <a:extLst>
              <a:ext uri="{FF2B5EF4-FFF2-40B4-BE49-F238E27FC236}">
                <a16:creationId xmlns:a16="http://schemas.microsoft.com/office/drawing/2014/main" id="{792AAD9C-A072-429E-B3E8-8F63FE1D0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3370" y="1258444"/>
            <a:ext cx="430442" cy="430442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49F9787-E09B-4583-9AA2-6933F11669F7}"/>
              </a:ext>
            </a:extLst>
          </p:cNvPr>
          <p:cNvGrpSpPr/>
          <p:nvPr/>
        </p:nvGrpSpPr>
        <p:grpSpPr>
          <a:xfrm>
            <a:off x="3160431" y="119299"/>
            <a:ext cx="2880000" cy="1719559"/>
            <a:chOff x="172112" y="114277"/>
            <a:chExt cx="2880000" cy="171955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0E5267-3561-4DCD-93B6-850C2F93FC3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2A90BAA-9F34-4CA0-8389-EC94C2EFBD9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D6491E9-9C6B-4846-874C-07D074243DA4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DFDE84E-70D5-4FF1-BB25-763087E5E01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BDE20C1-E193-48D0-923F-829C0CCCEA0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631ABDE-225B-4C13-8144-C64018FFE69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135BFF7A-C841-4A5A-9F6D-1EFDAC4B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6182" y="228414"/>
            <a:ext cx="430442" cy="430442"/>
          </a:xfrm>
          <a:prstGeom prst="rect">
            <a:avLst/>
          </a:prstGeom>
        </p:spPr>
      </p:pic>
      <p:pic>
        <p:nvPicPr>
          <p:cNvPr id="69" name="그래픽 68" descr="전화">
            <a:extLst>
              <a:ext uri="{FF2B5EF4-FFF2-40B4-BE49-F238E27FC236}">
                <a16:creationId xmlns:a16="http://schemas.microsoft.com/office/drawing/2014/main" id="{38FD1275-E93B-4186-9D27-B95DEB07C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9101" y="805613"/>
            <a:ext cx="301452" cy="30145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D606D7EA-5ABA-43BB-9FE0-5ED0FE66E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984" y="219397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FDD9776B-3D66-4E30-B3EB-F8BAD9AB6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4583" y="211349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4830F428-22F5-474F-9D46-F10F051B0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4583" y="1263466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939F8249-D2DF-485A-A568-7880AF98E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8074" y="1263466"/>
            <a:ext cx="430442" cy="430442"/>
          </a:xfrm>
          <a:prstGeom prst="rect">
            <a:avLst/>
          </a:prstGeom>
        </p:spPr>
      </p:pic>
      <p:pic>
        <p:nvPicPr>
          <p:cNvPr id="86" name="그래픽 85" descr="걷기">
            <a:extLst>
              <a:ext uri="{FF2B5EF4-FFF2-40B4-BE49-F238E27FC236}">
                <a16:creationId xmlns:a16="http://schemas.microsoft.com/office/drawing/2014/main" id="{A4BE0EF1-7421-47EE-917C-026285508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2575" y="1260898"/>
            <a:ext cx="430442" cy="430442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9BE6CCBC-8562-48D3-8B20-0610943C4669}"/>
              </a:ext>
            </a:extLst>
          </p:cNvPr>
          <p:cNvGrpSpPr/>
          <p:nvPr/>
        </p:nvGrpSpPr>
        <p:grpSpPr>
          <a:xfrm>
            <a:off x="6144582" y="114277"/>
            <a:ext cx="2880000" cy="1719559"/>
            <a:chOff x="172112" y="114277"/>
            <a:chExt cx="2880000" cy="1719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50FFD7-1468-4645-98A5-75EED29029B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0AF9F97-B413-4DAB-952C-890084998EC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77D9CE3-367E-47D8-9417-5E78A25B073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325D949-8B13-4286-863A-D04F72D64148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4519E8F-1559-4715-8C4A-15C2A616C2F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64825BF-8476-43E2-A1B5-A801C112A07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BF6362F1-81C4-4C69-85F2-E4A0E2E9A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0333" y="223392"/>
            <a:ext cx="430442" cy="430442"/>
          </a:xfrm>
          <a:prstGeom prst="rect">
            <a:avLst/>
          </a:prstGeom>
        </p:spPr>
      </p:pic>
      <p:pic>
        <p:nvPicPr>
          <p:cNvPr id="95" name="그래픽 94" descr="전화">
            <a:extLst>
              <a:ext uri="{FF2B5EF4-FFF2-40B4-BE49-F238E27FC236}">
                <a16:creationId xmlns:a16="http://schemas.microsoft.com/office/drawing/2014/main" id="{56EDB23E-431B-4695-B0F0-218C08D2D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8418" y="1359232"/>
            <a:ext cx="301452" cy="30145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8BD85CD4-CEAF-475A-A861-BAAAD9A12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3078" y="756045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55DB9145-05F0-4F40-9895-BED1A556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734" y="206327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E0DBBDE7-DFFE-4B25-B392-B566FE941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7848" y="711728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8112376B-6B5A-41E3-B2BB-AC8DF51EB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2225" y="1258444"/>
            <a:ext cx="430442" cy="430442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D69259B3-446F-49D9-8288-B7A1AF577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6726" y="1255876"/>
            <a:ext cx="430442" cy="430442"/>
          </a:xfrm>
          <a:prstGeom prst="rect">
            <a:avLst/>
          </a:prstGeom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37DE1FD-43C3-4A98-A169-33205C38E838}"/>
              </a:ext>
            </a:extLst>
          </p:cNvPr>
          <p:cNvGrpSpPr/>
          <p:nvPr/>
        </p:nvGrpSpPr>
        <p:grpSpPr>
          <a:xfrm>
            <a:off x="9124565" y="114277"/>
            <a:ext cx="2880000" cy="1719559"/>
            <a:chOff x="172112" y="114277"/>
            <a:chExt cx="2880000" cy="1719559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96597ED-0780-46C2-9E49-39288B51D8A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DE01248-967A-433D-BB07-EC4307D47BC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2D5F539-42A1-4B87-9579-96DA0DF6C1D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2412C29-A2F8-4DF7-BEC2-976A7EC9905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594CE5D-FDB8-4752-A8C5-260BBB6BDB0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2831FE7-A08A-4C35-ADF0-7DFBB26E11D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06FD8B3E-8BDF-43E1-9BF5-A1DA07577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0316" y="223392"/>
            <a:ext cx="430442" cy="430442"/>
          </a:xfrm>
          <a:prstGeom prst="rect">
            <a:avLst/>
          </a:prstGeom>
        </p:spPr>
      </p:pic>
      <p:pic>
        <p:nvPicPr>
          <p:cNvPr id="112" name="그래픽 111" descr="전화">
            <a:extLst>
              <a:ext uri="{FF2B5EF4-FFF2-40B4-BE49-F238E27FC236}">
                <a16:creationId xmlns:a16="http://schemas.microsoft.com/office/drawing/2014/main" id="{83E79350-0E71-41D5-A885-2C75CE1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2294" y="1331629"/>
            <a:ext cx="301452" cy="30145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4C6F467A-3382-4873-B140-8B4384FC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3061" y="756045"/>
            <a:ext cx="430442" cy="430442"/>
          </a:xfrm>
          <a:prstGeom prst="rect">
            <a:avLst/>
          </a:prstGeom>
        </p:spPr>
      </p:pic>
      <p:pic>
        <p:nvPicPr>
          <p:cNvPr id="114" name="그래픽 113" descr="걷기">
            <a:extLst>
              <a:ext uri="{FF2B5EF4-FFF2-40B4-BE49-F238E27FC236}">
                <a16:creationId xmlns:a16="http://schemas.microsoft.com/office/drawing/2014/main" id="{AAE29D3D-F9E1-4AA5-9EC5-FE7C80D55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5976" y="730150"/>
            <a:ext cx="430442" cy="430442"/>
          </a:xfrm>
          <a:prstGeom prst="rect">
            <a:avLst/>
          </a:prstGeom>
        </p:spPr>
      </p:pic>
      <p:pic>
        <p:nvPicPr>
          <p:cNvPr id="115" name="그래픽 114" descr="걷기">
            <a:extLst>
              <a:ext uri="{FF2B5EF4-FFF2-40B4-BE49-F238E27FC236}">
                <a16:creationId xmlns:a16="http://schemas.microsoft.com/office/drawing/2014/main" id="{7C96A882-CC3D-4789-957D-6555CFFE9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7831" y="711728"/>
            <a:ext cx="430442" cy="430442"/>
          </a:xfrm>
          <a:prstGeom prst="rect">
            <a:avLst/>
          </a:prstGeom>
        </p:spPr>
      </p:pic>
      <p:pic>
        <p:nvPicPr>
          <p:cNvPr id="116" name="그래픽 115" descr="걷기">
            <a:extLst>
              <a:ext uri="{FF2B5EF4-FFF2-40B4-BE49-F238E27FC236}">
                <a16:creationId xmlns:a16="http://schemas.microsoft.com/office/drawing/2014/main" id="{97A76E11-12B9-4418-B4A3-8E4441CA3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3878" y="711728"/>
            <a:ext cx="430442" cy="430442"/>
          </a:xfrm>
          <a:prstGeom prst="rect">
            <a:avLst/>
          </a:prstGeom>
        </p:spPr>
      </p:pic>
      <p:pic>
        <p:nvPicPr>
          <p:cNvPr id="117" name="그래픽 116" descr="걷기">
            <a:extLst>
              <a:ext uri="{FF2B5EF4-FFF2-40B4-BE49-F238E27FC236}">
                <a16:creationId xmlns:a16="http://schemas.microsoft.com/office/drawing/2014/main" id="{765F2757-E702-4EFD-BC2A-4FC02D307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6709" y="1255876"/>
            <a:ext cx="430442" cy="430442"/>
          </a:xfrm>
          <a:prstGeom prst="rect">
            <a:avLst/>
          </a:prstGeom>
        </p:spPr>
      </p:pic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C9E74F-D1F8-47C1-94CC-BF19DC978D70}"/>
              </a:ext>
            </a:extLst>
          </p:cNvPr>
          <p:cNvGrpSpPr/>
          <p:nvPr/>
        </p:nvGrpSpPr>
        <p:grpSpPr>
          <a:xfrm>
            <a:off x="167944" y="1768182"/>
            <a:ext cx="2880000" cy="1719559"/>
            <a:chOff x="172112" y="114277"/>
            <a:chExt cx="2880000" cy="1719559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CD0500F-72D8-482F-9CB5-662A68566E5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F7E913B5-4498-44F6-B339-A6DBF061D0B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19E2E08F-01BA-4E6C-847D-5CDC7B6F9AAA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9E12550-9D5A-4462-AEAB-54E70F0232A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93D8B32C-905E-438A-8F1F-E3E461AE47F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6B04F7A-2BB8-466D-AD64-EB4C448396E7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6" name="그래픽 125" descr="걷기">
            <a:extLst>
              <a:ext uri="{FF2B5EF4-FFF2-40B4-BE49-F238E27FC236}">
                <a16:creationId xmlns:a16="http://schemas.microsoft.com/office/drawing/2014/main" id="{D26D0B87-7FC9-403E-A894-495D972B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1355" y="2909428"/>
            <a:ext cx="430442" cy="430442"/>
          </a:xfrm>
          <a:prstGeom prst="rect">
            <a:avLst/>
          </a:prstGeom>
        </p:spPr>
      </p:pic>
      <p:pic>
        <p:nvPicPr>
          <p:cNvPr id="127" name="그래픽 126" descr="전화">
            <a:extLst>
              <a:ext uri="{FF2B5EF4-FFF2-40B4-BE49-F238E27FC236}">
                <a16:creationId xmlns:a16="http://schemas.microsoft.com/office/drawing/2014/main" id="{0E249CFA-33F1-4373-A7F7-4E5B13455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4025" y="1331629"/>
            <a:ext cx="301452" cy="301452"/>
          </a:xfrm>
          <a:prstGeom prst="rect">
            <a:avLst/>
          </a:prstGeom>
        </p:spPr>
      </p:pic>
      <p:pic>
        <p:nvPicPr>
          <p:cNvPr id="128" name="그래픽 127" descr="걷기">
            <a:extLst>
              <a:ext uri="{FF2B5EF4-FFF2-40B4-BE49-F238E27FC236}">
                <a16:creationId xmlns:a16="http://schemas.microsoft.com/office/drawing/2014/main" id="{9E36C157-95ED-4AEF-B1E3-4BB9E064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6440" y="2409950"/>
            <a:ext cx="430442" cy="430442"/>
          </a:xfrm>
          <a:prstGeom prst="rect">
            <a:avLst/>
          </a:prstGeom>
        </p:spPr>
      </p:pic>
      <p:pic>
        <p:nvPicPr>
          <p:cNvPr id="129" name="그래픽 128" descr="걷기">
            <a:extLst>
              <a:ext uri="{FF2B5EF4-FFF2-40B4-BE49-F238E27FC236}">
                <a16:creationId xmlns:a16="http://schemas.microsoft.com/office/drawing/2014/main" id="{F51A59A7-1789-40EA-BDD2-B46CBA13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355" y="2384055"/>
            <a:ext cx="430442" cy="430442"/>
          </a:xfrm>
          <a:prstGeom prst="rect">
            <a:avLst/>
          </a:prstGeom>
        </p:spPr>
      </p:pic>
      <p:pic>
        <p:nvPicPr>
          <p:cNvPr id="130" name="그래픽 129" descr="걷기">
            <a:extLst>
              <a:ext uri="{FF2B5EF4-FFF2-40B4-BE49-F238E27FC236}">
                <a16:creationId xmlns:a16="http://schemas.microsoft.com/office/drawing/2014/main" id="{8BDD8F32-A690-4F5E-8FC3-5245B6474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210" y="2365633"/>
            <a:ext cx="430442" cy="430442"/>
          </a:xfrm>
          <a:prstGeom prst="rect">
            <a:avLst/>
          </a:prstGeom>
        </p:spPr>
      </p:pic>
      <p:pic>
        <p:nvPicPr>
          <p:cNvPr id="131" name="그래픽 130" descr="걷기">
            <a:extLst>
              <a:ext uri="{FF2B5EF4-FFF2-40B4-BE49-F238E27FC236}">
                <a16:creationId xmlns:a16="http://schemas.microsoft.com/office/drawing/2014/main" id="{584E32A5-64EF-4E17-B3AA-93875A60A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257" y="2365633"/>
            <a:ext cx="430442" cy="430442"/>
          </a:xfrm>
          <a:prstGeom prst="rect">
            <a:avLst/>
          </a:prstGeom>
        </p:spPr>
      </p:pic>
      <p:pic>
        <p:nvPicPr>
          <p:cNvPr id="132" name="그래픽 131" descr="걷기">
            <a:extLst>
              <a:ext uri="{FF2B5EF4-FFF2-40B4-BE49-F238E27FC236}">
                <a16:creationId xmlns:a16="http://schemas.microsoft.com/office/drawing/2014/main" id="{4A9956A1-9B51-4776-B644-5C130D4297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252" y="1876328"/>
            <a:ext cx="430442" cy="430442"/>
          </a:xfrm>
          <a:prstGeom prst="rect">
            <a:avLst/>
          </a:prstGeom>
        </p:spPr>
      </p:pic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303D5E77-9C0F-4BCA-828A-B10386B142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459" y="729868"/>
            <a:ext cx="420038" cy="420038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6F65C8AC-C452-4D2D-84B4-309806080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3167" y="729730"/>
            <a:ext cx="420038" cy="420038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6169ABE9-4119-4152-A608-A576E30E7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17394" y="727429"/>
            <a:ext cx="420038" cy="420038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FA5EA4D9-7260-4CB2-8E90-1F3C81356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9645" y="1272518"/>
            <a:ext cx="420038" cy="420038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82C5AEDE-82D9-4FC9-B2C8-FB7D99766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660" y="2916115"/>
            <a:ext cx="420038" cy="420038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CCADB0A-0485-4369-A412-8D676C0D7137}"/>
              </a:ext>
            </a:extLst>
          </p:cNvPr>
          <p:cNvGrpSpPr/>
          <p:nvPr/>
        </p:nvGrpSpPr>
        <p:grpSpPr>
          <a:xfrm>
            <a:off x="3179007" y="1781256"/>
            <a:ext cx="2880000" cy="1719559"/>
            <a:chOff x="172112" y="114277"/>
            <a:chExt cx="2880000" cy="1719559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5AB38E1-AAD6-49ED-9BCF-B75610F6C62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CEEE9D3-EC32-4747-967F-ECAE6205295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6BFED18E-93D0-43AD-803C-79E02A2E34B3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3CC8E1F0-7D78-4E39-8C34-0D2811F3666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1381103-AC85-4962-A5FC-AA34D4B2992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CC62420D-855C-4CBD-9E10-0A824517E60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9" name="그래픽 148" descr="걷기">
            <a:extLst>
              <a:ext uri="{FF2B5EF4-FFF2-40B4-BE49-F238E27FC236}">
                <a16:creationId xmlns:a16="http://schemas.microsoft.com/office/drawing/2014/main" id="{93E9E9A0-C73C-4EB2-9E81-D5442236E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418" y="2922502"/>
            <a:ext cx="430442" cy="430442"/>
          </a:xfrm>
          <a:prstGeom prst="rect">
            <a:avLst/>
          </a:prstGeom>
        </p:spPr>
      </p:pic>
      <p:pic>
        <p:nvPicPr>
          <p:cNvPr id="150" name="그래픽 149" descr="걷기">
            <a:extLst>
              <a:ext uri="{FF2B5EF4-FFF2-40B4-BE49-F238E27FC236}">
                <a16:creationId xmlns:a16="http://schemas.microsoft.com/office/drawing/2014/main" id="{33BADE28-3CA7-4228-B3B2-69A7E2B8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1224" y="2922502"/>
            <a:ext cx="430442" cy="430442"/>
          </a:xfrm>
          <a:prstGeom prst="rect">
            <a:avLst/>
          </a:prstGeom>
        </p:spPr>
      </p:pic>
      <p:pic>
        <p:nvPicPr>
          <p:cNvPr id="151" name="그래픽 150" descr="걷기">
            <a:extLst>
              <a:ext uri="{FF2B5EF4-FFF2-40B4-BE49-F238E27FC236}">
                <a16:creationId xmlns:a16="http://schemas.microsoft.com/office/drawing/2014/main" id="{34D96913-F11B-4E5C-B6E0-1D4756435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0418" y="2397129"/>
            <a:ext cx="430442" cy="430442"/>
          </a:xfrm>
          <a:prstGeom prst="rect">
            <a:avLst/>
          </a:prstGeom>
        </p:spPr>
      </p:pic>
      <p:pic>
        <p:nvPicPr>
          <p:cNvPr id="152" name="그래픽 151" descr="걷기">
            <a:extLst>
              <a:ext uri="{FF2B5EF4-FFF2-40B4-BE49-F238E27FC236}">
                <a16:creationId xmlns:a16="http://schemas.microsoft.com/office/drawing/2014/main" id="{EF33CBE8-FFA7-4808-8D93-8A724B9CB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8419" y="1876328"/>
            <a:ext cx="430442" cy="430442"/>
          </a:xfrm>
          <a:prstGeom prst="rect">
            <a:avLst/>
          </a:prstGeom>
        </p:spPr>
      </p:pic>
      <p:pic>
        <p:nvPicPr>
          <p:cNvPr id="153" name="그래픽 152" descr="걷기">
            <a:extLst>
              <a:ext uri="{FF2B5EF4-FFF2-40B4-BE49-F238E27FC236}">
                <a16:creationId xmlns:a16="http://schemas.microsoft.com/office/drawing/2014/main" id="{5D9FDEED-5B8F-4774-AC7A-46A973DA8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8320" y="2378707"/>
            <a:ext cx="430442" cy="430442"/>
          </a:xfrm>
          <a:prstGeom prst="rect">
            <a:avLst/>
          </a:prstGeom>
        </p:spPr>
      </p:pic>
      <p:pic>
        <p:nvPicPr>
          <p:cNvPr id="154" name="그래픽 153" descr="걷기">
            <a:extLst>
              <a:ext uri="{FF2B5EF4-FFF2-40B4-BE49-F238E27FC236}">
                <a16:creationId xmlns:a16="http://schemas.microsoft.com/office/drawing/2014/main" id="{019CEABF-FB28-4290-AEF7-39133FAEA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0315" y="1889402"/>
            <a:ext cx="430442" cy="430442"/>
          </a:xfrm>
          <a:prstGeom prst="rect">
            <a:avLst/>
          </a:prstGeom>
        </p:spPr>
      </p:pic>
      <p:pic>
        <p:nvPicPr>
          <p:cNvPr id="155" name="그래픽 154" descr="걷기">
            <a:extLst>
              <a:ext uri="{FF2B5EF4-FFF2-40B4-BE49-F238E27FC236}">
                <a16:creationId xmlns:a16="http://schemas.microsoft.com/office/drawing/2014/main" id="{3B935D79-7845-4F93-AA8A-D127B299B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7715" y="2935756"/>
            <a:ext cx="420038" cy="420038"/>
          </a:xfrm>
          <a:prstGeom prst="rect">
            <a:avLst/>
          </a:prstGeom>
        </p:spPr>
      </p:pic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80EAB94-F116-4136-90B1-54FB7D4F164C}"/>
              </a:ext>
            </a:extLst>
          </p:cNvPr>
          <p:cNvGrpSpPr/>
          <p:nvPr/>
        </p:nvGrpSpPr>
        <p:grpSpPr>
          <a:xfrm>
            <a:off x="6149611" y="1781256"/>
            <a:ext cx="2880000" cy="1719559"/>
            <a:chOff x="172112" y="114277"/>
            <a:chExt cx="2880000" cy="171955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E0E0E7C-C556-424C-825F-DDA0DF88924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212AE696-D72C-4509-922E-EC74E139AA6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435F232-AAE8-421B-8414-A2C27A56099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8310E25B-5E3A-4223-9859-333B14C23ED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3B3F931E-9BCF-441F-81D5-4FE4918CFC1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005E987-41D7-4DF3-95E9-2074B6CE28D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그래픽 162" descr="걷기">
            <a:extLst>
              <a:ext uri="{FF2B5EF4-FFF2-40B4-BE49-F238E27FC236}">
                <a16:creationId xmlns:a16="http://schemas.microsoft.com/office/drawing/2014/main" id="{7A5DC30A-7FFB-41B9-AE7A-6AA35B8D5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3022" y="2922502"/>
            <a:ext cx="430442" cy="430442"/>
          </a:xfrm>
          <a:prstGeom prst="rect">
            <a:avLst/>
          </a:prstGeom>
        </p:spPr>
      </p:pic>
      <p:pic>
        <p:nvPicPr>
          <p:cNvPr id="164" name="그래픽 163" descr="걷기">
            <a:extLst>
              <a:ext uri="{FF2B5EF4-FFF2-40B4-BE49-F238E27FC236}">
                <a16:creationId xmlns:a16="http://schemas.microsoft.com/office/drawing/2014/main" id="{73262D5D-BC56-44D1-B7E1-F1408434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565" y="2922502"/>
            <a:ext cx="430442" cy="430442"/>
          </a:xfrm>
          <a:prstGeom prst="rect">
            <a:avLst/>
          </a:prstGeom>
        </p:spPr>
      </p:pic>
      <p:pic>
        <p:nvPicPr>
          <p:cNvPr id="165" name="그래픽 164" descr="걷기">
            <a:extLst>
              <a:ext uri="{FF2B5EF4-FFF2-40B4-BE49-F238E27FC236}">
                <a16:creationId xmlns:a16="http://schemas.microsoft.com/office/drawing/2014/main" id="{3A5FD457-F580-45AC-94EC-79AC60F7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919" y="2923068"/>
            <a:ext cx="430442" cy="430442"/>
          </a:xfrm>
          <a:prstGeom prst="rect">
            <a:avLst/>
          </a:prstGeom>
        </p:spPr>
      </p:pic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41B51AB5-8F60-4807-A7D6-235CFC996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9023" y="1876328"/>
            <a:ext cx="430442" cy="430442"/>
          </a:xfrm>
          <a:prstGeom prst="rect">
            <a:avLst/>
          </a:prstGeom>
        </p:spPr>
      </p:pic>
      <p:pic>
        <p:nvPicPr>
          <p:cNvPr id="167" name="그래픽 166" descr="걷기">
            <a:extLst>
              <a:ext uri="{FF2B5EF4-FFF2-40B4-BE49-F238E27FC236}">
                <a16:creationId xmlns:a16="http://schemas.microsoft.com/office/drawing/2014/main" id="{823951D7-389D-4F9A-A8E4-412605256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6737" y="1888831"/>
            <a:ext cx="430442" cy="430442"/>
          </a:xfrm>
          <a:prstGeom prst="rect">
            <a:avLst/>
          </a:prstGeom>
        </p:spPr>
      </p:pic>
      <p:pic>
        <p:nvPicPr>
          <p:cNvPr id="168" name="그래픽 167" descr="걷기">
            <a:extLst>
              <a:ext uri="{FF2B5EF4-FFF2-40B4-BE49-F238E27FC236}">
                <a16:creationId xmlns:a16="http://schemas.microsoft.com/office/drawing/2014/main" id="{7E7B79EA-642B-4D54-B1AD-F5DCC8CBF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0919" y="1889402"/>
            <a:ext cx="430442" cy="430442"/>
          </a:xfrm>
          <a:prstGeom prst="rect">
            <a:avLst/>
          </a:prstGeom>
        </p:spPr>
      </p:pic>
      <p:pic>
        <p:nvPicPr>
          <p:cNvPr id="169" name="그래픽 168" descr="걷기">
            <a:extLst>
              <a:ext uri="{FF2B5EF4-FFF2-40B4-BE49-F238E27FC236}">
                <a16:creationId xmlns:a16="http://schemas.microsoft.com/office/drawing/2014/main" id="{40395821-FC6C-446D-81AF-94975A9BE1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51279" y="2407533"/>
            <a:ext cx="420038" cy="420038"/>
          </a:xfrm>
          <a:prstGeom prst="rect">
            <a:avLst/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D57D4D9-38E9-4E3F-B34E-1F9AB728C447}"/>
              </a:ext>
            </a:extLst>
          </p:cNvPr>
          <p:cNvGrpSpPr/>
          <p:nvPr/>
        </p:nvGrpSpPr>
        <p:grpSpPr>
          <a:xfrm>
            <a:off x="163776" y="3439955"/>
            <a:ext cx="2880000" cy="1719559"/>
            <a:chOff x="172112" y="114277"/>
            <a:chExt cx="2880000" cy="1719559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48062A-9907-46E8-AA79-F575A4F56C6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64A4D16-0274-48B5-8C55-C5A44C2B2F8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5B134319-53FD-40C2-B1EA-028E5E04B7D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14BA94D-B614-48E1-8F38-2262F23494ED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3EFA0A97-17BA-4039-B6E5-7800F520811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55D9F816-AE39-41BB-A056-E6EADBEC186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7" name="그래픽 176" descr="걷기">
            <a:extLst>
              <a:ext uri="{FF2B5EF4-FFF2-40B4-BE49-F238E27FC236}">
                <a16:creationId xmlns:a16="http://schemas.microsoft.com/office/drawing/2014/main" id="{BCD7C167-A65F-41AE-A0BC-B0623016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24" y="4044947"/>
            <a:ext cx="430442" cy="430442"/>
          </a:xfrm>
          <a:prstGeom prst="rect">
            <a:avLst/>
          </a:prstGeom>
        </p:spPr>
      </p:pic>
      <p:pic>
        <p:nvPicPr>
          <p:cNvPr id="178" name="그래픽 177" descr="걷기">
            <a:extLst>
              <a:ext uri="{FF2B5EF4-FFF2-40B4-BE49-F238E27FC236}">
                <a16:creationId xmlns:a16="http://schemas.microsoft.com/office/drawing/2014/main" id="{6D7D7414-AE84-4A55-B089-39521F73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30" y="4581201"/>
            <a:ext cx="430442" cy="430442"/>
          </a:xfrm>
          <a:prstGeom prst="rect">
            <a:avLst/>
          </a:prstGeom>
        </p:spPr>
      </p:pic>
      <p:pic>
        <p:nvPicPr>
          <p:cNvPr id="179" name="그래픽 178" descr="걷기">
            <a:extLst>
              <a:ext uri="{FF2B5EF4-FFF2-40B4-BE49-F238E27FC236}">
                <a16:creationId xmlns:a16="http://schemas.microsoft.com/office/drawing/2014/main" id="{0A7C8BF2-FA79-46D6-846F-0021F319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084" y="4581767"/>
            <a:ext cx="430442" cy="430442"/>
          </a:xfrm>
          <a:prstGeom prst="rect">
            <a:avLst/>
          </a:prstGeom>
        </p:spPr>
      </p:pic>
      <p:pic>
        <p:nvPicPr>
          <p:cNvPr id="180" name="그래픽 179" descr="걷기">
            <a:extLst>
              <a:ext uri="{FF2B5EF4-FFF2-40B4-BE49-F238E27FC236}">
                <a16:creationId xmlns:a16="http://schemas.microsoft.com/office/drawing/2014/main" id="{E774007B-2688-4B3C-84B1-809DC1373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3188" y="3535027"/>
            <a:ext cx="430442" cy="430442"/>
          </a:xfrm>
          <a:prstGeom prst="rect">
            <a:avLst/>
          </a:prstGeom>
        </p:spPr>
      </p:pic>
      <p:pic>
        <p:nvPicPr>
          <p:cNvPr id="181" name="그래픽 180" descr="걷기">
            <a:extLst>
              <a:ext uri="{FF2B5EF4-FFF2-40B4-BE49-F238E27FC236}">
                <a16:creationId xmlns:a16="http://schemas.microsoft.com/office/drawing/2014/main" id="{FA96FE6E-3693-42CB-A817-2BB3E6C20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0902" y="3547530"/>
            <a:ext cx="430442" cy="430442"/>
          </a:xfrm>
          <a:prstGeom prst="rect">
            <a:avLst/>
          </a:prstGeom>
        </p:spPr>
      </p:pic>
      <p:pic>
        <p:nvPicPr>
          <p:cNvPr id="182" name="그래픽 181" descr="걷기">
            <a:extLst>
              <a:ext uri="{FF2B5EF4-FFF2-40B4-BE49-F238E27FC236}">
                <a16:creationId xmlns:a16="http://schemas.microsoft.com/office/drawing/2014/main" id="{A10C19EF-1424-4B97-9E84-8D73169BD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8753" y="4039784"/>
            <a:ext cx="430442" cy="430442"/>
          </a:xfrm>
          <a:prstGeom prst="rect">
            <a:avLst/>
          </a:prstGeom>
        </p:spPr>
      </p:pic>
      <p:pic>
        <p:nvPicPr>
          <p:cNvPr id="183" name="그래픽 182" descr="걷기">
            <a:extLst>
              <a:ext uri="{FF2B5EF4-FFF2-40B4-BE49-F238E27FC236}">
                <a16:creationId xmlns:a16="http://schemas.microsoft.com/office/drawing/2014/main" id="{60B9DF53-AB04-4915-BB1D-48B47228A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8291" y="4061567"/>
            <a:ext cx="420038" cy="420038"/>
          </a:xfrm>
          <a:prstGeom prst="rect">
            <a:avLst/>
          </a:prstGeom>
        </p:spPr>
      </p:pic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7983E27-5A28-499B-905E-84A0411BA8C9}"/>
              </a:ext>
            </a:extLst>
          </p:cNvPr>
          <p:cNvGrpSpPr/>
          <p:nvPr/>
        </p:nvGrpSpPr>
        <p:grpSpPr>
          <a:xfrm>
            <a:off x="3189354" y="3448992"/>
            <a:ext cx="2880000" cy="1719559"/>
            <a:chOff x="172112" y="114277"/>
            <a:chExt cx="2880000" cy="171955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34581A1-63DE-40FE-986A-097CA0FDDBB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569CBD68-F124-4602-AA17-6600CB2ED326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B74790D-4322-42B2-A523-A37B551BE9A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E0034E15-43D7-4721-8666-AA6F8179C51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46E15106-526F-409D-A2F6-63D628192E6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3E1BDC1-1C46-4F5A-A8A5-631D720B3D3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1" name="그래픽 190" descr="걷기">
            <a:extLst>
              <a:ext uri="{FF2B5EF4-FFF2-40B4-BE49-F238E27FC236}">
                <a16:creationId xmlns:a16="http://schemas.microsoft.com/office/drawing/2014/main" id="{E02110C8-5F9C-4EC1-AD1E-662408ADB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1302" y="4053984"/>
            <a:ext cx="430442" cy="430442"/>
          </a:xfrm>
          <a:prstGeom prst="rect">
            <a:avLst/>
          </a:prstGeom>
        </p:spPr>
      </p:pic>
      <p:pic>
        <p:nvPicPr>
          <p:cNvPr id="192" name="그래픽 191" descr="걷기">
            <a:extLst>
              <a:ext uri="{FF2B5EF4-FFF2-40B4-BE49-F238E27FC236}">
                <a16:creationId xmlns:a16="http://schemas.microsoft.com/office/drawing/2014/main" id="{09E6938C-D540-4BD8-ADF4-CB0C0508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0308" y="4590238"/>
            <a:ext cx="430442" cy="430442"/>
          </a:xfrm>
          <a:prstGeom prst="rect">
            <a:avLst/>
          </a:prstGeom>
        </p:spPr>
      </p:pic>
      <p:pic>
        <p:nvPicPr>
          <p:cNvPr id="193" name="그래픽 192" descr="걷기">
            <a:extLst>
              <a:ext uri="{FF2B5EF4-FFF2-40B4-BE49-F238E27FC236}">
                <a16:creationId xmlns:a16="http://schemas.microsoft.com/office/drawing/2014/main" id="{FDEFE4E6-8AAC-47AE-9376-F0BB9D38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620" y="3533019"/>
            <a:ext cx="430442" cy="430442"/>
          </a:xfrm>
          <a:prstGeom prst="rect">
            <a:avLst/>
          </a:prstGeom>
        </p:spPr>
      </p:pic>
      <p:pic>
        <p:nvPicPr>
          <p:cNvPr id="194" name="그래픽 193" descr="걷기">
            <a:extLst>
              <a:ext uri="{FF2B5EF4-FFF2-40B4-BE49-F238E27FC236}">
                <a16:creationId xmlns:a16="http://schemas.microsoft.com/office/drawing/2014/main" id="{0221E6FA-CD92-4BBE-95E7-80A3A931AD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6250" y="4063553"/>
            <a:ext cx="430442" cy="430442"/>
          </a:xfrm>
          <a:prstGeom prst="rect">
            <a:avLst/>
          </a:prstGeom>
        </p:spPr>
      </p:pic>
      <p:pic>
        <p:nvPicPr>
          <p:cNvPr id="195" name="그래픽 194" descr="걷기">
            <a:extLst>
              <a:ext uri="{FF2B5EF4-FFF2-40B4-BE49-F238E27FC236}">
                <a16:creationId xmlns:a16="http://schemas.microsoft.com/office/drawing/2014/main" id="{FBFA6F34-AAE9-4D4A-876F-ABFDED1BB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6480" y="3556567"/>
            <a:ext cx="430442" cy="430442"/>
          </a:xfrm>
          <a:prstGeom prst="rect">
            <a:avLst/>
          </a:prstGeom>
        </p:spPr>
      </p:pic>
      <p:pic>
        <p:nvPicPr>
          <p:cNvPr id="196" name="그래픽 195" descr="걷기">
            <a:extLst>
              <a:ext uri="{FF2B5EF4-FFF2-40B4-BE49-F238E27FC236}">
                <a16:creationId xmlns:a16="http://schemas.microsoft.com/office/drawing/2014/main" id="{6D6365EA-2D54-4DFA-9EB4-F65412CC3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4331" y="4048821"/>
            <a:ext cx="430442" cy="430442"/>
          </a:xfrm>
          <a:prstGeom prst="rect">
            <a:avLst/>
          </a:prstGeom>
        </p:spPr>
      </p:pic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FBE4FFD1-8EE1-45FD-955C-24B767394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3869" y="4070604"/>
            <a:ext cx="420038" cy="420038"/>
          </a:xfrm>
          <a:prstGeom prst="rect">
            <a:avLst/>
          </a:prstGeom>
        </p:spPr>
      </p:pic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F7BDA9E-81BD-47CF-8F04-159F83A25C2B}"/>
              </a:ext>
            </a:extLst>
          </p:cNvPr>
          <p:cNvGrpSpPr/>
          <p:nvPr/>
        </p:nvGrpSpPr>
        <p:grpSpPr>
          <a:xfrm>
            <a:off x="6170306" y="3430918"/>
            <a:ext cx="2880000" cy="1719559"/>
            <a:chOff x="172112" y="114277"/>
            <a:chExt cx="2880000" cy="1719559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190B5F9E-BE51-442F-A123-2231556FD17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7D5B6264-3FA9-4E96-9771-8198C6B3416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F816AE7B-CA6E-4DDE-9555-B7668351768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6942339-13BD-4650-8A7C-BDB04E296AE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0A65A02E-240D-4235-BD61-D4F2CB30D26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9CC352CA-5EF4-4950-BD2F-65874B9600F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" name="그래픽 204" descr="걷기">
            <a:extLst>
              <a:ext uri="{FF2B5EF4-FFF2-40B4-BE49-F238E27FC236}">
                <a16:creationId xmlns:a16="http://schemas.microsoft.com/office/drawing/2014/main" id="{1BC1D84B-AECE-46F3-9295-7F527787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2254" y="4035910"/>
            <a:ext cx="430442" cy="430442"/>
          </a:xfrm>
          <a:prstGeom prst="rect">
            <a:avLst/>
          </a:prstGeom>
        </p:spPr>
      </p:pic>
      <p:pic>
        <p:nvPicPr>
          <p:cNvPr id="206" name="그래픽 205" descr="걷기">
            <a:extLst>
              <a:ext uri="{FF2B5EF4-FFF2-40B4-BE49-F238E27FC236}">
                <a16:creationId xmlns:a16="http://schemas.microsoft.com/office/drawing/2014/main" id="{D40767AA-B22F-4A06-942A-91DDF266E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971" y="3519866"/>
            <a:ext cx="430442" cy="430442"/>
          </a:xfrm>
          <a:prstGeom prst="rect">
            <a:avLst/>
          </a:prstGeom>
        </p:spPr>
      </p:pic>
      <p:pic>
        <p:nvPicPr>
          <p:cNvPr id="207" name="그래픽 206" descr="걷기">
            <a:extLst>
              <a:ext uri="{FF2B5EF4-FFF2-40B4-BE49-F238E27FC236}">
                <a16:creationId xmlns:a16="http://schemas.microsoft.com/office/drawing/2014/main" id="{0DE75B43-B533-454C-8315-38825ACF2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572" y="3514945"/>
            <a:ext cx="430442" cy="430442"/>
          </a:xfrm>
          <a:prstGeom prst="rect">
            <a:avLst/>
          </a:prstGeom>
        </p:spPr>
      </p:pic>
      <p:pic>
        <p:nvPicPr>
          <p:cNvPr id="208" name="그래픽 207" descr="걷기">
            <a:extLst>
              <a:ext uri="{FF2B5EF4-FFF2-40B4-BE49-F238E27FC236}">
                <a16:creationId xmlns:a16="http://schemas.microsoft.com/office/drawing/2014/main" id="{B21FC805-5DA9-4346-818E-33D461C0A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7202" y="4045479"/>
            <a:ext cx="430442" cy="430442"/>
          </a:xfrm>
          <a:prstGeom prst="rect">
            <a:avLst/>
          </a:prstGeom>
        </p:spPr>
      </p:pic>
      <p:pic>
        <p:nvPicPr>
          <p:cNvPr id="209" name="그래픽 208" descr="걷기">
            <a:extLst>
              <a:ext uri="{FF2B5EF4-FFF2-40B4-BE49-F238E27FC236}">
                <a16:creationId xmlns:a16="http://schemas.microsoft.com/office/drawing/2014/main" id="{B35A1047-949A-4965-8D93-2FCAFDD8C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635" y="4043299"/>
            <a:ext cx="430442" cy="430442"/>
          </a:xfrm>
          <a:prstGeom prst="rect">
            <a:avLst/>
          </a:prstGeom>
        </p:spPr>
      </p:pic>
      <p:pic>
        <p:nvPicPr>
          <p:cNvPr id="210" name="그래픽 209" descr="걷기">
            <a:extLst>
              <a:ext uri="{FF2B5EF4-FFF2-40B4-BE49-F238E27FC236}">
                <a16:creationId xmlns:a16="http://schemas.microsoft.com/office/drawing/2014/main" id="{92A07769-025B-429E-BBB3-F2EDAB8BA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5283" y="4030747"/>
            <a:ext cx="430442" cy="430442"/>
          </a:xfrm>
          <a:prstGeom prst="rect">
            <a:avLst/>
          </a:prstGeom>
        </p:spPr>
      </p:pic>
      <p:pic>
        <p:nvPicPr>
          <p:cNvPr id="211" name="그래픽 210" descr="걷기">
            <a:extLst>
              <a:ext uri="{FF2B5EF4-FFF2-40B4-BE49-F238E27FC236}">
                <a16:creationId xmlns:a16="http://schemas.microsoft.com/office/drawing/2014/main" id="{F6CF40C6-601C-45C9-9C44-0835380526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7375" y="4582568"/>
            <a:ext cx="420038" cy="420038"/>
          </a:xfrm>
          <a:prstGeom prst="rect">
            <a:avLst/>
          </a:prstGeom>
        </p:spPr>
      </p:pic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CF41260A-49F1-4DAB-B4EF-15BE66768BE5}"/>
              </a:ext>
            </a:extLst>
          </p:cNvPr>
          <p:cNvGrpSpPr/>
          <p:nvPr/>
        </p:nvGrpSpPr>
        <p:grpSpPr>
          <a:xfrm>
            <a:off x="9163851" y="3439703"/>
            <a:ext cx="2880000" cy="1719559"/>
            <a:chOff x="172112" y="114277"/>
            <a:chExt cx="2880000" cy="1719559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9A83DAA8-5AD5-43E4-9265-8ABCA1711B7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185138A5-C0BB-4587-8660-27ADB69A5D8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C04095CD-1816-41D9-AE1F-9E9C441F0A5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3D562B0E-1D2F-4B45-B513-DC6836CF443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2B3B46E2-EF88-4025-BDD6-28B245D9278E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8A2A5BD6-5239-4398-85AB-0698B30482C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" name="그래픽 218" descr="걷기">
            <a:extLst>
              <a:ext uri="{FF2B5EF4-FFF2-40B4-BE49-F238E27FC236}">
                <a16:creationId xmlns:a16="http://schemas.microsoft.com/office/drawing/2014/main" id="{43AF8CA6-75BA-483D-A564-2EBDA32C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5262" y="3547077"/>
            <a:ext cx="430442" cy="430442"/>
          </a:xfrm>
          <a:prstGeom prst="rect">
            <a:avLst/>
          </a:prstGeom>
        </p:spPr>
      </p:pic>
      <p:pic>
        <p:nvPicPr>
          <p:cNvPr id="220" name="그래픽 219" descr="걷기">
            <a:extLst>
              <a:ext uri="{FF2B5EF4-FFF2-40B4-BE49-F238E27FC236}">
                <a16:creationId xmlns:a16="http://schemas.microsoft.com/office/drawing/2014/main" id="{155BD424-4075-4BE8-93E7-557663AE6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0516" y="3528651"/>
            <a:ext cx="430442" cy="430442"/>
          </a:xfrm>
          <a:prstGeom prst="rect">
            <a:avLst/>
          </a:prstGeom>
        </p:spPr>
      </p:pic>
      <p:pic>
        <p:nvPicPr>
          <p:cNvPr id="221" name="그래픽 220" descr="걷기">
            <a:extLst>
              <a:ext uri="{FF2B5EF4-FFF2-40B4-BE49-F238E27FC236}">
                <a16:creationId xmlns:a16="http://schemas.microsoft.com/office/drawing/2014/main" id="{E5131715-AAEB-4E40-A979-0EED875C3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117" y="3523730"/>
            <a:ext cx="430442" cy="430442"/>
          </a:xfrm>
          <a:prstGeom prst="rect">
            <a:avLst/>
          </a:prstGeom>
        </p:spPr>
      </p:pic>
      <p:pic>
        <p:nvPicPr>
          <p:cNvPr id="222" name="그래픽 221" descr="걷기">
            <a:extLst>
              <a:ext uri="{FF2B5EF4-FFF2-40B4-BE49-F238E27FC236}">
                <a16:creationId xmlns:a16="http://schemas.microsoft.com/office/drawing/2014/main" id="{325E8B94-E8BE-4476-AB73-797DE1B11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0747" y="4054264"/>
            <a:ext cx="430442" cy="430442"/>
          </a:xfrm>
          <a:prstGeom prst="rect">
            <a:avLst/>
          </a:prstGeom>
        </p:spPr>
      </p:pic>
      <p:pic>
        <p:nvPicPr>
          <p:cNvPr id="223" name="그래픽 222" descr="걷기">
            <a:extLst>
              <a:ext uri="{FF2B5EF4-FFF2-40B4-BE49-F238E27FC236}">
                <a16:creationId xmlns:a16="http://schemas.microsoft.com/office/drawing/2014/main" id="{B2EBDBEC-1E20-46B7-B534-F6B5C59BA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8180" y="4052084"/>
            <a:ext cx="430442" cy="430442"/>
          </a:xfrm>
          <a:prstGeom prst="rect">
            <a:avLst/>
          </a:prstGeom>
        </p:spPr>
      </p:pic>
      <p:pic>
        <p:nvPicPr>
          <p:cNvPr id="224" name="그래픽 223" descr="걷기">
            <a:extLst>
              <a:ext uri="{FF2B5EF4-FFF2-40B4-BE49-F238E27FC236}">
                <a16:creationId xmlns:a16="http://schemas.microsoft.com/office/drawing/2014/main" id="{2697CE02-A678-4DA5-8039-3B0AC5FC50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266" y="4590238"/>
            <a:ext cx="430442" cy="430442"/>
          </a:xfrm>
          <a:prstGeom prst="rect">
            <a:avLst/>
          </a:prstGeom>
        </p:spPr>
      </p:pic>
      <p:pic>
        <p:nvPicPr>
          <p:cNvPr id="225" name="그래픽 224" descr="걷기">
            <a:extLst>
              <a:ext uri="{FF2B5EF4-FFF2-40B4-BE49-F238E27FC236}">
                <a16:creationId xmlns:a16="http://schemas.microsoft.com/office/drawing/2014/main" id="{4CBFCEB9-83EC-4F91-8732-197FFA9BF9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3558" y="4600642"/>
            <a:ext cx="420038" cy="420038"/>
          </a:xfrm>
          <a:prstGeom prst="rect">
            <a:avLst/>
          </a:prstGeom>
        </p:spPr>
      </p:pic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4391370F-F252-4138-B0A3-54103BC3C700}"/>
              </a:ext>
            </a:extLst>
          </p:cNvPr>
          <p:cNvGrpSpPr/>
          <p:nvPr/>
        </p:nvGrpSpPr>
        <p:grpSpPr>
          <a:xfrm>
            <a:off x="172112" y="5099286"/>
            <a:ext cx="2880000" cy="1719559"/>
            <a:chOff x="172112" y="114277"/>
            <a:chExt cx="2880000" cy="1719559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74ACE5CC-5CB6-4BA3-B2F5-A28AB7A0DBB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B7A3EA4C-F3B3-42E2-8865-787B5CF3A8E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91803457-D92E-402E-894D-B08E84CDF0E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9AAFC842-7F8E-44CE-904D-EB3F7C1B7477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AC9902C9-19DE-4A5D-BE73-73D9FDA8E98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4814A426-2E70-4CC1-B143-52AB800A39F9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3" name="그래픽 232" descr="걷기">
            <a:extLst>
              <a:ext uri="{FF2B5EF4-FFF2-40B4-BE49-F238E27FC236}">
                <a16:creationId xmlns:a16="http://schemas.microsoft.com/office/drawing/2014/main" id="{AD4963EC-EFCE-4F1F-9D43-ED3BAD762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3523" y="5206660"/>
            <a:ext cx="430442" cy="430442"/>
          </a:xfrm>
          <a:prstGeom prst="rect">
            <a:avLst/>
          </a:prstGeom>
        </p:spPr>
      </p:pic>
      <p:pic>
        <p:nvPicPr>
          <p:cNvPr id="234" name="그래픽 233" descr="걷기">
            <a:extLst>
              <a:ext uri="{FF2B5EF4-FFF2-40B4-BE49-F238E27FC236}">
                <a16:creationId xmlns:a16="http://schemas.microsoft.com/office/drawing/2014/main" id="{BE4B7F68-CA9D-49CA-AE15-436D6CC3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" y="5188234"/>
            <a:ext cx="430442" cy="430442"/>
          </a:xfrm>
          <a:prstGeom prst="rect">
            <a:avLst/>
          </a:prstGeom>
        </p:spPr>
      </p:pic>
      <p:pic>
        <p:nvPicPr>
          <p:cNvPr id="235" name="그래픽 234" descr="걷기">
            <a:extLst>
              <a:ext uri="{FF2B5EF4-FFF2-40B4-BE49-F238E27FC236}">
                <a16:creationId xmlns:a16="http://schemas.microsoft.com/office/drawing/2014/main" id="{B7E411BE-9757-4B0F-A8DA-A3165F540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097" y="5720222"/>
            <a:ext cx="430442" cy="430442"/>
          </a:xfrm>
          <a:prstGeom prst="rect">
            <a:avLst/>
          </a:prstGeom>
        </p:spPr>
      </p:pic>
      <p:pic>
        <p:nvPicPr>
          <p:cNvPr id="236" name="그래픽 235" descr="걷기">
            <a:extLst>
              <a:ext uri="{FF2B5EF4-FFF2-40B4-BE49-F238E27FC236}">
                <a16:creationId xmlns:a16="http://schemas.microsoft.com/office/drawing/2014/main" id="{FFFC8ADC-3BAA-4885-A6D3-B318FF2BAB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8324" y="6251046"/>
            <a:ext cx="430442" cy="430442"/>
          </a:xfrm>
          <a:prstGeom prst="rect">
            <a:avLst/>
          </a:prstGeom>
        </p:spPr>
      </p:pic>
      <p:pic>
        <p:nvPicPr>
          <p:cNvPr id="237" name="그래픽 236" descr="걷기">
            <a:extLst>
              <a:ext uri="{FF2B5EF4-FFF2-40B4-BE49-F238E27FC236}">
                <a16:creationId xmlns:a16="http://schemas.microsoft.com/office/drawing/2014/main" id="{1CA4696A-CE33-425A-BE76-F6D3D29A0B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441" y="5711667"/>
            <a:ext cx="430442" cy="430442"/>
          </a:xfrm>
          <a:prstGeom prst="rect">
            <a:avLst/>
          </a:prstGeom>
        </p:spPr>
      </p:pic>
      <p:pic>
        <p:nvPicPr>
          <p:cNvPr id="238" name="그래픽 237" descr="걷기">
            <a:extLst>
              <a:ext uri="{FF2B5EF4-FFF2-40B4-BE49-F238E27FC236}">
                <a16:creationId xmlns:a16="http://schemas.microsoft.com/office/drawing/2014/main" id="{6739AF3E-C845-42C5-8D58-6C4E01859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27" y="6249821"/>
            <a:ext cx="430442" cy="430442"/>
          </a:xfrm>
          <a:prstGeom prst="rect">
            <a:avLst/>
          </a:prstGeom>
        </p:spPr>
      </p:pic>
      <p:pic>
        <p:nvPicPr>
          <p:cNvPr id="239" name="그래픽 238" descr="걷기">
            <a:extLst>
              <a:ext uri="{FF2B5EF4-FFF2-40B4-BE49-F238E27FC236}">
                <a16:creationId xmlns:a16="http://schemas.microsoft.com/office/drawing/2014/main" id="{36B9542B-43EA-4700-882B-7457973F50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412" y="5690520"/>
            <a:ext cx="420038" cy="420038"/>
          </a:xfrm>
          <a:prstGeom prst="rect">
            <a:avLst/>
          </a:prstGeom>
        </p:spPr>
      </p:pic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D8667A0F-2EDE-4797-8202-7ED0FFBB1B06}"/>
              </a:ext>
            </a:extLst>
          </p:cNvPr>
          <p:cNvGrpSpPr/>
          <p:nvPr/>
        </p:nvGrpSpPr>
        <p:grpSpPr>
          <a:xfrm>
            <a:off x="3196758" y="5092029"/>
            <a:ext cx="2880000" cy="1719559"/>
            <a:chOff x="172112" y="114277"/>
            <a:chExt cx="2880000" cy="1719559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59EDF28-803C-4CAF-9AEE-1BF5E827073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7E9E7D93-B15C-4C90-91C8-174D58B754B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7B7207BA-8339-4681-9C59-477093A6385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76E35962-68C5-48B7-BF63-8001BDAFA4A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39001C5B-BE39-428E-8D39-D624CA5E106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F6CB6E97-FBB8-4C55-BF74-F9B784DE97E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1" name="그래픽 260" descr="걷기">
            <a:extLst>
              <a:ext uri="{FF2B5EF4-FFF2-40B4-BE49-F238E27FC236}">
                <a16:creationId xmlns:a16="http://schemas.microsoft.com/office/drawing/2014/main" id="{2D3BAC4E-8AF3-47B8-A519-353C82F0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169" y="5199403"/>
            <a:ext cx="430442" cy="430442"/>
          </a:xfrm>
          <a:prstGeom prst="rect">
            <a:avLst/>
          </a:prstGeom>
        </p:spPr>
      </p:pic>
      <p:pic>
        <p:nvPicPr>
          <p:cNvPr id="262" name="그래픽 261" descr="걷기">
            <a:extLst>
              <a:ext uri="{FF2B5EF4-FFF2-40B4-BE49-F238E27FC236}">
                <a16:creationId xmlns:a16="http://schemas.microsoft.com/office/drawing/2014/main" id="{2F5E7802-02A1-46FC-BFD0-558341B6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5344" y="5701785"/>
            <a:ext cx="430442" cy="430442"/>
          </a:xfrm>
          <a:prstGeom prst="rect">
            <a:avLst/>
          </a:prstGeom>
        </p:spPr>
      </p:pic>
      <p:pic>
        <p:nvPicPr>
          <p:cNvPr id="263" name="그래픽 262" descr="걷기">
            <a:extLst>
              <a:ext uri="{FF2B5EF4-FFF2-40B4-BE49-F238E27FC236}">
                <a16:creationId xmlns:a16="http://schemas.microsoft.com/office/drawing/2014/main" id="{8A59DF90-FC2E-46C3-8A2C-5FD817A7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7743" y="5712965"/>
            <a:ext cx="430442" cy="430442"/>
          </a:xfrm>
          <a:prstGeom prst="rect">
            <a:avLst/>
          </a:prstGeom>
        </p:spPr>
      </p:pic>
      <p:pic>
        <p:nvPicPr>
          <p:cNvPr id="264" name="그래픽 263" descr="걷기">
            <a:extLst>
              <a:ext uri="{FF2B5EF4-FFF2-40B4-BE49-F238E27FC236}">
                <a16:creationId xmlns:a16="http://schemas.microsoft.com/office/drawing/2014/main" id="{8F218E63-C3F7-47F5-8240-04C49E407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970" y="6243789"/>
            <a:ext cx="430442" cy="430442"/>
          </a:xfrm>
          <a:prstGeom prst="rect">
            <a:avLst/>
          </a:prstGeom>
        </p:spPr>
      </p:pic>
      <p:pic>
        <p:nvPicPr>
          <p:cNvPr id="265" name="그래픽 264" descr="걷기">
            <a:extLst>
              <a:ext uri="{FF2B5EF4-FFF2-40B4-BE49-F238E27FC236}">
                <a16:creationId xmlns:a16="http://schemas.microsoft.com/office/drawing/2014/main" id="{F39AB21C-6DFF-44DE-988A-92580B70C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4331" y="6242564"/>
            <a:ext cx="430442" cy="430442"/>
          </a:xfrm>
          <a:prstGeom prst="rect">
            <a:avLst/>
          </a:prstGeom>
        </p:spPr>
      </p:pic>
      <p:pic>
        <p:nvPicPr>
          <p:cNvPr id="266" name="그래픽 265" descr="걷기">
            <a:extLst>
              <a:ext uri="{FF2B5EF4-FFF2-40B4-BE49-F238E27FC236}">
                <a16:creationId xmlns:a16="http://schemas.microsoft.com/office/drawing/2014/main" id="{A8113E58-7C26-4135-B6C9-1858C99F5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4173" y="6242564"/>
            <a:ext cx="430442" cy="430442"/>
          </a:xfrm>
          <a:prstGeom prst="rect">
            <a:avLst/>
          </a:prstGeom>
        </p:spPr>
      </p:pic>
      <p:pic>
        <p:nvPicPr>
          <p:cNvPr id="267" name="그래픽 266" descr="걷기">
            <a:extLst>
              <a:ext uri="{FF2B5EF4-FFF2-40B4-BE49-F238E27FC236}">
                <a16:creationId xmlns:a16="http://schemas.microsoft.com/office/drawing/2014/main" id="{EC5279A3-19E9-4E9C-96A4-CB887E97F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5226" y="5187732"/>
            <a:ext cx="420038" cy="420038"/>
          </a:xfrm>
          <a:prstGeom prst="rect">
            <a:avLst/>
          </a:prstGeom>
        </p:spPr>
      </p:pic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4EF65DF-EA9B-4F3F-8C50-E2B37B109D75}"/>
              </a:ext>
            </a:extLst>
          </p:cNvPr>
          <p:cNvGrpSpPr/>
          <p:nvPr/>
        </p:nvGrpSpPr>
        <p:grpSpPr>
          <a:xfrm>
            <a:off x="6177709" y="5080849"/>
            <a:ext cx="2880000" cy="1719559"/>
            <a:chOff x="172112" y="114277"/>
            <a:chExt cx="2880000" cy="1719559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5001DC84-701A-46B4-B971-DD0BDEE9AFE7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291B188-49FB-452F-AFC7-404DE998293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19A582B2-9878-4DFA-8B44-0AFEDED64F3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47771535-225B-435F-8C31-E5A7404E4A0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47C0576B-97A3-4C70-9BEC-2C66D2C85C4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7675BF71-B160-4D71-BEC3-A8B78CD1C14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5" name="그래픽 274" descr="걷기">
            <a:extLst>
              <a:ext uri="{FF2B5EF4-FFF2-40B4-BE49-F238E27FC236}">
                <a16:creationId xmlns:a16="http://schemas.microsoft.com/office/drawing/2014/main" id="{75F75872-8FF1-4A10-B075-E636157EE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5254" y="5674379"/>
            <a:ext cx="430442" cy="430442"/>
          </a:xfrm>
          <a:prstGeom prst="rect">
            <a:avLst/>
          </a:prstGeom>
        </p:spPr>
      </p:pic>
      <p:pic>
        <p:nvPicPr>
          <p:cNvPr id="276" name="그래픽 275" descr="걷기">
            <a:extLst>
              <a:ext uri="{FF2B5EF4-FFF2-40B4-BE49-F238E27FC236}">
                <a16:creationId xmlns:a16="http://schemas.microsoft.com/office/drawing/2014/main" id="{F0289CD5-7C62-41C6-9212-D602E3093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6295" y="5690605"/>
            <a:ext cx="430442" cy="430442"/>
          </a:xfrm>
          <a:prstGeom prst="rect">
            <a:avLst/>
          </a:prstGeom>
        </p:spPr>
      </p:pic>
      <p:pic>
        <p:nvPicPr>
          <p:cNvPr id="277" name="그래픽 276" descr="걷기">
            <a:extLst>
              <a:ext uri="{FF2B5EF4-FFF2-40B4-BE49-F238E27FC236}">
                <a16:creationId xmlns:a16="http://schemas.microsoft.com/office/drawing/2014/main" id="{583E7C09-8B7E-4994-9289-A2A7C26AE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8694" y="5701785"/>
            <a:ext cx="430442" cy="430442"/>
          </a:xfrm>
          <a:prstGeom prst="rect">
            <a:avLst/>
          </a:prstGeom>
        </p:spPr>
      </p:pic>
      <p:pic>
        <p:nvPicPr>
          <p:cNvPr id="278" name="그래픽 277" descr="걷기">
            <a:extLst>
              <a:ext uri="{FF2B5EF4-FFF2-40B4-BE49-F238E27FC236}">
                <a16:creationId xmlns:a16="http://schemas.microsoft.com/office/drawing/2014/main" id="{289D9C33-BCD1-4101-891F-FEF69E0F9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3921" y="6232609"/>
            <a:ext cx="430442" cy="430442"/>
          </a:xfrm>
          <a:prstGeom prst="rect">
            <a:avLst/>
          </a:prstGeom>
        </p:spPr>
      </p:pic>
      <p:pic>
        <p:nvPicPr>
          <p:cNvPr id="279" name="그래픽 278" descr="걷기">
            <a:extLst>
              <a:ext uri="{FF2B5EF4-FFF2-40B4-BE49-F238E27FC236}">
                <a16:creationId xmlns:a16="http://schemas.microsoft.com/office/drawing/2014/main" id="{8790AD15-533F-4AA3-A62E-AE35D2543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5282" y="6231384"/>
            <a:ext cx="430442" cy="430442"/>
          </a:xfrm>
          <a:prstGeom prst="rect">
            <a:avLst/>
          </a:prstGeom>
        </p:spPr>
      </p:pic>
      <p:pic>
        <p:nvPicPr>
          <p:cNvPr id="280" name="그래픽 279" descr="걷기">
            <a:extLst>
              <a:ext uri="{FF2B5EF4-FFF2-40B4-BE49-F238E27FC236}">
                <a16:creationId xmlns:a16="http://schemas.microsoft.com/office/drawing/2014/main" id="{0DB12B86-1146-454C-871C-DA0E3A4CB5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0049" y="5701785"/>
            <a:ext cx="430442" cy="430442"/>
          </a:xfrm>
          <a:prstGeom prst="rect">
            <a:avLst/>
          </a:prstGeom>
        </p:spPr>
      </p:pic>
      <p:pic>
        <p:nvPicPr>
          <p:cNvPr id="281" name="그래픽 280" descr="걷기">
            <a:extLst>
              <a:ext uri="{FF2B5EF4-FFF2-40B4-BE49-F238E27FC236}">
                <a16:creationId xmlns:a16="http://schemas.microsoft.com/office/drawing/2014/main" id="{2C7802AD-BB16-4DDB-9304-C46EAD16F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8134" y="5167404"/>
            <a:ext cx="420038" cy="420038"/>
          </a:xfrm>
          <a:prstGeom prst="rect">
            <a:avLst/>
          </a:prstGeom>
        </p:spPr>
      </p:pic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D2F14316-1BF8-4DAB-B63B-7CC57EB166A4}"/>
              </a:ext>
            </a:extLst>
          </p:cNvPr>
          <p:cNvGrpSpPr/>
          <p:nvPr/>
        </p:nvGrpSpPr>
        <p:grpSpPr>
          <a:xfrm>
            <a:off x="9165886" y="5099923"/>
            <a:ext cx="2880000" cy="1719559"/>
            <a:chOff x="172112" y="114277"/>
            <a:chExt cx="2880000" cy="1719559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E8D884C1-EA8A-4008-AB6E-51F17544430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BD9664A5-DAF1-44C5-A211-13723A3C0EA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CD9A11F3-FC49-4949-BC2C-AF780E72E04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D1EE064C-6DE6-438E-A916-CA3D8494BBB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D23071C6-6B5D-4BF9-A762-3704E21B84E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7C33EC04-1757-488C-B0BC-8B75C1CD3BE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9" name="그래픽 288" descr="걷기">
            <a:extLst>
              <a:ext uri="{FF2B5EF4-FFF2-40B4-BE49-F238E27FC236}">
                <a16:creationId xmlns:a16="http://schemas.microsoft.com/office/drawing/2014/main" id="{69D40402-0690-4E99-B5A7-A35E67708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3431" y="5693453"/>
            <a:ext cx="430442" cy="430442"/>
          </a:xfrm>
          <a:prstGeom prst="rect">
            <a:avLst/>
          </a:prstGeom>
        </p:spPr>
      </p:pic>
      <p:pic>
        <p:nvPicPr>
          <p:cNvPr id="290" name="그래픽 289" descr="걷기">
            <a:extLst>
              <a:ext uri="{FF2B5EF4-FFF2-40B4-BE49-F238E27FC236}">
                <a16:creationId xmlns:a16="http://schemas.microsoft.com/office/drawing/2014/main" id="{DF290857-1F9E-41CD-B87E-1FDC2120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472" y="5709679"/>
            <a:ext cx="430442" cy="430442"/>
          </a:xfrm>
          <a:prstGeom prst="rect">
            <a:avLst/>
          </a:prstGeom>
        </p:spPr>
      </p:pic>
      <p:pic>
        <p:nvPicPr>
          <p:cNvPr id="291" name="그래픽 290" descr="걷기">
            <a:extLst>
              <a:ext uri="{FF2B5EF4-FFF2-40B4-BE49-F238E27FC236}">
                <a16:creationId xmlns:a16="http://schemas.microsoft.com/office/drawing/2014/main" id="{8057547C-E5D2-4B96-9881-CE328531F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6026" y="6250458"/>
            <a:ext cx="430442" cy="430442"/>
          </a:xfrm>
          <a:prstGeom prst="rect">
            <a:avLst/>
          </a:prstGeom>
        </p:spPr>
      </p:pic>
      <p:pic>
        <p:nvPicPr>
          <p:cNvPr id="292" name="그래픽 291" descr="걷기">
            <a:extLst>
              <a:ext uri="{FF2B5EF4-FFF2-40B4-BE49-F238E27FC236}">
                <a16:creationId xmlns:a16="http://schemas.microsoft.com/office/drawing/2014/main" id="{A94906E3-D6B8-47E8-9B1D-E37C94D1F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6914" y="5192865"/>
            <a:ext cx="430442" cy="430442"/>
          </a:xfrm>
          <a:prstGeom prst="rect">
            <a:avLst/>
          </a:prstGeom>
        </p:spPr>
      </p:pic>
      <p:pic>
        <p:nvPicPr>
          <p:cNvPr id="293" name="그래픽 292" descr="걷기">
            <a:extLst>
              <a:ext uri="{FF2B5EF4-FFF2-40B4-BE49-F238E27FC236}">
                <a16:creationId xmlns:a16="http://schemas.microsoft.com/office/drawing/2014/main" id="{93893315-E242-4C0E-A44E-10B10B9C2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3459" y="6250458"/>
            <a:ext cx="430442" cy="430442"/>
          </a:xfrm>
          <a:prstGeom prst="rect">
            <a:avLst/>
          </a:prstGeom>
        </p:spPr>
      </p:pic>
      <p:pic>
        <p:nvPicPr>
          <p:cNvPr id="294" name="그래픽 293" descr="걷기">
            <a:extLst>
              <a:ext uri="{FF2B5EF4-FFF2-40B4-BE49-F238E27FC236}">
                <a16:creationId xmlns:a16="http://schemas.microsoft.com/office/drawing/2014/main" id="{EBDDCA94-D9A3-431F-BBC2-973EB1BD4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8226" y="5720859"/>
            <a:ext cx="430442" cy="430442"/>
          </a:xfrm>
          <a:prstGeom prst="rect">
            <a:avLst/>
          </a:prstGeom>
        </p:spPr>
      </p:pic>
      <p:pic>
        <p:nvPicPr>
          <p:cNvPr id="295" name="그래픽 294" descr="걷기">
            <a:extLst>
              <a:ext uri="{FF2B5EF4-FFF2-40B4-BE49-F238E27FC236}">
                <a16:creationId xmlns:a16="http://schemas.microsoft.com/office/drawing/2014/main" id="{FD458838-3A07-4E31-A807-04DBE1D888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5262" y="5197659"/>
            <a:ext cx="420038" cy="420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8AF35E-5F17-46FB-926D-E2D85E130267}"/>
              </a:ext>
            </a:extLst>
          </p:cNvPr>
          <p:cNvSpPr txBox="1"/>
          <p:nvPr/>
        </p:nvSpPr>
        <p:spPr>
          <a:xfrm>
            <a:off x="9193190" y="2097793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ko-KR" sz="2800" dirty="0"/>
              <a:t>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951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AF6885E-EBFC-45B7-8E02-73EEC2BC312E}"/>
              </a:ext>
            </a:extLst>
          </p:cNvPr>
          <p:cNvGrpSpPr/>
          <p:nvPr/>
        </p:nvGrpSpPr>
        <p:grpSpPr>
          <a:xfrm>
            <a:off x="87201" y="0"/>
            <a:ext cx="2880000" cy="1719559"/>
            <a:chOff x="172112" y="114277"/>
            <a:chExt cx="2880000" cy="171955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56387C-9E48-4DE7-8ED8-0C7C4C62EB0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A62DD29-9EC7-4BDA-8153-5E5095C29F66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2783705-1398-48A2-B2DF-8CF91747E4A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5A72BDC-A42A-4C4E-8999-4929394F610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F5EE917-6B73-4C2A-BC5B-723FE6FEEC63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A5A9244-C43B-404D-8307-7EBB83811D0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8CA55B65-9E7C-419B-BECB-D178DCA32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746" y="593530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DB15D252-EDEE-4EC6-AF2C-2E027623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754" y="1150535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D79BA535-9BF6-47A2-B572-702D657D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341" y="1150535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10DC9470-5530-4DB8-AEC0-4EFF049C1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229" y="92942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1FDBC39E-FCF2-40C7-94DB-048AAA026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4051" y="64386"/>
            <a:ext cx="430442" cy="430442"/>
          </a:xfrm>
          <a:prstGeom prst="rect">
            <a:avLst/>
          </a:prstGeom>
        </p:spPr>
      </p:pic>
      <p:pic>
        <p:nvPicPr>
          <p:cNvPr id="16" name="그래픽 15" descr="걷기">
            <a:extLst>
              <a:ext uri="{FF2B5EF4-FFF2-40B4-BE49-F238E27FC236}">
                <a16:creationId xmlns:a16="http://schemas.microsoft.com/office/drawing/2014/main" id="{6CDFD3DB-DFDA-4C3A-82D2-9D3767378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9541" y="620936"/>
            <a:ext cx="430442" cy="430442"/>
          </a:xfrm>
          <a:prstGeom prst="rect">
            <a:avLst/>
          </a:prstGeom>
        </p:spPr>
      </p:pic>
      <p:pic>
        <p:nvPicPr>
          <p:cNvPr id="17" name="그래픽 16" descr="걷기">
            <a:extLst>
              <a:ext uri="{FF2B5EF4-FFF2-40B4-BE49-F238E27FC236}">
                <a16:creationId xmlns:a16="http://schemas.microsoft.com/office/drawing/2014/main" id="{3FCDA544-2B61-4BA4-97A3-C27D584F4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4455" y="642770"/>
            <a:ext cx="420038" cy="42003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37A76A-AC27-40B1-A597-FDFBC8888508}"/>
              </a:ext>
            </a:extLst>
          </p:cNvPr>
          <p:cNvGrpSpPr/>
          <p:nvPr/>
        </p:nvGrpSpPr>
        <p:grpSpPr>
          <a:xfrm>
            <a:off x="3007658" y="0"/>
            <a:ext cx="2880000" cy="1719559"/>
            <a:chOff x="172112" y="114277"/>
            <a:chExt cx="2880000" cy="171955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8A003B-8AA8-422D-AC40-B2C43A0D4F3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D5AED04-C599-46D3-8A3D-52BF76B4147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1CD29F-28FC-4580-83B9-AB8A9C9FCF4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548B582-C5F9-44EF-B48F-D77925E5F9C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7FEE210-5E7A-4C52-804D-4A9DCAD1FA0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0BAF3C0-BF92-441E-A469-73852471BEB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97656A8B-AC1B-418D-A21B-A8B231D2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1810" y="1144267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38C3D9E0-E02A-4F97-9AB0-432F9325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0211" y="1150535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693E141D-2C9B-4F87-B559-3547C7CBB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7798" y="1150535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14A529E7-4E0A-43B0-BFE0-D8DBFF5A9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8686" y="92942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B20B6ABC-44AA-4F68-9548-461DC8C83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4508" y="64386"/>
            <a:ext cx="430442" cy="430442"/>
          </a:xfrm>
          <a:prstGeom prst="rect">
            <a:avLst/>
          </a:prstGeom>
        </p:spPr>
      </p:pic>
      <p:pic>
        <p:nvPicPr>
          <p:cNvPr id="30" name="그래픽 29" descr="걷기">
            <a:extLst>
              <a:ext uri="{FF2B5EF4-FFF2-40B4-BE49-F238E27FC236}">
                <a16:creationId xmlns:a16="http://schemas.microsoft.com/office/drawing/2014/main" id="{8825468C-E510-4005-A630-FF3BE2AEE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1408" y="95904"/>
            <a:ext cx="430442" cy="430442"/>
          </a:xfrm>
          <a:prstGeom prst="rect">
            <a:avLst/>
          </a:prstGeom>
        </p:spPr>
      </p:pic>
      <p:pic>
        <p:nvPicPr>
          <p:cNvPr id="31" name="그래픽 30" descr="걷기">
            <a:extLst>
              <a:ext uri="{FF2B5EF4-FFF2-40B4-BE49-F238E27FC236}">
                <a16:creationId xmlns:a16="http://schemas.microsoft.com/office/drawing/2014/main" id="{1FC53012-8EAB-4C3A-8397-B102A3BB9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4912" y="642770"/>
            <a:ext cx="420038" cy="420038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544CEB04-3053-46B3-A455-01531CEBE6E9}"/>
              </a:ext>
            </a:extLst>
          </p:cNvPr>
          <p:cNvGrpSpPr/>
          <p:nvPr/>
        </p:nvGrpSpPr>
        <p:grpSpPr>
          <a:xfrm>
            <a:off x="86233" y="1671777"/>
            <a:ext cx="2880000" cy="1719559"/>
            <a:chOff x="172112" y="114277"/>
            <a:chExt cx="2880000" cy="171955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7369C56-0B52-4A5B-A729-E8DA758E18B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2FDFFC5-64C5-4E3A-8D41-D4E2E3DE868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796D002-5F17-4267-8A91-7091770FA2D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B8C79A4-DAA7-4294-A602-B4D5F19D1C5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C29BEAC-1D16-4102-BE10-D7521040929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5EBFF94-42F6-4B1F-A2D1-AF81E651B3A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1E4531F1-3932-4E7D-9647-A0D614009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0385" y="2816044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98EA3AE2-3C4E-495E-B462-FA4CDF5C8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786" y="2822312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A0B6C2FC-C0B9-468B-B268-AB6C57EC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621" y="2292377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017AFCE7-75F4-4B33-A495-8C14A6BC8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717" y="1798746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CF8F5D16-C33F-4195-AF7E-526C86433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3083" y="1736163"/>
            <a:ext cx="430442" cy="430442"/>
          </a:xfrm>
          <a:prstGeom prst="rect">
            <a:avLst/>
          </a:prstGeom>
        </p:spPr>
      </p:pic>
      <p:pic>
        <p:nvPicPr>
          <p:cNvPr id="44" name="그래픽 43" descr="걷기">
            <a:extLst>
              <a:ext uri="{FF2B5EF4-FFF2-40B4-BE49-F238E27FC236}">
                <a16:creationId xmlns:a16="http://schemas.microsoft.com/office/drawing/2014/main" id="{5CB6B5C6-A7AB-4CF9-9D08-3ED2F09B1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983" y="1767681"/>
            <a:ext cx="430442" cy="430442"/>
          </a:xfrm>
          <a:prstGeom prst="rect">
            <a:avLst/>
          </a:prstGeom>
        </p:spPr>
      </p:pic>
      <p:pic>
        <p:nvPicPr>
          <p:cNvPr id="45" name="그래픽 44" descr="걷기">
            <a:extLst>
              <a:ext uri="{FF2B5EF4-FFF2-40B4-BE49-F238E27FC236}">
                <a16:creationId xmlns:a16="http://schemas.microsoft.com/office/drawing/2014/main" id="{C7A14452-50A9-48C8-814A-55376F9AD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708" y="2305256"/>
            <a:ext cx="420038" cy="420038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DF557A32-77C1-47BD-AADB-BB18B093474E}"/>
              </a:ext>
            </a:extLst>
          </p:cNvPr>
          <p:cNvGrpSpPr/>
          <p:nvPr/>
        </p:nvGrpSpPr>
        <p:grpSpPr>
          <a:xfrm>
            <a:off x="3003490" y="1660507"/>
            <a:ext cx="2880000" cy="1719559"/>
            <a:chOff x="172112" y="114277"/>
            <a:chExt cx="2880000" cy="171955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FA49EA-B439-4FE3-AE37-9872FE55232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C2CC1A3-4438-4C05-9677-E1D689B5607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6F4162C-0F5D-4E56-850D-4564C7C25AB6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2A164F7-6D51-46A0-848B-C859603143D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10CCF49-4585-4BEA-9DA4-C23D879AA2A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511682C-1110-4485-AB05-D635B07A92B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38201F99-D114-4E4E-BD71-D00E0E4F4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642" y="2804774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873D946F-E16B-4A4D-B1D3-A5F71B97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0804" y="1747782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C0F7C4FD-EC37-46BE-B78A-59EFF663F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508" y="2272120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AED27A8F-DA5F-450E-B251-F6162C9C0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4974" y="1787476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3108F95F-4A4A-4587-9B78-B2B006883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1703" y="2284178"/>
            <a:ext cx="430442" cy="430442"/>
          </a:xfrm>
          <a:prstGeom prst="rect">
            <a:avLst/>
          </a:prstGeom>
        </p:spPr>
      </p:pic>
      <p:pic>
        <p:nvPicPr>
          <p:cNvPr id="58" name="그래픽 57" descr="걷기">
            <a:extLst>
              <a:ext uri="{FF2B5EF4-FFF2-40B4-BE49-F238E27FC236}">
                <a16:creationId xmlns:a16="http://schemas.microsoft.com/office/drawing/2014/main" id="{F45AE663-E25B-4D40-9143-DF26D00FE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0543" y="2782873"/>
            <a:ext cx="430442" cy="430442"/>
          </a:xfrm>
          <a:prstGeom prst="rect">
            <a:avLst/>
          </a:prstGeom>
        </p:spPr>
      </p:pic>
      <p:pic>
        <p:nvPicPr>
          <p:cNvPr id="59" name="그래픽 58" descr="걷기">
            <a:extLst>
              <a:ext uri="{FF2B5EF4-FFF2-40B4-BE49-F238E27FC236}">
                <a16:creationId xmlns:a16="http://schemas.microsoft.com/office/drawing/2014/main" id="{83F523F7-EA98-4713-9261-712B1F596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2442" y="2285622"/>
            <a:ext cx="420038" cy="420038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3278E783-0726-46E7-AFFA-72051455B87F}"/>
              </a:ext>
            </a:extLst>
          </p:cNvPr>
          <p:cNvGrpSpPr/>
          <p:nvPr/>
        </p:nvGrpSpPr>
        <p:grpSpPr>
          <a:xfrm>
            <a:off x="5919780" y="1656169"/>
            <a:ext cx="2880000" cy="1719559"/>
            <a:chOff x="172112" y="114277"/>
            <a:chExt cx="2880000" cy="171955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6016770-9915-4A25-9E15-BB919312B86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DA40C6B-BD41-4D67-897E-2C27AD99128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3EEF053-8ADD-49A9-B503-55DCBD372C9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62489FB-CAB0-435B-B40B-BA5283ECBAB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95E48B2-C2A0-4DBF-819C-399D4DDED414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A379271-47C4-4366-8CC3-1AF3095395D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B2AB6918-A73D-44EE-AFDB-D142D8CBD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896" y="1736163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CDF883A3-2749-4EE1-98C2-04C05C3AC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7094" y="1743444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DBDF790D-F858-4B85-8AEF-2FB11832C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0798" y="2267782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9D72EFAB-A986-4874-9834-23EAC8729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6850" y="2800436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171E3B9E-0490-48EC-95EB-DA9CF5508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7993" y="2279840"/>
            <a:ext cx="430442" cy="430442"/>
          </a:xfrm>
          <a:prstGeom prst="rect">
            <a:avLst/>
          </a:prstGeom>
        </p:spPr>
      </p:pic>
      <p:pic>
        <p:nvPicPr>
          <p:cNvPr id="72" name="그래픽 71" descr="걷기">
            <a:extLst>
              <a:ext uri="{FF2B5EF4-FFF2-40B4-BE49-F238E27FC236}">
                <a16:creationId xmlns:a16="http://schemas.microsoft.com/office/drawing/2014/main" id="{638FEC3E-9324-447D-B992-ED40FC117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6833" y="2778535"/>
            <a:ext cx="430442" cy="430442"/>
          </a:xfrm>
          <a:prstGeom prst="rect">
            <a:avLst/>
          </a:prstGeom>
        </p:spPr>
      </p:pic>
      <p:pic>
        <p:nvPicPr>
          <p:cNvPr id="73" name="그래픽 72" descr="걷기">
            <a:extLst>
              <a:ext uri="{FF2B5EF4-FFF2-40B4-BE49-F238E27FC236}">
                <a16:creationId xmlns:a16="http://schemas.microsoft.com/office/drawing/2014/main" id="{1FB37D7A-FBC3-4E2E-830B-07052DA1D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732" y="2281284"/>
            <a:ext cx="420038" cy="420038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D26071-D0B2-4680-A019-02996E32FFE5}"/>
              </a:ext>
            </a:extLst>
          </p:cNvPr>
          <p:cNvGrpSpPr/>
          <p:nvPr/>
        </p:nvGrpSpPr>
        <p:grpSpPr>
          <a:xfrm>
            <a:off x="8840237" y="1648734"/>
            <a:ext cx="2880000" cy="1719559"/>
            <a:chOff x="172112" y="114277"/>
            <a:chExt cx="2880000" cy="1719559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A376FA3-292D-4A89-BD81-E84AF5F20E1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39F85AE4-36AD-4EB5-A4C9-3CF0AEDE957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E79116A-6126-4B88-9A88-5E736CA466B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86B41372-86B6-4F28-8864-2817BBE7DD2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5709568-3712-488C-8A8F-4178EDD9B8C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F3FBC11D-4044-4ED2-9BDB-F551C19BC3D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D31288D1-ADBB-4BF5-9D89-B4EEED590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5353" y="1728728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2CF82612-7312-4B93-A74F-DCB9542DA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7551" y="1736009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2B33E224-82DF-4797-B1FD-89785D91F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7551" y="1756880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D30761D1-DBE1-413B-AD89-16B83C052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307" y="2793001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864A1E83-3231-4428-8312-0D98753C1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6428" y="2814326"/>
            <a:ext cx="430442" cy="430442"/>
          </a:xfrm>
          <a:prstGeom prst="rect">
            <a:avLst/>
          </a:prstGeom>
        </p:spPr>
      </p:pic>
      <p:pic>
        <p:nvPicPr>
          <p:cNvPr id="86" name="그래픽 85" descr="걷기">
            <a:extLst>
              <a:ext uri="{FF2B5EF4-FFF2-40B4-BE49-F238E27FC236}">
                <a16:creationId xmlns:a16="http://schemas.microsoft.com/office/drawing/2014/main" id="{06203170-C2A2-41BD-81B8-25BB21FA6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7290" y="2771100"/>
            <a:ext cx="430442" cy="430442"/>
          </a:xfrm>
          <a:prstGeom prst="rect">
            <a:avLst/>
          </a:prstGeom>
        </p:spPr>
      </p:pic>
      <p:pic>
        <p:nvPicPr>
          <p:cNvPr id="87" name="그래픽 86" descr="걷기">
            <a:extLst>
              <a:ext uri="{FF2B5EF4-FFF2-40B4-BE49-F238E27FC236}">
                <a16:creationId xmlns:a16="http://schemas.microsoft.com/office/drawing/2014/main" id="{F79CC8CE-5840-4F41-A9E9-39C05DB09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5746" y="2267782"/>
            <a:ext cx="420038" cy="420038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874194F3-EE8E-4D29-B452-6ED48D4B6159}"/>
              </a:ext>
            </a:extLst>
          </p:cNvPr>
          <p:cNvGrpSpPr/>
          <p:nvPr/>
        </p:nvGrpSpPr>
        <p:grpSpPr>
          <a:xfrm>
            <a:off x="77897" y="3327946"/>
            <a:ext cx="2880000" cy="1719559"/>
            <a:chOff x="172112" y="114277"/>
            <a:chExt cx="2880000" cy="1719559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23652B5-A0F4-4EBC-9770-C9BF220F4F3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3F265C8-A1C0-4FE7-9422-55A1B6B0FDF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60E1393-B6D7-4ED7-946A-D4F06AC691D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DDC7A18-D854-4168-B1AA-4FF09C8FB9F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7BE03CA-8592-4997-867E-504525ADDF9B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C04F316-7B21-4918-B38C-B761E4BF6CB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ABB7C9E4-C27D-43A5-AD77-D58308574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013" y="3407940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15976578-C379-4B55-AE3A-00FB304A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93" y="3945602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07603EDF-D45C-490F-A66A-73A6BB83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11" y="3436092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B73327A2-14B4-48FA-BCDD-A7C7E7AD1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923" y="4487617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3111AC7A-3CC2-41B5-B30E-D149E90A4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4088" y="4493538"/>
            <a:ext cx="430442" cy="430442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90725ACA-0562-443E-993B-80EA18311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8334" y="4487617"/>
            <a:ext cx="430442" cy="430442"/>
          </a:xfrm>
          <a:prstGeom prst="rect">
            <a:avLst/>
          </a:prstGeom>
        </p:spPr>
      </p:pic>
      <p:pic>
        <p:nvPicPr>
          <p:cNvPr id="101" name="그래픽 100" descr="걷기">
            <a:extLst>
              <a:ext uri="{FF2B5EF4-FFF2-40B4-BE49-F238E27FC236}">
                <a16:creationId xmlns:a16="http://schemas.microsoft.com/office/drawing/2014/main" id="{34663804-04A2-44B9-BFDA-74ECFB5FF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0025" y="3927718"/>
            <a:ext cx="420038" cy="420038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8612F1F-BF33-4EF4-ADDE-3E868FA3ACA9}"/>
              </a:ext>
            </a:extLst>
          </p:cNvPr>
          <p:cNvGrpSpPr/>
          <p:nvPr/>
        </p:nvGrpSpPr>
        <p:grpSpPr>
          <a:xfrm>
            <a:off x="3002522" y="3325463"/>
            <a:ext cx="2880000" cy="1719559"/>
            <a:chOff x="172112" y="114277"/>
            <a:chExt cx="2880000" cy="1719559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63B01F6-46A9-426F-B143-58AD4FAFB81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EC9C9FA2-4078-4BA8-88E2-07C5EDBDD50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EBA6D50-2AE0-4238-B726-43E6174554F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959A58C-0902-460E-932D-56023FC80EBD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57067A7-44D3-47E3-B886-EF33F1DE438A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C5975D5-B476-4884-B6F1-136BA1B05DF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39B1E29D-472E-40B9-A544-B231CC3C7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2663" y="3905367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BE210289-C035-46D1-91E4-D104E9D7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118" y="3943119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12344E2B-E731-4225-9B18-594F35C3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9836" y="3433609"/>
            <a:ext cx="430442" cy="430442"/>
          </a:xfrm>
          <a:prstGeom prst="rect">
            <a:avLst/>
          </a:prstGeom>
        </p:spPr>
      </p:pic>
      <p:pic>
        <p:nvPicPr>
          <p:cNvPr id="112" name="그래픽 111" descr="걷기">
            <a:extLst>
              <a:ext uri="{FF2B5EF4-FFF2-40B4-BE49-F238E27FC236}">
                <a16:creationId xmlns:a16="http://schemas.microsoft.com/office/drawing/2014/main" id="{C97D99A9-E0BA-4C91-80DA-C05A9B260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2959" y="3925490"/>
            <a:ext cx="430442" cy="43044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8A520BF3-4807-44E1-89F9-A49520B8B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8713" y="4491055"/>
            <a:ext cx="430442" cy="430442"/>
          </a:xfrm>
          <a:prstGeom prst="rect">
            <a:avLst/>
          </a:prstGeom>
        </p:spPr>
      </p:pic>
      <p:pic>
        <p:nvPicPr>
          <p:cNvPr id="114" name="그래픽 113" descr="걷기">
            <a:extLst>
              <a:ext uri="{FF2B5EF4-FFF2-40B4-BE49-F238E27FC236}">
                <a16:creationId xmlns:a16="http://schemas.microsoft.com/office/drawing/2014/main" id="{28BA2427-CBE2-4BE8-9D0D-7729D130A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2959" y="4485134"/>
            <a:ext cx="430442" cy="430442"/>
          </a:xfrm>
          <a:prstGeom prst="rect">
            <a:avLst/>
          </a:prstGeom>
        </p:spPr>
      </p:pic>
      <p:pic>
        <p:nvPicPr>
          <p:cNvPr id="115" name="그래픽 114" descr="걷기">
            <a:extLst>
              <a:ext uri="{FF2B5EF4-FFF2-40B4-BE49-F238E27FC236}">
                <a16:creationId xmlns:a16="http://schemas.microsoft.com/office/drawing/2014/main" id="{8923183D-98F8-4ED6-97A0-739B599FE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6006" y="3438811"/>
            <a:ext cx="420038" cy="420038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9050DE7-CE95-4B32-B3D1-3A94967A3168}"/>
              </a:ext>
            </a:extLst>
          </p:cNvPr>
          <p:cNvGrpSpPr/>
          <p:nvPr/>
        </p:nvGrpSpPr>
        <p:grpSpPr>
          <a:xfrm>
            <a:off x="5915612" y="3318856"/>
            <a:ext cx="2880000" cy="1719559"/>
            <a:chOff x="172112" y="114277"/>
            <a:chExt cx="2880000" cy="1719559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A470FFA0-5A97-494B-98E6-106D6015E9FF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CAA7B56A-9565-46D3-8D32-24E9D3D5AFE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2FFED98-7CBA-447E-A396-7ECC1C53B55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A63AEC9-1748-4BC2-AEB0-C2F76F40B5E4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625F4E4-D3D2-4BEE-938A-12D0C146C9F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107CAC28-DAD4-44AA-A79D-40024723BAB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3" name="그래픽 122" descr="걷기">
            <a:extLst>
              <a:ext uri="{FF2B5EF4-FFF2-40B4-BE49-F238E27FC236}">
                <a16:creationId xmlns:a16="http://schemas.microsoft.com/office/drawing/2014/main" id="{7B977B57-33CC-4593-B297-03739957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5753" y="3898760"/>
            <a:ext cx="430442" cy="430442"/>
          </a:xfrm>
          <a:prstGeom prst="rect">
            <a:avLst/>
          </a:prstGeom>
        </p:spPr>
      </p:pic>
      <p:pic>
        <p:nvPicPr>
          <p:cNvPr id="124" name="그래픽 123" descr="걷기">
            <a:extLst>
              <a:ext uri="{FF2B5EF4-FFF2-40B4-BE49-F238E27FC236}">
                <a16:creationId xmlns:a16="http://schemas.microsoft.com/office/drawing/2014/main" id="{F72D03B6-EEFB-4E84-BEF2-A50E088D5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9208" y="3936512"/>
            <a:ext cx="430442" cy="430442"/>
          </a:xfrm>
          <a:prstGeom prst="rect">
            <a:avLst/>
          </a:prstGeom>
        </p:spPr>
      </p:pic>
      <p:pic>
        <p:nvPicPr>
          <p:cNvPr id="125" name="그래픽 124" descr="걷기">
            <a:extLst>
              <a:ext uri="{FF2B5EF4-FFF2-40B4-BE49-F238E27FC236}">
                <a16:creationId xmlns:a16="http://schemas.microsoft.com/office/drawing/2014/main" id="{12A04C0C-71AC-4F3B-886B-DCB66F0D0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7507" y="3941437"/>
            <a:ext cx="430442" cy="430442"/>
          </a:xfrm>
          <a:prstGeom prst="rect">
            <a:avLst/>
          </a:prstGeom>
        </p:spPr>
      </p:pic>
      <p:pic>
        <p:nvPicPr>
          <p:cNvPr id="126" name="그래픽 125" descr="걷기">
            <a:extLst>
              <a:ext uri="{FF2B5EF4-FFF2-40B4-BE49-F238E27FC236}">
                <a16:creationId xmlns:a16="http://schemas.microsoft.com/office/drawing/2014/main" id="{C5232505-771E-4810-BD85-EEEEFB4B8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6049" y="3918883"/>
            <a:ext cx="430442" cy="430442"/>
          </a:xfrm>
          <a:prstGeom prst="rect">
            <a:avLst/>
          </a:prstGeom>
        </p:spPr>
      </p:pic>
      <p:pic>
        <p:nvPicPr>
          <p:cNvPr id="127" name="그래픽 126" descr="걷기">
            <a:extLst>
              <a:ext uri="{FF2B5EF4-FFF2-40B4-BE49-F238E27FC236}">
                <a16:creationId xmlns:a16="http://schemas.microsoft.com/office/drawing/2014/main" id="{22EC53FE-3913-4B06-BF41-BA2F588D4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4982" y="3431325"/>
            <a:ext cx="430442" cy="430442"/>
          </a:xfrm>
          <a:prstGeom prst="rect">
            <a:avLst/>
          </a:prstGeom>
        </p:spPr>
      </p:pic>
      <p:pic>
        <p:nvPicPr>
          <p:cNvPr id="128" name="그래픽 127" descr="걷기">
            <a:extLst>
              <a:ext uri="{FF2B5EF4-FFF2-40B4-BE49-F238E27FC236}">
                <a16:creationId xmlns:a16="http://schemas.microsoft.com/office/drawing/2014/main" id="{5D7B28A7-E475-45F3-8244-8897A3285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6049" y="4478527"/>
            <a:ext cx="430442" cy="430442"/>
          </a:xfrm>
          <a:prstGeom prst="rect">
            <a:avLst/>
          </a:prstGeom>
        </p:spPr>
      </p:pic>
      <p:pic>
        <p:nvPicPr>
          <p:cNvPr id="129" name="그래픽 128" descr="걷기">
            <a:extLst>
              <a:ext uri="{FF2B5EF4-FFF2-40B4-BE49-F238E27FC236}">
                <a16:creationId xmlns:a16="http://schemas.microsoft.com/office/drawing/2014/main" id="{CDC4B10A-7128-4904-9069-421EC312A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9096" y="3432204"/>
            <a:ext cx="420038" cy="420038"/>
          </a:xfrm>
          <a:prstGeom prst="rect">
            <a:avLst/>
          </a:prstGeom>
        </p:spPr>
      </p:pic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5FF16BE-E363-44B1-8A36-3BA7A185CF1E}"/>
              </a:ext>
            </a:extLst>
          </p:cNvPr>
          <p:cNvGrpSpPr/>
          <p:nvPr/>
        </p:nvGrpSpPr>
        <p:grpSpPr>
          <a:xfrm>
            <a:off x="8840237" y="3312338"/>
            <a:ext cx="2880000" cy="1719559"/>
            <a:chOff x="172112" y="114277"/>
            <a:chExt cx="2880000" cy="171955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0EFEC29-56AC-4DA7-BC05-504488C9A903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748771F5-B462-405B-A169-5AF0ACADC23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2F713F05-8B8F-4346-A81A-5FEEDB97816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EDD307B-D945-4658-B269-E8933FA0FD1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0916BB4-554A-4915-B3D6-AA7839A2D65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4DEBD51-173D-4B16-A27E-00F65AA5BDD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CE223695-2AA4-45F4-8FCC-33166533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378" y="3892242"/>
            <a:ext cx="430442" cy="430442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25DBEE5E-A1B4-46DB-8397-70BB8CCA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7551" y="4451524"/>
            <a:ext cx="430442" cy="430442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3840C9C3-1DAC-4EB7-9E3F-82D5F881D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2132" y="3934919"/>
            <a:ext cx="430442" cy="430442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3651D344-EC0C-42C8-AC2E-136718CC5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0674" y="3912365"/>
            <a:ext cx="430442" cy="430442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3458D7FA-5C26-465E-804A-F8F39B4B2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9607" y="3424807"/>
            <a:ext cx="430442" cy="430442"/>
          </a:xfrm>
          <a:prstGeom prst="rect">
            <a:avLst/>
          </a:prstGeom>
        </p:spPr>
      </p:pic>
      <p:pic>
        <p:nvPicPr>
          <p:cNvPr id="142" name="그래픽 141" descr="걷기">
            <a:extLst>
              <a:ext uri="{FF2B5EF4-FFF2-40B4-BE49-F238E27FC236}">
                <a16:creationId xmlns:a16="http://schemas.microsoft.com/office/drawing/2014/main" id="{6E08A31B-0BAF-4311-ACF3-CC1B08577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2132" y="3407940"/>
            <a:ext cx="430442" cy="430442"/>
          </a:xfrm>
          <a:prstGeom prst="rect">
            <a:avLst/>
          </a:prstGeom>
        </p:spPr>
      </p:pic>
      <p:pic>
        <p:nvPicPr>
          <p:cNvPr id="143" name="그래픽 142" descr="걷기">
            <a:extLst>
              <a:ext uri="{FF2B5EF4-FFF2-40B4-BE49-F238E27FC236}">
                <a16:creationId xmlns:a16="http://schemas.microsoft.com/office/drawing/2014/main" id="{125BAC2D-C894-422E-B6AF-3C5243EBD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5757" y="3417518"/>
            <a:ext cx="420038" cy="420038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06F984E-5A9F-4CC8-A4F6-936EC191D5DD}"/>
              </a:ext>
            </a:extLst>
          </p:cNvPr>
          <p:cNvGrpSpPr/>
          <p:nvPr/>
        </p:nvGrpSpPr>
        <p:grpSpPr>
          <a:xfrm>
            <a:off x="72913" y="4986454"/>
            <a:ext cx="2880000" cy="1719559"/>
            <a:chOff x="172112" y="114277"/>
            <a:chExt cx="2880000" cy="1719559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5EFB741-DFF6-423A-93D1-1780A2A95F7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B0C40F2-E78A-42F3-A1DA-C69F4D83F6E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94A95B46-3A77-4E8A-A2C5-82747411F5C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9694D95C-9164-4420-91EE-A4BCEC57958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56F89FC3-21FE-4317-BE32-D733485EA50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D7C1B2F2-B962-4550-BF00-8C870774F31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" name="그래픽 150" descr="걷기">
            <a:extLst>
              <a:ext uri="{FF2B5EF4-FFF2-40B4-BE49-F238E27FC236}">
                <a16:creationId xmlns:a16="http://schemas.microsoft.com/office/drawing/2014/main" id="{92705CB5-4687-438A-99C1-382229B4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022" y="6125640"/>
            <a:ext cx="430442" cy="430442"/>
          </a:xfrm>
          <a:prstGeom prst="rect">
            <a:avLst/>
          </a:prstGeom>
        </p:spPr>
      </p:pic>
      <p:pic>
        <p:nvPicPr>
          <p:cNvPr id="152" name="그래픽 151" descr="걷기">
            <a:extLst>
              <a:ext uri="{FF2B5EF4-FFF2-40B4-BE49-F238E27FC236}">
                <a16:creationId xmlns:a16="http://schemas.microsoft.com/office/drawing/2014/main" id="{EA1209D1-A6B4-456B-9766-545A9A70C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0227" y="6125640"/>
            <a:ext cx="430442" cy="430442"/>
          </a:xfrm>
          <a:prstGeom prst="rect">
            <a:avLst/>
          </a:prstGeom>
        </p:spPr>
      </p:pic>
      <p:pic>
        <p:nvPicPr>
          <p:cNvPr id="153" name="그래픽 152" descr="걷기">
            <a:extLst>
              <a:ext uri="{FF2B5EF4-FFF2-40B4-BE49-F238E27FC236}">
                <a16:creationId xmlns:a16="http://schemas.microsoft.com/office/drawing/2014/main" id="{B94CDC53-A1D4-4275-9B57-F65D41819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4808" y="5609035"/>
            <a:ext cx="430442" cy="430442"/>
          </a:xfrm>
          <a:prstGeom prst="rect">
            <a:avLst/>
          </a:prstGeom>
        </p:spPr>
      </p:pic>
      <p:pic>
        <p:nvPicPr>
          <p:cNvPr id="154" name="그래픽 153" descr="걷기">
            <a:extLst>
              <a:ext uri="{FF2B5EF4-FFF2-40B4-BE49-F238E27FC236}">
                <a16:creationId xmlns:a16="http://schemas.microsoft.com/office/drawing/2014/main" id="{A53D2F69-0B4C-4DB9-ABBD-0A1352D14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822" y="5073729"/>
            <a:ext cx="430442" cy="430442"/>
          </a:xfrm>
          <a:prstGeom prst="rect">
            <a:avLst/>
          </a:prstGeom>
        </p:spPr>
      </p:pic>
      <p:pic>
        <p:nvPicPr>
          <p:cNvPr id="155" name="그래픽 154" descr="걷기">
            <a:extLst>
              <a:ext uri="{FF2B5EF4-FFF2-40B4-BE49-F238E27FC236}">
                <a16:creationId xmlns:a16="http://schemas.microsoft.com/office/drawing/2014/main" id="{DDB9BBC0-6F2D-48B0-A490-08E21D394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2283" y="5098923"/>
            <a:ext cx="430442" cy="430442"/>
          </a:xfrm>
          <a:prstGeom prst="rect">
            <a:avLst/>
          </a:prstGeom>
        </p:spPr>
      </p:pic>
      <p:pic>
        <p:nvPicPr>
          <p:cNvPr id="156" name="그래픽 155" descr="걷기">
            <a:extLst>
              <a:ext uri="{FF2B5EF4-FFF2-40B4-BE49-F238E27FC236}">
                <a16:creationId xmlns:a16="http://schemas.microsoft.com/office/drawing/2014/main" id="{4D87BC3B-BB64-4542-8E6C-E351913D0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4808" y="5082056"/>
            <a:ext cx="430442" cy="430442"/>
          </a:xfrm>
          <a:prstGeom prst="rect">
            <a:avLst/>
          </a:prstGeom>
        </p:spPr>
      </p:pic>
      <p:pic>
        <p:nvPicPr>
          <p:cNvPr id="157" name="그래픽 156" descr="걷기">
            <a:extLst>
              <a:ext uri="{FF2B5EF4-FFF2-40B4-BE49-F238E27FC236}">
                <a16:creationId xmlns:a16="http://schemas.microsoft.com/office/drawing/2014/main" id="{3DCCDCBB-27FE-4BD7-B534-9ED0C1DDA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190" y="5614237"/>
            <a:ext cx="420038" cy="420038"/>
          </a:xfrm>
          <a:prstGeom prst="rect">
            <a:avLst/>
          </a:prstGeom>
        </p:spPr>
      </p:pic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8634976-2E57-4A32-BE48-FAD8AEBBD1D5}"/>
              </a:ext>
            </a:extLst>
          </p:cNvPr>
          <p:cNvGrpSpPr/>
          <p:nvPr/>
        </p:nvGrpSpPr>
        <p:grpSpPr>
          <a:xfrm>
            <a:off x="3007241" y="4996801"/>
            <a:ext cx="2880000" cy="1719559"/>
            <a:chOff x="172112" y="114277"/>
            <a:chExt cx="2880000" cy="1719559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07A0E907-FECB-4071-A651-1FF05C3246CD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9311543-3168-43DA-A812-3141705FC5B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725A1CC0-970E-4AA6-9C6D-18137C9AEDF6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F269A580-B104-4AE9-B40A-B9F638EA2A4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EDC1CB2-8D4C-4518-8733-9A7186E877D3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45954E4E-4445-4A4A-A19E-5678A76AB1F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그래픽 164" descr="걷기">
            <a:extLst>
              <a:ext uri="{FF2B5EF4-FFF2-40B4-BE49-F238E27FC236}">
                <a16:creationId xmlns:a16="http://schemas.microsoft.com/office/drawing/2014/main" id="{69BDF9C8-5BD4-496A-97C6-61CA72DD6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350" y="6135987"/>
            <a:ext cx="430442" cy="430442"/>
          </a:xfrm>
          <a:prstGeom prst="rect">
            <a:avLst/>
          </a:prstGeom>
        </p:spPr>
      </p:pic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1BC12E8B-49BD-4263-AA7A-15D17F2F7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4555" y="6135987"/>
            <a:ext cx="430442" cy="430442"/>
          </a:xfrm>
          <a:prstGeom prst="rect">
            <a:avLst/>
          </a:prstGeom>
        </p:spPr>
      </p:pic>
      <p:pic>
        <p:nvPicPr>
          <p:cNvPr id="167" name="그래픽 166" descr="걷기">
            <a:extLst>
              <a:ext uri="{FF2B5EF4-FFF2-40B4-BE49-F238E27FC236}">
                <a16:creationId xmlns:a16="http://schemas.microsoft.com/office/drawing/2014/main" id="{2A6AEFBA-4A29-492B-8175-90B733BE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959" y="5600424"/>
            <a:ext cx="430442" cy="430442"/>
          </a:xfrm>
          <a:prstGeom prst="rect">
            <a:avLst/>
          </a:prstGeom>
        </p:spPr>
      </p:pic>
      <p:pic>
        <p:nvPicPr>
          <p:cNvPr id="168" name="그래픽 167" descr="걷기">
            <a:extLst>
              <a:ext uri="{FF2B5EF4-FFF2-40B4-BE49-F238E27FC236}">
                <a16:creationId xmlns:a16="http://schemas.microsoft.com/office/drawing/2014/main" id="{7A847EB8-4F53-4CFB-9E95-717809990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1150" y="5084076"/>
            <a:ext cx="430442" cy="430442"/>
          </a:xfrm>
          <a:prstGeom prst="rect">
            <a:avLst/>
          </a:prstGeom>
        </p:spPr>
      </p:pic>
      <p:pic>
        <p:nvPicPr>
          <p:cNvPr id="169" name="그래픽 168" descr="걷기">
            <a:extLst>
              <a:ext uri="{FF2B5EF4-FFF2-40B4-BE49-F238E27FC236}">
                <a16:creationId xmlns:a16="http://schemas.microsoft.com/office/drawing/2014/main" id="{1C88711A-C009-4C15-924F-C795E6B0A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28" y="5080828"/>
            <a:ext cx="430442" cy="430442"/>
          </a:xfrm>
          <a:prstGeom prst="rect">
            <a:avLst/>
          </a:prstGeom>
        </p:spPr>
      </p:pic>
      <p:pic>
        <p:nvPicPr>
          <p:cNvPr id="170" name="그래픽 169" descr="걷기">
            <a:extLst>
              <a:ext uri="{FF2B5EF4-FFF2-40B4-BE49-F238E27FC236}">
                <a16:creationId xmlns:a16="http://schemas.microsoft.com/office/drawing/2014/main" id="{9915B2C3-703C-409E-8DFA-518BA1D20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9136" y="5092403"/>
            <a:ext cx="430442" cy="430442"/>
          </a:xfrm>
          <a:prstGeom prst="rect">
            <a:avLst/>
          </a:prstGeom>
        </p:spPr>
      </p:pic>
      <p:pic>
        <p:nvPicPr>
          <p:cNvPr id="171" name="그래픽 170" descr="걷기">
            <a:extLst>
              <a:ext uri="{FF2B5EF4-FFF2-40B4-BE49-F238E27FC236}">
                <a16:creationId xmlns:a16="http://schemas.microsoft.com/office/drawing/2014/main" id="{D4166A17-14BD-4011-BC37-21CB7CB4E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3518" y="5624584"/>
            <a:ext cx="420038" cy="420038"/>
          </a:xfrm>
          <a:prstGeom prst="rect">
            <a:avLst/>
          </a:prstGeom>
        </p:spPr>
      </p:pic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03EA676A-04BF-408A-8258-DCAB977CC47F}"/>
              </a:ext>
            </a:extLst>
          </p:cNvPr>
          <p:cNvGrpSpPr/>
          <p:nvPr/>
        </p:nvGrpSpPr>
        <p:grpSpPr>
          <a:xfrm>
            <a:off x="5931865" y="5001160"/>
            <a:ext cx="2880000" cy="1719559"/>
            <a:chOff x="172112" y="114277"/>
            <a:chExt cx="2880000" cy="1719559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55E9079-1738-4FCF-B283-9A5A28E21AF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D074F768-8763-4318-A61E-17310EE3AD5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565F496-F476-4967-9706-8CC5885DCA9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25A10B6-56F1-41A0-BEAB-32E2F5747747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EA4F9BF3-3FD2-43ED-AACF-E94434B61F2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D966FE5D-1241-4577-A14F-9E06580359A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9" name="그래픽 178" descr="걷기">
            <a:extLst>
              <a:ext uri="{FF2B5EF4-FFF2-40B4-BE49-F238E27FC236}">
                <a16:creationId xmlns:a16="http://schemas.microsoft.com/office/drawing/2014/main" id="{4750527D-CA7A-4992-BE27-A800470CA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974" y="6140346"/>
            <a:ext cx="430442" cy="430442"/>
          </a:xfrm>
          <a:prstGeom prst="rect">
            <a:avLst/>
          </a:prstGeom>
        </p:spPr>
      </p:pic>
      <p:pic>
        <p:nvPicPr>
          <p:cNvPr id="180" name="그래픽 179" descr="걷기">
            <a:extLst>
              <a:ext uri="{FF2B5EF4-FFF2-40B4-BE49-F238E27FC236}">
                <a16:creationId xmlns:a16="http://schemas.microsoft.com/office/drawing/2014/main" id="{F90C9D3C-F6EE-43D9-87A5-35FE4FC78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7583" y="5110275"/>
            <a:ext cx="430442" cy="430442"/>
          </a:xfrm>
          <a:prstGeom prst="rect">
            <a:avLst/>
          </a:prstGeom>
        </p:spPr>
      </p:pic>
      <p:pic>
        <p:nvPicPr>
          <p:cNvPr id="181" name="그래픽 180" descr="걷기">
            <a:extLst>
              <a:ext uri="{FF2B5EF4-FFF2-40B4-BE49-F238E27FC236}">
                <a16:creationId xmlns:a16="http://schemas.microsoft.com/office/drawing/2014/main" id="{E6478F6F-DE02-4AA9-A66F-C6BB0E7F5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7583" y="5604783"/>
            <a:ext cx="430442" cy="430442"/>
          </a:xfrm>
          <a:prstGeom prst="rect">
            <a:avLst/>
          </a:prstGeom>
        </p:spPr>
      </p:pic>
      <p:pic>
        <p:nvPicPr>
          <p:cNvPr id="182" name="그래픽 181" descr="걷기">
            <a:extLst>
              <a:ext uri="{FF2B5EF4-FFF2-40B4-BE49-F238E27FC236}">
                <a16:creationId xmlns:a16="http://schemas.microsoft.com/office/drawing/2014/main" id="{11326B51-AE40-462F-8AF9-3EE258D00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5774" y="5088435"/>
            <a:ext cx="430442" cy="430442"/>
          </a:xfrm>
          <a:prstGeom prst="rect">
            <a:avLst/>
          </a:prstGeom>
        </p:spPr>
      </p:pic>
      <p:pic>
        <p:nvPicPr>
          <p:cNvPr id="183" name="그래픽 182" descr="걷기">
            <a:extLst>
              <a:ext uri="{FF2B5EF4-FFF2-40B4-BE49-F238E27FC236}">
                <a16:creationId xmlns:a16="http://schemas.microsoft.com/office/drawing/2014/main" id="{344D7B55-0755-4E77-9C0D-9C8BF88A1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0452" y="5085187"/>
            <a:ext cx="430442" cy="430442"/>
          </a:xfrm>
          <a:prstGeom prst="rect">
            <a:avLst/>
          </a:prstGeom>
        </p:spPr>
      </p:pic>
      <p:pic>
        <p:nvPicPr>
          <p:cNvPr id="184" name="그래픽 183" descr="걷기">
            <a:extLst>
              <a:ext uri="{FF2B5EF4-FFF2-40B4-BE49-F238E27FC236}">
                <a16:creationId xmlns:a16="http://schemas.microsoft.com/office/drawing/2014/main" id="{473E896E-EE8B-442F-AA3C-588FC4F10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7993" y="5618041"/>
            <a:ext cx="430442" cy="430442"/>
          </a:xfrm>
          <a:prstGeom prst="rect">
            <a:avLst/>
          </a:prstGeom>
        </p:spPr>
      </p:pic>
      <p:pic>
        <p:nvPicPr>
          <p:cNvPr id="185" name="그래픽 184" descr="걷기">
            <a:extLst>
              <a:ext uri="{FF2B5EF4-FFF2-40B4-BE49-F238E27FC236}">
                <a16:creationId xmlns:a16="http://schemas.microsoft.com/office/drawing/2014/main" id="{A425D7BD-46E5-4801-93B7-0786BB4B7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8142" y="5628943"/>
            <a:ext cx="420038" cy="420038"/>
          </a:xfrm>
          <a:prstGeom prst="rect">
            <a:avLst/>
          </a:prstGeom>
        </p:spPr>
      </p:pic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3017DFC5-8636-4762-93AC-A1A24CE1FC15}"/>
              </a:ext>
            </a:extLst>
          </p:cNvPr>
          <p:cNvGrpSpPr/>
          <p:nvPr/>
        </p:nvGrpSpPr>
        <p:grpSpPr>
          <a:xfrm>
            <a:off x="8856488" y="5012124"/>
            <a:ext cx="2880000" cy="1719559"/>
            <a:chOff x="172112" y="114277"/>
            <a:chExt cx="2880000" cy="171955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9086AF7-AD49-4846-9075-00E3FBA8160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F2B1BC16-69E7-458E-98CA-B4161A8596B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F06B7127-E324-456A-B4FC-228E5BFB29B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3CD69874-74AC-49B4-8F07-66F71FF25528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5092A9D4-CA43-41B6-BCEA-812B656E9C1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30A79126-235E-47FE-916F-C2EE77722706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3" name="그래픽 192" descr="걷기">
            <a:extLst>
              <a:ext uri="{FF2B5EF4-FFF2-40B4-BE49-F238E27FC236}">
                <a16:creationId xmlns:a16="http://schemas.microsoft.com/office/drawing/2014/main" id="{CC8D0678-856D-4DF9-B67A-A06CAB958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6428" y="5108763"/>
            <a:ext cx="430442" cy="430442"/>
          </a:xfrm>
          <a:prstGeom prst="rect">
            <a:avLst/>
          </a:prstGeom>
        </p:spPr>
      </p:pic>
      <p:pic>
        <p:nvPicPr>
          <p:cNvPr id="194" name="그래픽 193" descr="걷기">
            <a:extLst>
              <a:ext uri="{FF2B5EF4-FFF2-40B4-BE49-F238E27FC236}">
                <a16:creationId xmlns:a16="http://schemas.microsoft.com/office/drawing/2014/main" id="{BC74CCB6-7348-4BDB-A20F-A149F05B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2206" y="5121239"/>
            <a:ext cx="430442" cy="430442"/>
          </a:xfrm>
          <a:prstGeom prst="rect">
            <a:avLst/>
          </a:prstGeom>
        </p:spPr>
      </p:pic>
      <p:pic>
        <p:nvPicPr>
          <p:cNvPr id="195" name="그래픽 194" descr="걷기">
            <a:extLst>
              <a:ext uri="{FF2B5EF4-FFF2-40B4-BE49-F238E27FC236}">
                <a16:creationId xmlns:a16="http://schemas.microsoft.com/office/drawing/2014/main" id="{C9EC0169-D5F4-45D7-A46D-6664C001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2206" y="5615747"/>
            <a:ext cx="430442" cy="430442"/>
          </a:xfrm>
          <a:prstGeom prst="rect">
            <a:avLst/>
          </a:prstGeom>
        </p:spPr>
      </p:pic>
      <p:pic>
        <p:nvPicPr>
          <p:cNvPr id="196" name="그래픽 195" descr="걷기">
            <a:extLst>
              <a:ext uri="{FF2B5EF4-FFF2-40B4-BE49-F238E27FC236}">
                <a16:creationId xmlns:a16="http://schemas.microsoft.com/office/drawing/2014/main" id="{74CB1399-B514-4CBE-A766-7261B4DC7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0801" y="5631468"/>
            <a:ext cx="430442" cy="430442"/>
          </a:xfrm>
          <a:prstGeom prst="rect">
            <a:avLst/>
          </a:prstGeom>
        </p:spPr>
      </p:pic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E4EC7D03-403A-4C41-96FC-97A6C93C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5075" y="5096151"/>
            <a:ext cx="430442" cy="430442"/>
          </a:xfrm>
          <a:prstGeom prst="rect">
            <a:avLst/>
          </a:prstGeom>
        </p:spPr>
      </p:pic>
      <p:pic>
        <p:nvPicPr>
          <p:cNvPr id="198" name="그래픽 197" descr="걷기">
            <a:extLst>
              <a:ext uri="{FF2B5EF4-FFF2-40B4-BE49-F238E27FC236}">
                <a16:creationId xmlns:a16="http://schemas.microsoft.com/office/drawing/2014/main" id="{F14C446E-C021-47BE-A773-AF80CD365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2616" y="5629005"/>
            <a:ext cx="430442" cy="430442"/>
          </a:xfrm>
          <a:prstGeom prst="rect">
            <a:avLst/>
          </a:prstGeom>
        </p:spPr>
      </p:pic>
      <p:pic>
        <p:nvPicPr>
          <p:cNvPr id="199" name="그래픽 198" descr="걷기">
            <a:extLst>
              <a:ext uri="{FF2B5EF4-FFF2-40B4-BE49-F238E27FC236}">
                <a16:creationId xmlns:a16="http://schemas.microsoft.com/office/drawing/2014/main" id="{938194D3-753E-49EA-90C8-DE34D834F1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953" y="5610813"/>
            <a:ext cx="420038" cy="420038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AB9AFB54-53F7-48A5-9066-86D77098A434}"/>
              </a:ext>
            </a:extLst>
          </p:cNvPr>
          <p:cNvSpPr txBox="1"/>
          <p:nvPr/>
        </p:nvSpPr>
        <p:spPr>
          <a:xfrm>
            <a:off x="6123803" y="271341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32944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B11393D-0942-42E3-95F8-A8978DA5569B}"/>
              </a:ext>
            </a:extLst>
          </p:cNvPr>
          <p:cNvGrpSpPr/>
          <p:nvPr/>
        </p:nvGrpSpPr>
        <p:grpSpPr>
          <a:xfrm>
            <a:off x="95043" y="0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4C3E6A8-E4F3-4471-B89F-4141CB7D338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6279B5D-B517-4333-87C8-672B399CE31F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2B0A666-8759-4F77-AE08-F4AF728E7C7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7840B9A-D692-4E72-AA35-278E3563E76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7A08384-A50E-456C-8DEC-403A9A27A53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0105DD5-0778-47E0-A152-C9A34C941E9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F15DF316-5F2C-4373-947E-AAF7EA883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983" y="96639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56C17924-50D4-46F1-9B51-C9A67ADAA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0761" y="109115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35D11A95-5BC5-4DDD-B436-3330A81B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795" y="74990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9D09DD11-81F9-4EF2-A338-37AA08E61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356" y="619344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79B50831-8767-4288-958D-1D6B0DC47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656" y="1132782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0400FB46-28E4-408F-BFE7-0A3C762B9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171" y="616881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AF2441D8-F898-45EC-B0C9-2C64BDA25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9526" y="598088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144638-FE03-47BF-A668-2326DD16C734}"/>
              </a:ext>
            </a:extLst>
          </p:cNvPr>
          <p:cNvGrpSpPr/>
          <p:nvPr/>
        </p:nvGrpSpPr>
        <p:grpSpPr>
          <a:xfrm>
            <a:off x="3015500" y="0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1F059F-05C3-4175-826E-26CB18AC9F1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7B68F3A-CE25-4562-B22E-14E0B8BFB4B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A3D366B-5008-4AAA-9B26-348DA637745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9442E92-EA2B-4AAC-BACC-3AA676AAC3E8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705E90D-4642-40C3-8791-F0CAEE141E2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49850CD-EC44-4D6D-96E8-A5AE47A6967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B7CDC8C0-705B-4BF6-9663-CD3B57CA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440" y="96639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56C3984C-E6C3-4615-BF99-4205B5DC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394" y="87275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434912DD-0434-4BDC-B1B6-2FDAABE2D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6252" y="74990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1B34A7C0-8D9E-48BB-A059-3B0D04236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9813" y="619344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46E59A8F-1E1E-4C6F-9F4E-E4E0852EE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7113" y="1132782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039519E1-0046-48A1-8B7A-B417BA91C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2410" y="1142731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8568DA09-4336-48EA-91E6-0AB81D2A11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9983" y="598088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109612C-4691-42BF-A983-278D7F93C418}"/>
              </a:ext>
            </a:extLst>
          </p:cNvPr>
          <p:cNvGrpSpPr/>
          <p:nvPr/>
        </p:nvGrpSpPr>
        <p:grpSpPr>
          <a:xfrm>
            <a:off x="5942236" y="0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DF9294-16F1-4BF3-BF10-4D1BBE59128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63A68B4-1E3A-4CE3-88BD-95E645CECF9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036CD-2AFB-4BA0-AEFD-37D8D48C7CF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D31446B-1C51-4C0B-920E-D92C5AC58F7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17B9DFE-1634-4686-8B1C-9F311E3348F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CD4AB52-F7D9-4459-99F0-95D40A6D825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7701B66F-D251-4F93-952E-F70CC8BB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9666" y="600027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B9DA8F06-618F-47E2-B63A-F745C60E7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4130" y="87275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C7514817-57B1-421E-ADD2-62C9F7C2D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988" y="74990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48CEC18C-8D1C-4083-833C-4E5159734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0745" y="1142731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286D7C85-22BD-4E2A-A29E-8DC533C8D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3849" y="1132782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FB369D2E-C623-4A30-A0B3-05839879A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9146" y="1142731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779EE0AB-C1F9-4FE0-8A33-61324FD0D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5947" y="135665"/>
            <a:ext cx="420038" cy="42003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C26B9C3D-A5BD-4DB9-A7F7-ACC6BC3E187C}"/>
              </a:ext>
            </a:extLst>
          </p:cNvPr>
          <p:cNvGrpSpPr/>
          <p:nvPr/>
        </p:nvGrpSpPr>
        <p:grpSpPr>
          <a:xfrm>
            <a:off x="8858526" y="-13119"/>
            <a:ext cx="2880000" cy="1719559"/>
            <a:chOff x="172112" y="114277"/>
            <a:chExt cx="2880000" cy="17195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2D9E100-5C3C-4C80-9B53-0E15FA56B72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737FD27-604F-48CC-97F0-70C43C542F2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197603C-BE4F-4688-9878-A1AD6322E39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A1E9E44-C71E-4DE4-957D-D569AEAAB99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FB46AE3-79D2-4DCC-98AF-85F53EFC6D7B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B4B789A-1F87-4837-A1F6-31CC0C6D1EB7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268D5FB7-716F-43B6-8044-E117DBE5A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5956" y="586908"/>
            <a:ext cx="430442" cy="430442"/>
          </a:xfrm>
          <a:prstGeom prst="rect">
            <a:avLst/>
          </a:prstGeom>
        </p:spPr>
      </p:pic>
      <p:pic>
        <p:nvPicPr>
          <p:cNvPr id="52" name="그래픽 51" descr="걷기">
            <a:extLst>
              <a:ext uri="{FF2B5EF4-FFF2-40B4-BE49-F238E27FC236}">
                <a16:creationId xmlns:a16="http://schemas.microsoft.com/office/drawing/2014/main" id="{BA97DD3D-F7BD-48BC-95FD-13066652A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0420" y="74156"/>
            <a:ext cx="430442" cy="430442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A4C45AB8-DB88-4AFA-8E9C-E3A62B21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1792" y="1100346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40CBEFCC-C4ED-4165-B95C-8E8ACD7C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7035" y="1129612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14A0FB60-1083-40F6-A4FA-EEC9D144C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4762" y="586908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855CF650-09AD-49F2-9E4C-BECC02C62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5436" y="1129612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0B1DA665-32F0-4FE1-B319-09ACF63B6E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1281" y="109115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01B26F38-36E8-4115-845A-A91BE49025E5}"/>
              </a:ext>
            </a:extLst>
          </p:cNvPr>
          <p:cNvGrpSpPr/>
          <p:nvPr/>
        </p:nvGrpSpPr>
        <p:grpSpPr>
          <a:xfrm>
            <a:off x="72246" y="1648680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929931-9E07-48E6-A707-473263C4C9A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FCDB41A-D07A-41C1-A52C-0F07126562F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2CA82DD-0AD9-4143-B67F-A2436DC91DEC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157929A-BF11-441F-998F-DDA0D9D48A1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54158F8-7F36-4362-A8B9-6D2D57FDCD4E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73FCD5C-DBB5-4BB7-877C-2E538B6F3E3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36779208-E33F-4DC5-8FBF-43637C3DC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76" y="2248707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9D70E9F6-CD09-4D86-AF4B-A7632272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486" y="2772195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274C4D55-1D91-485B-B0ED-7F600485E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512" y="2762145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7828EC79-2844-4176-BFB0-3C4830AAC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0755" y="2791411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144F209A-CF58-4156-AAA7-231D551F6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482" y="2248707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862A60A1-A1B4-442B-A4B5-71E8DD31B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6550" y="1735955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8A4E7A54-3714-4F67-BA75-1B1C10A0B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795" y="1771912"/>
            <a:ext cx="420038" cy="420038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D416839F-30F2-4197-959E-1C71B41FB31C}"/>
              </a:ext>
            </a:extLst>
          </p:cNvPr>
          <p:cNvGrpSpPr/>
          <p:nvPr/>
        </p:nvGrpSpPr>
        <p:grpSpPr>
          <a:xfrm>
            <a:off x="3021728" y="1657596"/>
            <a:ext cx="2880000" cy="1719559"/>
            <a:chOff x="172112" y="114277"/>
            <a:chExt cx="2880000" cy="17195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2ECA37-C05E-4AC0-9023-C4BE3E32125F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37B0CE2-A5C2-49DD-945B-F5C5C9C9C18F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0555B8A-F378-452C-B8C3-636F84E2042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0B27DBB-A446-444D-B95B-5C01CA59386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C5959B4-3CC7-4FB0-B513-6EF7492FFDB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54BB7AF-7C67-4949-AD04-5F61A91DCCC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래픽 78" descr="걷기">
            <a:extLst>
              <a:ext uri="{FF2B5EF4-FFF2-40B4-BE49-F238E27FC236}">
                <a16:creationId xmlns:a16="http://schemas.microsoft.com/office/drawing/2014/main" id="{F9DF20E7-19BD-4383-9E1A-6C78C891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0163" y="2772195"/>
            <a:ext cx="430442" cy="430442"/>
          </a:xfrm>
          <a:prstGeom prst="rect">
            <a:avLst/>
          </a:prstGeom>
        </p:spPr>
      </p:pic>
      <p:pic>
        <p:nvPicPr>
          <p:cNvPr id="80" name="그래픽 79" descr="걷기">
            <a:extLst>
              <a:ext uri="{FF2B5EF4-FFF2-40B4-BE49-F238E27FC236}">
                <a16:creationId xmlns:a16="http://schemas.microsoft.com/office/drawing/2014/main" id="{C29D77FB-D0A6-455D-B144-8D9ACCBA2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2019" y="2756364"/>
            <a:ext cx="430442" cy="430442"/>
          </a:xfrm>
          <a:prstGeom prst="rect">
            <a:avLst/>
          </a:prstGeom>
        </p:spPr>
      </p:pic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69BB7D1D-D17E-40E1-902E-08ECE771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045" y="2746314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294D67F6-B5FA-4C8C-A632-80FC461EF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0028" y="1720124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3808E6D1-7EFC-4938-985F-00C6C789C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8015" y="2232876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01E87E12-4086-4405-ABA6-D9EF866DE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083" y="1720124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282FF4F5-F550-44BF-9723-60EBA8EE4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9612" y="2248707"/>
            <a:ext cx="420038" cy="420038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A231A757-7233-4B5F-B951-03F89F044155}"/>
              </a:ext>
            </a:extLst>
          </p:cNvPr>
          <p:cNvGrpSpPr/>
          <p:nvPr/>
        </p:nvGrpSpPr>
        <p:grpSpPr>
          <a:xfrm>
            <a:off x="5960954" y="1666974"/>
            <a:ext cx="2880000" cy="1719559"/>
            <a:chOff x="172112" y="114277"/>
            <a:chExt cx="2880000" cy="171955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A69E056-4FBD-45AF-BA94-2977C6689707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87A0931-AB20-4554-B55A-26B8EBCC1926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C347F0E4-37AC-42B4-82AF-B1E318076F3C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FD1C206-5A67-4346-9989-E9725FAE0C3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566B542-BDA8-4F34-A5A8-EF2F174BF902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E4AE011-2901-417E-868C-DBE46A0493D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그래픽 92" descr="걷기">
            <a:extLst>
              <a:ext uri="{FF2B5EF4-FFF2-40B4-BE49-F238E27FC236}">
                <a16:creationId xmlns:a16="http://schemas.microsoft.com/office/drawing/2014/main" id="{E503A25E-FDA5-4EAB-9033-C0F180DD1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338" y="2806320"/>
            <a:ext cx="430442" cy="430442"/>
          </a:xfrm>
          <a:prstGeom prst="rect">
            <a:avLst/>
          </a:prstGeom>
        </p:spPr>
      </p:pic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8BA5DC3A-8C32-4BAA-BC00-CCEF803DF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1194" y="2790489"/>
            <a:ext cx="430442" cy="430442"/>
          </a:xfrm>
          <a:prstGeom prst="rect">
            <a:avLst/>
          </a:prstGeom>
        </p:spPr>
      </p:pic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FD81D651-044A-45AF-8203-AAB5FC7B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9203" y="2256461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A5BC3978-1865-4A5C-A222-E5F0CDA00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203" y="1754249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07E04AB0-32A1-400B-A31C-FE54ABAFD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3659" y="1744885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87CDBF8E-5922-47E7-988D-DDF2710D8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258" y="1754249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0DD99B27-8D29-47B2-9007-100E40F4B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8787" y="2282832"/>
            <a:ext cx="420038" cy="420038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1CDDCD4-823E-4085-9337-241EA232CA99}"/>
              </a:ext>
            </a:extLst>
          </p:cNvPr>
          <p:cNvGrpSpPr/>
          <p:nvPr/>
        </p:nvGrpSpPr>
        <p:grpSpPr>
          <a:xfrm>
            <a:off x="8877243" y="1690485"/>
            <a:ext cx="2880000" cy="1719559"/>
            <a:chOff x="172112" y="114277"/>
            <a:chExt cx="2880000" cy="1719559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2D24488-8052-4FC1-A9B1-38D8BA1C6A3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DFFB2E10-2D26-4161-B4C1-E80AB89B35A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357709C-45FF-4839-BC2D-1BABF4769A7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C7315C2-6496-4AB6-8D1A-B73D15F625E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0E794EA-32BF-49FF-B2B6-BD8C82A7056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07CD96DB-3988-49A8-9AC4-DC3430013F2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그래픽 106" descr="걷기">
            <a:extLst>
              <a:ext uri="{FF2B5EF4-FFF2-40B4-BE49-F238E27FC236}">
                <a16:creationId xmlns:a16="http://schemas.microsoft.com/office/drawing/2014/main" id="{350EFD15-6F2C-45B7-B5E4-38B9BA1D8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5627" y="2829831"/>
            <a:ext cx="430442" cy="430442"/>
          </a:xfrm>
          <a:prstGeom prst="rect">
            <a:avLst/>
          </a:prstGeom>
        </p:spPr>
      </p:pic>
      <p:pic>
        <p:nvPicPr>
          <p:cNvPr id="108" name="그래픽 107" descr="걷기">
            <a:extLst>
              <a:ext uri="{FF2B5EF4-FFF2-40B4-BE49-F238E27FC236}">
                <a16:creationId xmlns:a16="http://schemas.microsoft.com/office/drawing/2014/main" id="{4488CDD2-46CB-480F-A011-9A97446E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0738" y="2279972"/>
            <a:ext cx="430442" cy="430442"/>
          </a:xfrm>
          <a:prstGeom prst="rect">
            <a:avLst/>
          </a:prstGeom>
        </p:spPr>
      </p:pic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BA806554-6BD6-45D1-841A-F5DB707D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492" y="2279972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FD48FE9A-11CF-4D02-9EA0-764A80A42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492" y="1777760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95135F94-1FAD-446C-A377-7C271C714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9948" y="1768396"/>
            <a:ext cx="430442" cy="430442"/>
          </a:xfrm>
          <a:prstGeom prst="rect">
            <a:avLst/>
          </a:prstGeom>
        </p:spPr>
      </p:pic>
      <p:pic>
        <p:nvPicPr>
          <p:cNvPr id="112" name="그래픽 111" descr="걷기">
            <a:extLst>
              <a:ext uri="{FF2B5EF4-FFF2-40B4-BE49-F238E27FC236}">
                <a16:creationId xmlns:a16="http://schemas.microsoft.com/office/drawing/2014/main" id="{E68AA148-D9E7-42A8-BB1A-39105D50E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4067" y="2299875"/>
            <a:ext cx="430442" cy="43044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2837241D-5795-4582-8B9F-78F7A7D81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2026" y="2306466"/>
            <a:ext cx="420038" cy="420038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4351019-2469-4234-BAD3-EA2298D48863}"/>
              </a:ext>
            </a:extLst>
          </p:cNvPr>
          <p:cNvGrpSpPr/>
          <p:nvPr/>
        </p:nvGrpSpPr>
        <p:grpSpPr>
          <a:xfrm>
            <a:off x="53631" y="3325800"/>
            <a:ext cx="2880000" cy="1719559"/>
            <a:chOff x="172112" y="114277"/>
            <a:chExt cx="2880000" cy="1719559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19CDBDC-C584-42E7-A72E-3081DB20CF6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912944A-6A40-4D27-8996-0D1B566F78C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5606F0D-93AD-445C-9F11-BA97FE42EB6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ED74B5D4-569C-472D-BF74-83DD8F7082AD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43B67DB-FF15-443E-837C-D2485ACB787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232AA6C-F2B7-41FE-A1B5-025BDC74A86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그래픽 120" descr="걷기">
            <a:extLst>
              <a:ext uri="{FF2B5EF4-FFF2-40B4-BE49-F238E27FC236}">
                <a16:creationId xmlns:a16="http://schemas.microsoft.com/office/drawing/2014/main" id="{50E27AB5-5B77-4A1A-9599-76ED923CB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6550" y="3401007"/>
            <a:ext cx="430442" cy="430442"/>
          </a:xfrm>
          <a:prstGeom prst="rect">
            <a:avLst/>
          </a:prstGeom>
        </p:spPr>
      </p:pic>
      <p:pic>
        <p:nvPicPr>
          <p:cNvPr id="122" name="그래픽 121" descr="걷기">
            <a:extLst>
              <a:ext uri="{FF2B5EF4-FFF2-40B4-BE49-F238E27FC236}">
                <a16:creationId xmlns:a16="http://schemas.microsoft.com/office/drawing/2014/main" id="{B26203D9-37A6-4663-991D-3FB85C92F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7126" y="3915287"/>
            <a:ext cx="430442" cy="430442"/>
          </a:xfrm>
          <a:prstGeom prst="rect">
            <a:avLst/>
          </a:prstGeom>
        </p:spPr>
      </p:pic>
      <p:pic>
        <p:nvPicPr>
          <p:cNvPr id="123" name="그래픽 122" descr="걷기">
            <a:extLst>
              <a:ext uri="{FF2B5EF4-FFF2-40B4-BE49-F238E27FC236}">
                <a16:creationId xmlns:a16="http://schemas.microsoft.com/office/drawing/2014/main" id="{04AE2AFF-1AD3-4CF7-845F-820FFC0DD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880" y="3915287"/>
            <a:ext cx="430442" cy="430442"/>
          </a:xfrm>
          <a:prstGeom prst="rect">
            <a:avLst/>
          </a:prstGeom>
        </p:spPr>
      </p:pic>
      <p:pic>
        <p:nvPicPr>
          <p:cNvPr id="124" name="그래픽 123" descr="걷기">
            <a:extLst>
              <a:ext uri="{FF2B5EF4-FFF2-40B4-BE49-F238E27FC236}">
                <a16:creationId xmlns:a16="http://schemas.microsoft.com/office/drawing/2014/main" id="{561FB91F-BD17-4CEB-9BD1-4A01B86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953" y="3945141"/>
            <a:ext cx="430442" cy="430442"/>
          </a:xfrm>
          <a:prstGeom prst="rect">
            <a:avLst/>
          </a:prstGeom>
        </p:spPr>
      </p:pic>
      <p:pic>
        <p:nvPicPr>
          <p:cNvPr id="125" name="그래픽 124" descr="걷기">
            <a:extLst>
              <a:ext uri="{FF2B5EF4-FFF2-40B4-BE49-F238E27FC236}">
                <a16:creationId xmlns:a16="http://schemas.microsoft.com/office/drawing/2014/main" id="{31A97B52-BD21-404C-995A-5937D26B5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336" y="3403711"/>
            <a:ext cx="430442" cy="430442"/>
          </a:xfrm>
          <a:prstGeom prst="rect">
            <a:avLst/>
          </a:prstGeom>
        </p:spPr>
      </p:pic>
      <p:pic>
        <p:nvPicPr>
          <p:cNvPr id="126" name="그래픽 125" descr="걷기">
            <a:extLst>
              <a:ext uri="{FF2B5EF4-FFF2-40B4-BE49-F238E27FC236}">
                <a16:creationId xmlns:a16="http://schemas.microsoft.com/office/drawing/2014/main" id="{740FF109-AF9D-4266-896A-86111A80D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455" y="3935190"/>
            <a:ext cx="430442" cy="430442"/>
          </a:xfrm>
          <a:prstGeom prst="rect">
            <a:avLst/>
          </a:prstGeom>
        </p:spPr>
      </p:pic>
      <p:pic>
        <p:nvPicPr>
          <p:cNvPr id="127" name="그래픽 126" descr="걷기">
            <a:extLst>
              <a:ext uri="{FF2B5EF4-FFF2-40B4-BE49-F238E27FC236}">
                <a16:creationId xmlns:a16="http://schemas.microsoft.com/office/drawing/2014/main" id="{EE99069A-0F76-4337-B060-6A7354636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757" y="3445319"/>
            <a:ext cx="420038" cy="420038"/>
          </a:xfrm>
          <a:prstGeom prst="rect">
            <a:avLst/>
          </a:prstGeom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A62C7BA-FB0A-49AF-BA94-01FCE4AF4FF7}"/>
              </a:ext>
            </a:extLst>
          </p:cNvPr>
          <p:cNvGrpSpPr/>
          <p:nvPr/>
        </p:nvGrpSpPr>
        <p:grpSpPr>
          <a:xfrm>
            <a:off x="2996974" y="3320051"/>
            <a:ext cx="2880000" cy="1719559"/>
            <a:chOff x="172112" y="114277"/>
            <a:chExt cx="2880000" cy="1719559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966B3CF-8ABA-4777-BB39-B2600B1C01C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00D1206-CE2D-4818-9BE8-E295274688A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9F23D7F7-6D1A-456C-81EB-56A5E7F2092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EAB15947-5BE0-431B-8642-895052FA73D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DC40431E-2317-4026-9341-F6250EB0AD7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3616557-98AB-49D7-8995-8A490F5B81B7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5" name="그래픽 134" descr="걷기">
            <a:extLst>
              <a:ext uri="{FF2B5EF4-FFF2-40B4-BE49-F238E27FC236}">
                <a16:creationId xmlns:a16="http://schemas.microsoft.com/office/drawing/2014/main" id="{F83606D4-9CB4-4211-B6CD-41DA6B46C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9893" y="3395258"/>
            <a:ext cx="430442" cy="430442"/>
          </a:xfrm>
          <a:prstGeom prst="rect">
            <a:avLst/>
          </a:prstGeom>
        </p:spPr>
      </p:pic>
      <p:pic>
        <p:nvPicPr>
          <p:cNvPr id="136" name="그래픽 135" descr="걷기">
            <a:extLst>
              <a:ext uri="{FF2B5EF4-FFF2-40B4-BE49-F238E27FC236}">
                <a16:creationId xmlns:a16="http://schemas.microsoft.com/office/drawing/2014/main" id="{3B065B55-45C3-4C72-8838-CA496751F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469" y="3909538"/>
            <a:ext cx="430442" cy="430442"/>
          </a:xfrm>
          <a:prstGeom prst="rect">
            <a:avLst/>
          </a:prstGeom>
        </p:spPr>
      </p:pic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F3A06E61-876A-45CD-87E5-EEC739081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8478" y="3434193"/>
            <a:ext cx="430442" cy="430442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107919AC-B4D7-4419-B3EA-430509873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296" y="3939392"/>
            <a:ext cx="430442" cy="430442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066B2DC8-29F7-41C6-A6CD-A585F023B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696" y="4498157"/>
            <a:ext cx="430442" cy="430442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A9DDA00D-FD65-484F-ACC3-F6932BFB0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3798" y="3929441"/>
            <a:ext cx="430442" cy="430442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84E38C43-EB5D-4760-A4E9-9371AC75BA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9072" y="3429000"/>
            <a:ext cx="420038" cy="420038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1EC2AB2-3911-4D0E-888D-E0C23A90EA70}"/>
              </a:ext>
            </a:extLst>
          </p:cNvPr>
          <p:cNvGrpSpPr/>
          <p:nvPr/>
        </p:nvGrpSpPr>
        <p:grpSpPr>
          <a:xfrm>
            <a:off x="5938068" y="3341991"/>
            <a:ext cx="2880000" cy="1719559"/>
            <a:chOff x="172112" y="114277"/>
            <a:chExt cx="2880000" cy="1719559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61C3116-16CD-4472-A59D-902DBAAA1C5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EB2E3A4B-FC09-4945-96B3-E2AA075E8FB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2101B039-0F81-4F27-B414-3B030169BF8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2C86594-ACA0-4D39-9420-6FC5F99C599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26A22FB8-585A-4B02-AA6C-DFD0D4DCD3C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5DDA3C46-CDB6-4730-855C-98126A50A5E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9" name="그래픽 148" descr="걷기">
            <a:extLst>
              <a:ext uri="{FF2B5EF4-FFF2-40B4-BE49-F238E27FC236}">
                <a16:creationId xmlns:a16="http://schemas.microsoft.com/office/drawing/2014/main" id="{03FE6BC9-4A03-4C79-991D-EEE7B4037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0987" y="3417198"/>
            <a:ext cx="430442" cy="430442"/>
          </a:xfrm>
          <a:prstGeom prst="rect">
            <a:avLst/>
          </a:prstGeom>
        </p:spPr>
      </p:pic>
      <p:pic>
        <p:nvPicPr>
          <p:cNvPr id="150" name="그래픽 149" descr="걷기">
            <a:extLst>
              <a:ext uri="{FF2B5EF4-FFF2-40B4-BE49-F238E27FC236}">
                <a16:creationId xmlns:a16="http://schemas.microsoft.com/office/drawing/2014/main" id="{99938C76-FB04-4BE0-A7B9-A183568BE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621" y="3427277"/>
            <a:ext cx="430442" cy="430442"/>
          </a:xfrm>
          <a:prstGeom prst="rect">
            <a:avLst/>
          </a:prstGeom>
        </p:spPr>
      </p:pic>
      <p:pic>
        <p:nvPicPr>
          <p:cNvPr id="151" name="그래픽 150" descr="걷기">
            <a:extLst>
              <a:ext uri="{FF2B5EF4-FFF2-40B4-BE49-F238E27FC236}">
                <a16:creationId xmlns:a16="http://schemas.microsoft.com/office/drawing/2014/main" id="{8CA2A24A-DBE8-4E0C-BDBA-190C5E45F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9572" y="3456133"/>
            <a:ext cx="430442" cy="430442"/>
          </a:xfrm>
          <a:prstGeom prst="rect">
            <a:avLst/>
          </a:prstGeom>
        </p:spPr>
      </p:pic>
      <p:pic>
        <p:nvPicPr>
          <p:cNvPr id="152" name="그래픽 151" descr="걷기">
            <a:extLst>
              <a:ext uri="{FF2B5EF4-FFF2-40B4-BE49-F238E27FC236}">
                <a16:creationId xmlns:a16="http://schemas.microsoft.com/office/drawing/2014/main" id="{F3F3DB59-B27A-4832-948F-6E6757814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390" y="3961332"/>
            <a:ext cx="430442" cy="430442"/>
          </a:xfrm>
          <a:prstGeom prst="rect">
            <a:avLst/>
          </a:prstGeom>
        </p:spPr>
      </p:pic>
      <p:pic>
        <p:nvPicPr>
          <p:cNvPr id="153" name="그래픽 152" descr="걷기">
            <a:extLst>
              <a:ext uri="{FF2B5EF4-FFF2-40B4-BE49-F238E27FC236}">
                <a16:creationId xmlns:a16="http://schemas.microsoft.com/office/drawing/2014/main" id="{1730957F-45CE-45CD-A789-4DC1647FF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5790" y="4520097"/>
            <a:ext cx="430442" cy="430442"/>
          </a:xfrm>
          <a:prstGeom prst="rect">
            <a:avLst/>
          </a:prstGeom>
        </p:spPr>
      </p:pic>
      <p:pic>
        <p:nvPicPr>
          <p:cNvPr id="154" name="그래픽 153" descr="걷기">
            <a:extLst>
              <a:ext uri="{FF2B5EF4-FFF2-40B4-BE49-F238E27FC236}">
                <a16:creationId xmlns:a16="http://schemas.microsoft.com/office/drawing/2014/main" id="{5ECC34B3-A372-42BF-B1C9-82208B482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896" y="4493752"/>
            <a:ext cx="430442" cy="430442"/>
          </a:xfrm>
          <a:prstGeom prst="rect">
            <a:avLst/>
          </a:prstGeom>
        </p:spPr>
      </p:pic>
      <p:pic>
        <p:nvPicPr>
          <p:cNvPr id="155" name="그래픽 154" descr="걷기">
            <a:extLst>
              <a:ext uri="{FF2B5EF4-FFF2-40B4-BE49-F238E27FC236}">
                <a16:creationId xmlns:a16="http://schemas.microsoft.com/office/drawing/2014/main" id="{DA3B1AF0-0426-466B-9056-5A8BF61A4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1190" y="3963569"/>
            <a:ext cx="420038" cy="420038"/>
          </a:xfrm>
          <a:prstGeom prst="rect">
            <a:avLst/>
          </a:prstGeom>
        </p:spPr>
      </p:pic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A730C65-5F98-450B-BE3F-C05F2AB8F04F}"/>
              </a:ext>
            </a:extLst>
          </p:cNvPr>
          <p:cNvGrpSpPr/>
          <p:nvPr/>
        </p:nvGrpSpPr>
        <p:grpSpPr>
          <a:xfrm>
            <a:off x="8858526" y="3342632"/>
            <a:ext cx="2880000" cy="1719559"/>
            <a:chOff x="172112" y="114277"/>
            <a:chExt cx="2880000" cy="171955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938401D-5B2B-41DD-959C-EEC9F7596FA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6A8809F-D7F2-4332-901A-93872DE2329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1CA4DC34-7741-4210-ADD2-4D58D45A38E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97DF4AC6-2ABB-414E-BAB1-B30B74866F1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C14FDD9-D3BA-4A36-B652-3C45DECD473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E09BF8FC-3A9D-467D-96A8-61A3509E68B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그래픽 162" descr="걷기">
            <a:extLst>
              <a:ext uri="{FF2B5EF4-FFF2-40B4-BE49-F238E27FC236}">
                <a16:creationId xmlns:a16="http://schemas.microsoft.com/office/drawing/2014/main" id="{A7FB96E0-B54B-4C0D-9FE6-D5418755A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8838" y="3455665"/>
            <a:ext cx="430442" cy="430442"/>
          </a:xfrm>
          <a:prstGeom prst="rect">
            <a:avLst/>
          </a:prstGeom>
        </p:spPr>
      </p:pic>
      <p:pic>
        <p:nvPicPr>
          <p:cNvPr id="164" name="그래픽 163" descr="걷기">
            <a:extLst>
              <a:ext uri="{FF2B5EF4-FFF2-40B4-BE49-F238E27FC236}">
                <a16:creationId xmlns:a16="http://schemas.microsoft.com/office/drawing/2014/main" id="{C1EBFF08-6241-4589-9064-D5FFBDB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1079" y="3427918"/>
            <a:ext cx="430442" cy="430442"/>
          </a:xfrm>
          <a:prstGeom prst="rect">
            <a:avLst/>
          </a:prstGeom>
        </p:spPr>
      </p:pic>
      <p:pic>
        <p:nvPicPr>
          <p:cNvPr id="165" name="그래픽 164" descr="걷기">
            <a:extLst>
              <a:ext uri="{FF2B5EF4-FFF2-40B4-BE49-F238E27FC236}">
                <a16:creationId xmlns:a16="http://schemas.microsoft.com/office/drawing/2014/main" id="{F008151C-4B3D-44F8-B36D-91908F8E9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0030" y="3456774"/>
            <a:ext cx="430442" cy="430442"/>
          </a:xfrm>
          <a:prstGeom prst="rect">
            <a:avLst/>
          </a:prstGeom>
        </p:spPr>
      </p:pic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4C561477-2771-48B8-99DE-6E6A0EAE7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9953" y="4493752"/>
            <a:ext cx="430442" cy="430442"/>
          </a:xfrm>
          <a:prstGeom prst="rect">
            <a:avLst/>
          </a:prstGeom>
        </p:spPr>
      </p:pic>
      <p:pic>
        <p:nvPicPr>
          <p:cNvPr id="167" name="그래픽 166" descr="걷기">
            <a:extLst>
              <a:ext uri="{FF2B5EF4-FFF2-40B4-BE49-F238E27FC236}">
                <a16:creationId xmlns:a16="http://schemas.microsoft.com/office/drawing/2014/main" id="{FCBEFD8B-BB03-4AD9-983F-9B41564A7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6248" y="4520738"/>
            <a:ext cx="430442" cy="430442"/>
          </a:xfrm>
          <a:prstGeom prst="rect">
            <a:avLst/>
          </a:prstGeom>
        </p:spPr>
      </p:pic>
      <p:pic>
        <p:nvPicPr>
          <p:cNvPr id="168" name="그래픽 167" descr="걷기">
            <a:extLst>
              <a:ext uri="{FF2B5EF4-FFF2-40B4-BE49-F238E27FC236}">
                <a16:creationId xmlns:a16="http://schemas.microsoft.com/office/drawing/2014/main" id="{B87AAAAE-2A2D-4987-8F77-1E32EE79A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8354" y="4494393"/>
            <a:ext cx="430442" cy="430442"/>
          </a:xfrm>
          <a:prstGeom prst="rect">
            <a:avLst/>
          </a:prstGeom>
        </p:spPr>
      </p:pic>
      <p:pic>
        <p:nvPicPr>
          <p:cNvPr id="169" name="그래픽 168" descr="걷기">
            <a:extLst>
              <a:ext uri="{FF2B5EF4-FFF2-40B4-BE49-F238E27FC236}">
                <a16:creationId xmlns:a16="http://schemas.microsoft.com/office/drawing/2014/main" id="{1759DC37-5537-4E36-BDB3-A204EE4D2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1648" y="3964210"/>
            <a:ext cx="420038" cy="420038"/>
          </a:xfrm>
          <a:prstGeom prst="rect">
            <a:avLst/>
          </a:prstGeom>
        </p:spPr>
      </p:pic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D52B38E-1EDF-4407-B203-98F044667338}"/>
              </a:ext>
            </a:extLst>
          </p:cNvPr>
          <p:cNvGrpSpPr/>
          <p:nvPr/>
        </p:nvGrpSpPr>
        <p:grpSpPr>
          <a:xfrm>
            <a:off x="42201" y="4998801"/>
            <a:ext cx="2880000" cy="1719559"/>
            <a:chOff x="172112" y="114277"/>
            <a:chExt cx="2880000" cy="171955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CA9A4E3-E541-4250-9893-DAE59A9FB77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E2BE19E7-1516-45C2-A794-EEB9276A2F4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7763BC5C-7797-45D9-8891-E476F6A1B50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1A09658-4996-459A-9E31-809CAC31604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80A7FC48-AFC2-4AB4-96CD-2E1E733CBD8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C9F9E817-8ECD-4334-B096-9FFE55AB76F4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1" name="그래픽 190" descr="걷기">
            <a:extLst>
              <a:ext uri="{FF2B5EF4-FFF2-40B4-BE49-F238E27FC236}">
                <a16:creationId xmlns:a16="http://schemas.microsoft.com/office/drawing/2014/main" id="{E203F3DD-481F-4116-9E80-C0C02D94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13" y="5111834"/>
            <a:ext cx="430442" cy="430442"/>
          </a:xfrm>
          <a:prstGeom prst="rect">
            <a:avLst/>
          </a:prstGeom>
        </p:spPr>
      </p:pic>
      <p:pic>
        <p:nvPicPr>
          <p:cNvPr id="192" name="그래픽 191" descr="걷기">
            <a:extLst>
              <a:ext uri="{FF2B5EF4-FFF2-40B4-BE49-F238E27FC236}">
                <a16:creationId xmlns:a16="http://schemas.microsoft.com/office/drawing/2014/main" id="{44ADC515-0B1F-4E37-9C23-38C6B0483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754" y="5084087"/>
            <a:ext cx="430442" cy="430442"/>
          </a:xfrm>
          <a:prstGeom prst="rect">
            <a:avLst/>
          </a:prstGeom>
        </p:spPr>
      </p:pic>
      <p:pic>
        <p:nvPicPr>
          <p:cNvPr id="193" name="그래픽 192" descr="걷기">
            <a:extLst>
              <a:ext uri="{FF2B5EF4-FFF2-40B4-BE49-F238E27FC236}">
                <a16:creationId xmlns:a16="http://schemas.microsoft.com/office/drawing/2014/main" id="{DD052F2B-3860-4F54-AEF5-0AB708C6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10" y="5619034"/>
            <a:ext cx="430442" cy="430442"/>
          </a:xfrm>
          <a:prstGeom prst="rect">
            <a:avLst/>
          </a:prstGeom>
        </p:spPr>
      </p:pic>
      <p:pic>
        <p:nvPicPr>
          <p:cNvPr id="194" name="그래픽 193" descr="걷기">
            <a:extLst>
              <a:ext uri="{FF2B5EF4-FFF2-40B4-BE49-F238E27FC236}">
                <a16:creationId xmlns:a16="http://schemas.microsoft.com/office/drawing/2014/main" id="{645C6E5C-4628-4185-8128-25437E047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3628" y="6149921"/>
            <a:ext cx="430442" cy="430442"/>
          </a:xfrm>
          <a:prstGeom prst="rect">
            <a:avLst/>
          </a:prstGeom>
        </p:spPr>
      </p:pic>
      <p:pic>
        <p:nvPicPr>
          <p:cNvPr id="195" name="그래픽 194" descr="걷기">
            <a:extLst>
              <a:ext uri="{FF2B5EF4-FFF2-40B4-BE49-F238E27FC236}">
                <a16:creationId xmlns:a16="http://schemas.microsoft.com/office/drawing/2014/main" id="{2BC39C4E-4C2C-4792-91F4-4C5FF91B6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9273" y="6171777"/>
            <a:ext cx="430442" cy="430442"/>
          </a:xfrm>
          <a:prstGeom prst="rect">
            <a:avLst/>
          </a:prstGeom>
        </p:spPr>
      </p:pic>
      <p:pic>
        <p:nvPicPr>
          <p:cNvPr id="196" name="그래픽 195" descr="걷기">
            <a:extLst>
              <a:ext uri="{FF2B5EF4-FFF2-40B4-BE49-F238E27FC236}">
                <a16:creationId xmlns:a16="http://schemas.microsoft.com/office/drawing/2014/main" id="{831E78DE-4CFE-4840-9B18-D28FC83D2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29" y="6150562"/>
            <a:ext cx="430442" cy="430442"/>
          </a:xfrm>
          <a:prstGeom prst="rect">
            <a:avLst/>
          </a:prstGeom>
        </p:spPr>
      </p:pic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DC73AE71-FF8D-46CE-B872-556D30F0A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323" y="5620379"/>
            <a:ext cx="420038" cy="420038"/>
          </a:xfrm>
          <a:prstGeom prst="rect">
            <a:avLst/>
          </a:prstGeom>
        </p:spPr>
      </p:pic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A4E4124-5B88-42E1-BAA3-9C489466D44C}"/>
              </a:ext>
            </a:extLst>
          </p:cNvPr>
          <p:cNvGrpSpPr/>
          <p:nvPr/>
        </p:nvGrpSpPr>
        <p:grpSpPr>
          <a:xfrm>
            <a:off x="2965996" y="5020102"/>
            <a:ext cx="2880000" cy="1719559"/>
            <a:chOff x="172112" y="114277"/>
            <a:chExt cx="2880000" cy="1719559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0081113-CF32-4325-8127-4B838D2CAE3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69142B34-A95C-4AD7-A79B-CED7AF7E7E7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E9591F71-71F2-4792-8D16-119385CB92D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E5C3BDB0-6337-4777-9AD6-F567A46BD06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BD7CBF63-E842-4B85-811B-9458C48A3FE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30EC5CCF-96FC-42B7-B574-115DD46AD0D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" name="그래픽 204" descr="걷기">
            <a:extLst>
              <a:ext uri="{FF2B5EF4-FFF2-40B4-BE49-F238E27FC236}">
                <a16:creationId xmlns:a16="http://schemas.microsoft.com/office/drawing/2014/main" id="{C8B8203A-B39D-46DE-87D9-C1592924B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308" y="5133135"/>
            <a:ext cx="430442" cy="430442"/>
          </a:xfrm>
          <a:prstGeom prst="rect">
            <a:avLst/>
          </a:prstGeom>
        </p:spPr>
      </p:pic>
      <p:pic>
        <p:nvPicPr>
          <p:cNvPr id="206" name="그래픽 205" descr="걷기">
            <a:extLst>
              <a:ext uri="{FF2B5EF4-FFF2-40B4-BE49-F238E27FC236}">
                <a16:creationId xmlns:a16="http://schemas.microsoft.com/office/drawing/2014/main" id="{C5792609-6224-4E4A-AAEA-5546DD553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3701" y="5609975"/>
            <a:ext cx="430442" cy="430442"/>
          </a:xfrm>
          <a:prstGeom prst="rect">
            <a:avLst/>
          </a:prstGeom>
        </p:spPr>
      </p:pic>
      <p:pic>
        <p:nvPicPr>
          <p:cNvPr id="207" name="그래픽 206" descr="걷기">
            <a:extLst>
              <a:ext uri="{FF2B5EF4-FFF2-40B4-BE49-F238E27FC236}">
                <a16:creationId xmlns:a16="http://schemas.microsoft.com/office/drawing/2014/main" id="{CBEE8B84-75DC-40F5-9983-5A535BCF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105" y="5640335"/>
            <a:ext cx="430442" cy="430442"/>
          </a:xfrm>
          <a:prstGeom prst="rect">
            <a:avLst/>
          </a:prstGeom>
        </p:spPr>
      </p:pic>
      <p:pic>
        <p:nvPicPr>
          <p:cNvPr id="208" name="그래픽 207" descr="걷기">
            <a:extLst>
              <a:ext uri="{FF2B5EF4-FFF2-40B4-BE49-F238E27FC236}">
                <a16:creationId xmlns:a16="http://schemas.microsoft.com/office/drawing/2014/main" id="{07EBBC8F-D30B-4723-8951-9679706A0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7423" y="6171222"/>
            <a:ext cx="430442" cy="430442"/>
          </a:xfrm>
          <a:prstGeom prst="rect">
            <a:avLst/>
          </a:prstGeom>
        </p:spPr>
      </p:pic>
      <p:pic>
        <p:nvPicPr>
          <p:cNvPr id="209" name="그래픽 208" descr="걷기">
            <a:extLst>
              <a:ext uri="{FF2B5EF4-FFF2-40B4-BE49-F238E27FC236}">
                <a16:creationId xmlns:a16="http://schemas.microsoft.com/office/drawing/2014/main" id="{DD32DDAA-BAB1-4FDC-A776-C0AADA535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068" y="6193078"/>
            <a:ext cx="430442" cy="430442"/>
          </a:xfrm>
          <a:prstGeom prst="rect">
            <a:avLst/>
          </a:prstGeom>
        </p:spPr>
      </p:pic>
      <p:pic>
        <p:nvPicPr>
          <p:cNvPr id="210" name="그래픽 209" descr="걷기">
            <a:extLst>
              <a:ext uri="{FF2B5EF4-FFF2-40B4-BE49-F238E27FC236}">
                <a16:creationId xmlns:a16="http://schemas.microsoft.com/office/drawing/2014/main" id="{D82B9641-9176-4C71-AD91-3B66EE8B9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1615" y="5621831"/>
            <a:ext cx="430442" cy="430442"/>
          </a:xfrm>
          <a:prstGeom prst="rect">
            <a:avLst/>
          </a:prstGeom>
        </p:spPr>
      </p:pic>
      <p:pic>
        <p:nvPicPr>
          <p:cNvPr id="211" name="그래픽 210" descr="걷기">
            <a:extLst>
              <a:ext uri="{FF2B5EF4-FFF2-40B4-BE49-F238E27FC236}">
                <a16:creationId xmlns:a16="http://schemas.microsoft.com/office/drawing/2014/main" id="{51EA11BF-2A2B-4059-8739-4BD6B23DA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4244" y="5614272"/>
            <a:ext cx="420038" cy="420038"/>
          </a:xfrm>
          <a:prstGeom prst="rect">
            <a:avLst/>
          </a:prstGeom>
        </p:spPr>
      </p:pic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3BC515FA-FBA4-4D33-B06B-DE113B6E9FB0}"/>
              </a:ext>
            </a:extLst>
          </p:cNvPr>
          <p:cNvGrpSpPr/>
          <p:nvPr/>
        </p:nvGrpSpPr>
        <p:grpSpPr>
          <a:xfrm>
            <a:off x="5913264" y="5014546"/>
            <a:ext cx="2880000" cy="1719559"/>
            <a:chOff x="172112" y="114277"/>
            <a:chExt cx="2880000" cy="1719559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5056FE08-873B-4498-BE0A-7C4E015D86C3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13B2FE86-0165-4AB0-825E-B59B40D22F1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DB8CCBF3-0D6C-4075-9405-C958E04F8CA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C6D9CFF3-55A1-4658-97AF-6B0BE9461E53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9B63E69A-38C3-4E61-BDB4-9C1464855DB2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D8F1B914-324A-42FC-8B47-793C59BA5CA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" name="그래픽 218" descr="걷기">
            <a:extLst>
              <a:ext uri="{FF2B5EF4-FFF2-40B4-BE49-F238E27FC236}">
                <a16:creationId xmlns:a16="http://schemas.microsoft.com/office/drawing/2014/main" id="{D94C964F-CDA0-47C4-A458-0A7C6CCF5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836" y="5120020"/>
            <a:ext cx="430442" cy="430442"/>
          </a:xfrm>
          <a:prstGeom prst="rect">
            <a:avLst/>
          </a:prstGeom>
        </p:spPr>
      </p:pic>
      <p:pic>
        <p:nvPicPr>
          <p:cNvPr id="220" name="그래픽 219" descr="걷기">
            <a:extLst>
              <a:ext uri="{FF2B5EF4-FFF2-40B4-BE49-F238E27FC236}">
                <a16:creationId xmlns:a16="http://schemas.microsoft.com/office/drawing/2014/main" id="{009CFB94-6913-4B87-95CA-FC0820B10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0969" y="5604419"/>
            <a:ext cx="430442" cy="430442"/>
          </a:xfrm>
          <a:prstGeom prst="rect">
            <a:avLst/>
          </a:prstGeom>
        </p:spPr>
      </p:pic>
      <p:pic>
        <p:nvPicPr>
          <p:cNvPr id="221" name="그래픽 220" descr="걷기">
            <a:extLst>
              <a:ext uri="{FF2B5EF4-FFF2-40B4-BE49-F238E27FC236}">
                <a16:creationId xmlns:a16="http://schemas.microsoft.com/office/drawing/2014/main" id="{7FF92ADB-D22A-4A45-BFCC-4CE6FC09E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2373" y="5634779"/>
            <a:ext cx="430442" cy="430442"/>
          </a:xfrm>
          <a:prstGeom prst="rect">
            <a:avLst/>
          </a:prstGeom>
        </p:spPr>
      </p:pic>
      <p:pic>
        <p:nvPicPr>
          <p:cNvPr id="222" name="그래픽 221" descr="걷기">
            <a:extLst>
              <a:ext uri="{FF2B5EF4-FFF2-40B4-BE49-F238E27FC236}">
                <a16:creationId xmlns:a16="http://schemas.microsoft.com/office/drawing/2014/main" id="{AC56207A-4F91-4795-A322-B7418D192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929" y="5621831"/>
            <a:ext cx="430442" cy="430442"/>
          </a:xfrm>
          <a:prstGeom prst="rect">
            <a:avLst/>
          </a:prstGeom>
        </p:spPr>
      </p:pic>
      <p:pic>
        <p:nvPicPr>
          <p:cNvPr id="223" name="그래픽 222" descr="걷기">
            <a:extLst>
              <a:ext uri="{FF2B5EF4-FFF2-40B4-BE49-F238E27FC236}">
                <a16:creationId xmlns:a16="http://schemas.microsoft.com/office/drawing/2014/main" id="{B1806A99-A76F-4D69-B1DF-16CC20929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0336" y="6187522"/>
            <a:ext cx="430442" cy="430442"/>
          </a:xfrm>
          <a:prstGeom prst="rect">
            <a:avLst/>
          </a:prstGeom>
        </p:spPr>
      </p:pic>
      <p:pic>
        <p:nvPicPr>
          <p:cNvPr id="224" name="그래픽 223" descr="걷기">
            <a:extLst>
              <a:ext uri="{FF2B5EF4-FFF2-40B4-BE49-F238E27FC236}">
                <a16:creationId xmlns:a16="http://schemas.microsoft.com/office/drawing/2014/main" id="{A686BD90-B5FC-4E31-AFE6-411EAC1E5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4445" y="5604419"/>
            <a:ext cx="430442" cy="430442"/>
          </a:xfrm>
          <a:prstGeom prst="rect">
            <a:avLst/>
          </a:prstGeom>
        </p:spPr>
      </p:pic>
      <p:pic>
        <p:nvPicPr>
          <p:cNvPr id="225" name="그래픽 224" descr="걷기">
            <a:extLst>
              <a:ext uri="{FF2B5EF4-FFF2-40B4-BE49-F238E27FC236}">
                <a16:creationId xmlns:a16="http://schemas.microsoft.com/office/drawing/2014/main" id="{9EA3BD7F-289A-4A68-9FEE-5B2A7D5AD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2190" y="6171222"/>
            <a:ext cx="420038" cy="420038"/>
          </a:xfrm>
          <a:prstGeom prst="rect">
            <a:avLst/>
          </a:prstGeom>
        </p:spPr>
      </p:pic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22BCA905-5398-47EB-BBA8-3816735AEA93}"/>
              </a:ext>
            </a:extLst>
          </p:cNvPr>
          <p:cNvGrpSpPr/>
          <p:nvPr/>
        </p:nvGrpSpPr>
        <p:grpSpPr>
          <a:xfrm>
            <a:off x="8815906" y="5019261"/>
            <a:ext cx="2880000" cy="1719559"/>
            <a:chOff x="172112" y="114277"/>
            <a:chExt cx="2880000" cy="1719559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DE383A4C-F0CA-4929-8717-7647E4916C1F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0750FB77-6559-45A6-A202-7DB85260535F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9C096235-1671-40FD-BC72-C03882BA09A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447E665F-9617-4AD3-8D1A-1E5E5D9197E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567FC192-591A-49E4-A052-BCC132D9244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DBB60AD9-7D42-4643-B538-FD23F791C879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3" name="그래픽 232" descr="걷기">
            <a:extLst>
              <a:ext uri="{FF2B5EF4-FFF2-40B4-BE49-F238E27FC236}">
                <a16:creationId xmlns:a16="http://schemas.microsoft.com/office/drawing/2014/main" id="{313AE579-5C0B-4120-95D7-F24FB50B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5015" y="5116797"/>
            <a:ext cx="430442" cy="430442"/>
          </a:xfrm>
          <a:prstGeom prst="rect">
            <a:avLst/>
          </a:prstGeom>
        </p:spPr>
      </p:pic>
      <p:pic>
        <p:nvPicPr>
          <p:cNvPr id="234" name="그래픽 233" descr="걷기">
            <a:extLst>
              <a:ext uri="{FF2B5EF4-FFF2-40B4-BE49-F238E27FC236}">
                <a16:creationId xmlns:a16="http://schemas.microsoft.com/office/drawing/2014/main" id="{0DEDF3B6-5681-4470-A2EE-C3FC13C7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3611" y="5609134"/>
            <a:ext cx="430442" cy="430442"/>
          </a:xfrm>
          <a:prstGeom prst="rect">
            <a:avLst/>
          </a:prstGeom>
        </p:spPr>
      </p:pic>
      <p:pic>
        <p:nvPicPr>
          <p:cNvPr id="235" name="그래픽 234" descr="걷기">
            <a:extLst>
              <a:ext uri="{FF2B5EF4-FFF2-40B4-BE49-F238E27FC236}">
                <a16:creationId xmlns:a16="http://schemas.microsoft.com/office/drawing/2014/main" id="{F2AE62AE-6ED4-4090-8E4F-B7886518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1457" y="5116797"/>
            <a:ext cx="430442" cy="430442"/>
          </a:xfrm>
          <a:prstGeom prst="rect">
            <a:avLst/>
          </a:prstGeom>
        </p:spPr>
      </p:pic>
      <p:pic>
        <p:nvPicPr>
          <p:cNvPr id="236" name="그래픽 235" descr="걷기">
            <a:extLst>
              <a:ext uri="{FF2B5EF4-FFF2-40B4-BE49-F238E27FC236}">
                <a16:creationId xmlns:a16="http://schemas.microsoft.com/office/drawing/2014/main" id="{A95DFB3A-CBF9-480C-9920-6F286553B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92292" y="5628844"/>
            <a:ext cx="430442" cy="430442"/>
          </a:xfrm>
          <a:prstGeom prst="rect">
            <a:avLst/>
          </a:prstGeom>
        </p:spPr>
      </p:pic>
      <p:pic>
        <p:nvPicPr>
          <p:cNvPr id="237" name="그래픽 236" descr="걷기">
            <a:extLst>
              <a:ext uri="{FF2B5EF4-FFF2-40B4-BE49-F238E27FC236}">
                <a16:creationId xmlns:a16="http://schemas.microsoft.com/office/drawing/2014/main" id="{5B830C43-E9AD-41D4-B125-8D49FB3CF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457" y="5120019"/>
            <a:ext cx="430442" cy="430442"/>
          </a:xfrm>
          <a:prstGeom prst="rect">
            <a:avLst/>
          </a:prstGeom>
        </p:spPr>
      </p:pic>
      <p:pic>
        <p:nvPicPr>
          <p:cNvPr id="238" name="그래픽 237" descr="걷기">
            <a:extLst>
              <a:ext uri="{FF2B5EF4-FFF2-40B4-BE49-F238E27FC236}">
                <a16:creationId xmlns:a16="http://schemas.microsoft.com/office/drawing/2014/main" id="{688C5CE5-1692-4C3E-B465-6BA00CE9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6145" y="5628844"/>
            <a:ext cx="430442" cy="430442"/>
          </a:xfrm>
          <a:prstGeom prst="rect">
            <a:avLst/>
          </a:prstGeom>
        </p:spPr>
      </p:pic>
      <p:pic>
        <p:nvPicPr>
          <p:cNvPr id="239" name="그래픽 238" descr="걷기">
            <a:extLst>
              <a:ext uri="{FF2B5EF4-FFF2-40B4-BE49-F238E27FC236}">
                <a16:creationId xmlns:a16="http://schemas.microsoft.com/office/drawing/2014/main" id="{7C923723-945F-43F6-AEE3-C8060B29D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08764" y="6184124"/>
            <a:ext cx="420038" cy="420038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9657B8ED-BE89-444B-AEF3-D2BBD1169E8F}"/>
              </a:ext>
            </a:extLst>
          </p:cNvPr>
          <p:cNvSpPr txBox="1"/>
          <p:nvPr/>
        </p:nvSpPr>
        <p:spPr>
          <a:xfrm>
            <a:off x="11710838" y="3693533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9370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11ADEF7-DC31-4A7B-8A9E-3B40B7E7E365}"/>
              </a:ext>
            </a:extLst>
          </p:cNvPr>
          <p:cNvGrpSpPr/>
          <p:nvPr/>
        </p:nvGrpSpPr>
        <p:grpSpPr>
          <a:xfrm>
            <a:off x="64665" y="28706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44A335-33CE-4EDE-B48E-B6D8A498149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960503-4C96-46D2-880C-AA4F3C60EE5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6ED0A1A-F1C3-48F6-8521-25233639E39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76584E7-5F7F-4558-9B8C-6E79DDEF7E5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7541BF5-1F63-4DE7-840F-84B46CF47133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B8E18AB-9630-4CE8-85B3-FCF9F67D992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6693F6D9-AF5A-4261-9F11-943EA5A95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74" y="126242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E6C03880-A508-4B44-9936-5B2409E06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19" y="656202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004D1288-5F30-4E06-8BF7-C9FE2989C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216" y="126242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C2670CC7-7121-4675-8607-C7B01425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8717" y="126242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BBA584E5-AF7A-4ABF-B722-34513797A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9216" y="129464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72147538-CF48-47A0-9D3D-ED743D142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4904" y="638289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6E4F0784-78DA-4EDE-A3BC-65C6DD0EB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937" y="1176639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199BBE-37FF-4AF6-B770-2851B6CEDA50}"/>
              </a:ext>
            </a:extLst>
          </p:cNvPr>
          <p:cNvGrpSpPr/>
          <p:nvPr/>
        </p:nvGrpSpPr>
        <p:grpSpPr>
          <a:xfrm>
            <a:off x="2980954" y="23968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01BF3B-1F40-45FB-8FBE-D692E3C3DE4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E4FECFE-92CD-4D8B-B485-E093243CC3E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93F9D63-DE56-48E0-8DB9-6FA9FC8806A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EB71559-011F-4152-940F-A399CD6A48A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0CACBB4-975E-4D3E-A867-A58060DFB4D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C6EA15B-CEFB-46F2-A530-FE127066E2B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9BB9C748-BF77-4EB5-B94F-F206D5BEA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063" y="121504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8D1EE323-6CBB-4467-833E-673F589F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908" y="651464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B05397C3-F7B0-4807-9834-102D71DD6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2335" y="643406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1846061E-1632-4E9E-A38E-A96169F37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006" y="121504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3BDAC223-64D1-4DFD-B16E-01F39EF93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5505" y="124726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3DCDF960-8FB6-4BCA-BCD3-23BCD8428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0826" y="651464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586ED842-4C73-4EDF-997E-58CC3FC19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49226" y="1171901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A4EE62E-625E-4AD4-9043-E67B4E398399}"/>
              </a:ext>
            </a:extLst>
          </p:cNvPr>
          <p:cNvGrpSpPr/>
          <p:nvPr/>
        </p:nvGrpSpPr>
        <p:grpSpPr>
          <a:xfrm>
            <a:off x="5897244" y="23968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EA41729-8D8F-4C9C-83E8-3FD84E82BAD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1DC9E0F-A4A9-4313-9336-2B1F24ABB87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306A6E9-4855-4538-B032-1384FB51F03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FF17009-00A4-4355-B2E5-CB5ED30E86F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68EB909-C7E6-46D6-8FD6-48791B7B309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82B3D73-EA20-4D9F-88B0-3C8B1FC2ABA7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8D7D99DF-4637-48ED-BE70-A9DB4D11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8625" y="121504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E52DA9B1-1386-40BF-9F4F-E3FAAA79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8198" y="651464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92CDBF53-0EE6-4C78-8F84-559058BFE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8625" y="643406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3779277F-9F40-4279-B7B1-622ED6737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1296" y="121504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7578C373-1950-4C5E-BECB-9E0911641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234" y="643406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FF39D26C-96B7-4F36-BDB9-68E4AC174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7116" y="651464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5FB79391-A7D3-4937-99FC-E99B5176C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5516" y="1171901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D8D8939F-62A9-4BBD-9C81-881B347F2807}"/>
              </a:ext>
            </a:extLst>
          </p:cNvPr>
          <p:cNvGrpSpPr/>
          <p:nvPr/>
        </p:nvGrpSpPr>
        <p:grpSpPr>
          <a:xfrm>
            <a:off x="8833743" y="14931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A3CE085-2CC3-4B87-9016-3C144D2FDFC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90C1A29-B5FB-4BAB-A38A-1B0025C652E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880009F-CE94-4828-A296-0F7A5233AC84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C182C2-B241-423D-9232-501FCAE38243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C959FF6-2D06-4FC8-AF3B-283EE77845F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7A932D0-ECE3-4AC0-8531-EA206E427A1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2F3B702C-9C0D-4D8C-BF2C-967C2D50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5124" y="112467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B478888D-0130-405A-974A-48EE0975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1733" y="109212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54ED0A25-6A70-4A1F-B9DD-B2160C302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5124" y="634369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46ABE882-B6C2-4B9B-9308-881CD79E5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1610" y="1147807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88B1C9EA-650C-43F0-843E-384D5629A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1733" y="634369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BD73393E-B3ED-45B5-9DD0-46730B6C7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3615" y="642427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0BC8DDF4-EE62-4ED8-B0A4-C28327FD6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5124" y="1171901"/>
            <a:ext cx="420038" cy="420038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5F311823-06A1-49A7-8530-F8D3886F5059}"/>
              </a:ext>
            </a:extLst>
          </p:cNvPr>
          <p:cNvGrpSpPr/>
          <p:nvPr/>
        </p:nvGrpSpPr>
        <p:grpSpPr>
          <a:xfrm>
            <a:off x="55361" y="1709402"/>
            <a:ext cx="2880000" cy="1719559"/>
            <a:chOff x="172112" y="114277"/>
            <a:chExt cx="2880000" cy="17195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C221938-0263-4956-8966-FCC0F2CE73A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5E39102-AEF9-4FAF-B572-D7953FD33B7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539C72F-9A1F-4DDF-9EAD-EC475E583CE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EA96FD4-00C7-4536-B009-95B65AE7C2E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B9352FF-231E-4F5D-AD06-1ED41EBC063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C2432D14-F226-4291-A057-21828D7640F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래픽 78" descr="걷기">
            <a:extLst>
              <a:ext uri="{FF2B5EF4-FFF2-40B4-BE49-F238E27FC236}">
                <a16:creationId xmlns:a16="http://schemas.microsoft.com/office/drawing/2014/main" id="{807D002D-0166-473E-89CC-F45348EE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42" y="1806938"/>
            <a:ext cx="430442" cy="430442"/>
          </a:xfrm>
          <a:prstGeom prst="rect">
            <a:avLst/>
          </a:prstGeom>
        </p:spPr>
      </p:pic>
      <p:pic>
        <p:nvPicPr>
          <p:cNvPr id="80" name="그래픽 79" descr="걷기">
            <a:extLst>
              <a:ext uri="{FF2B5EF4-FFF2-40B4-BE49-F238E27FC236}">
                <a16:creationId xmlns:a16="http://schemas.microsoft.com/office/drawing/2014/main" id="{8AFAF727-37A4-460D-868C-9EE74A92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3351" y="1803683"/>
            <a:ext cx="430442" cy="430442"/>
          </a:xfrm>
          <a:prstGeom prst="rect">
            <a:avLst/>
          </a:prstGeom>
        </p:spPr>
      </p:pic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F5660A32-07C7-4241-9E99-FD0112BFB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048" y="1817548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B2F2C3DC-02A1-4DF3-92E2-FE09BE9D1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3228" y="2842278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6FD9A9AC-E90C-4BBE-8FC8-33A4EA17B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3351" y="2328840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D22EA858-89ED-4103-A7F3-61951E684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309" y="2842278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C87F1935-C950-489B-BD49-7CE2BC1CE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91" y="2866990"/>
            <a:ext cx="420038" cy="420038"/>
          </a:xfrm>
          <a:prstGeom prst="rect">
            <a:avLst/>
          </a:prstGeom>
        </p:spPr>
      </p:pic>
      <p:pic>
        <p:nvPicPr>
          <p:cNvPr id="86" name="그래픽 85" descr="걷기">
            <a:extLst>
              <a:ext uri="{FF2B5EF4-FFF2-40B4-BE49-F238E27FC236}">
                <a16:creationId xmlns:a16="http://schemas.microsoft.com/office/drawing/2014/main" id="{A08985EA-71AE-45CC-9AB5-EBEB216D9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314" y="1177257"/>
            <a:ext cx="420038" cy="420038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3B22531C-F540-4F59-96C2-3D62A82AD7B9}"/>
              </a:ext>
            </a:extLst>
          </p:cNvPr>
          <p:cNvGrpSpPr/>
          <p:nvPr/>
        </p:nvGrpSpPr>
        <p:grpSpPr>
          <a:xfrm>
            <a:off x="2978738" y="1710020"/>
            <a:ext cx="2880000" cy="1719559"/>
            <a:chOff x="172112" y="114277"/>
            <a:chExt cx="2880000" cy="1719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1B7712C-DEFC-49E7-856D-1277AD98E74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CE1EDB-4524-4BEC-A095-86AACB42EC8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CF27C2C-6F6E-4655-95B0-1A8F79F1DEA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585E238-A427-4929-9A96-2E9C0E6B601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75BC531-A3B5-40CD-A11A-057983CCAD7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D322B88-9388-42FA-8551-6D75701B55E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4E1DD66F-98A4-4B3B-8EB5-E3B2F217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1516" y="1847782"/>
            <a:ext cx="430442" cy="430442"/>
          </a:xfrm>
          <a:prstGeom prst="rect">
            <a:avLst/>
          </a:prstGeom>
        </p:spPr>
      </p:pic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97171137-C195-4829-9A0F-F4CAE7AE7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036" y="2360453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96428689-F908-4968-8987-259A3B4A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425" y="1818166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0967585F-CFDC-440E-93F3-75087B749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6605" y="2842896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8698334E-EE11-47D1-80DE-AAB42DDDE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4253" y="2852751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2D277658-4B44-4A43-90F8-E979F22BE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925" y="2861788"/>
            <a:ext cx="430442" cy="430442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24D7E734-3608-41CD-B411-7D0B74CB1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1113" y="2376225"/>
            <a:ext cx="420038" cy="420038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421A67-0DF0-45EA-A679-BEC0A3C7B1E4}"/>
              </a:ext>
            </a:extLst>
          </p:cNvPr>
          <p:cNvGrpSpPr/>
          <p:nvPr/>
        </p:nvGrpSpPr>
        <p:grpSpPr>
          <a:xfrm>
            <a:off x="5920214" y="1741015"/>
            <a:ext cx="2880000" cy="1719559"/>
            <a:chOff x="172112" y="114277"/>
            <a:chExt cx="2880000" cy="1719559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5BCE062-7191-4E15-8804-BF032CE8A9F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66DA1CC-E136-4E0B-91CE-7DE4EF83DF8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48262CE-717E-49E8-89F1-8AA763E617F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54DE851-7293-4704-AE2D-F94B1FA89211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779FD4A-5208-461E-9CF7-6E79FA248B8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E2F82356-2B1F-468D-B657-EFEE21E2FC6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그래픽 107" descr="걷기">
            <a:extLst>
              <a:ext uri="{FF2B5EF4-FFF2-40B4-BE49-F238E27FC236}">
                <a16:creationId xmlns:a16="http://schemas.microsoft.com/office/drawing/2014/main" id="{E3707A6A-805A-4E91-BA4F-7C275260C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568" y="2360453"/>
            <a:ext cx="430442" cy="430442"/>
          </a:xfrm>
          <a:prstGeom prst="rect">
            <a:avLst/>
          </a:prstGeom>
        </p:spPr>
      </p:pic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86A1C3D4-6696-4499-8003-585EF96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9054" y="2855525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44819DD9-8A19-4F9F-B947-E43D4C2D5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568" y="1830872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60634862-CCCA-4331-9AF2-A481E30B9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8518" y="2352532"/>
            <a:ext cx="430442" cy="430442"/>
          </a:xfrm>
          <a:prstGeom prst="rect">
            <a:avLst/>
          </a:prstGeom>
        </p:spPr>
      </p:pic>
      <p:pic>
        <p:nvPicPr>
          <p:cNvPr id="112" name="그래픽 111" descr="걷기">
            <a:extLst>
              <a:ext uri="{FF2B5EF4-FFF2-40B4-BE49-F238E27FC236}">
                <a16:creationId xmlns:a16="http://schemas.microsoft.com/office/drawing/2014/main" id="{F3E80524-0EC6-4BAA-BFC1-57A7E775F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5729" y="2883746"/>
            <a:ext cx="430442" cy="43044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1F6ED149-9F31-407E-9263-35A4570BF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1401" y="2892783"/>
            <a:ext cx="430442" cy="430442"/>
          </a:xfrm>
          <a:prstGeom prst="rect">
            <a:avLst/>
          </a:prstGeom>
        </p:spPr>
      </p:pic>
      <p:pic>
        <p:nvPicPr>
          <p:cNvPr id="114" name="그래픽 113" descr="걷기">
            <a:extLst>
              <a:ext uri="{FF2B5EF4-FFF2-40B4-BE49-F238E27FC236}">
                <a16:creationId xmlns:a16="http://schemas.microsoft.com/office/drawing/2014/main" id="{B627AE9F-390D-4621-9C5B-69ADFD818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4754" y="2332188"/>
            <a:ext cx="420038" cy="420038"/>
          </a:xfrm>
          <a:prstGeom prst="rect">
            <a:avLst/>
          </a:prstGeom>
        </p:spPr>
      </p:pic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BF30657-EBE3-44EB-8756-32214051775E}"/>
              </a:ext>
            </a:extLst>
          </p:cNvPr>
          <p:cNvGrpSpPr/>
          <p:nvPr/>
        </p:nvGrpSpPr>
        <p:grpSpPr>
          <a:xfrm>
            <a:off x="8843590" y="1743527"/>
            <a:ext cx="2880000" cy="1719559"/>
            <a:chOff x="172112" y="114277"/>
            <a:chExt cx="2880000" cy="171955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E6617F7-D7FE-4B68-9DDE-C2C148AD613C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5D41887-D2E2-4EEF-9B51-4685F04C3B7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D6F82BF9-B7F2-4EB0-9194-43F1FE0913AC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59020E0F-4876-49C6-BCE3-6AA806366C71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5471678-F07B-4DAF-AA48-1235E1FF4DA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F72D3AAD-FAD5-4428-AB87-9F35CAAD7E3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F989B800-448A-49B5-8A6B-0BB39084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8944" y="2362965"/>
            <a:ext cx="430442" cy="430442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6254505D-016A-4D0E-9426-F2097ECE8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577" y="2895295"/>
            <a:ext cx="430442" cy="430442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97FB288E-E7EC-4609-803B-0CB03CBE2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4455" y="2887382"/>
            <a:ext cx="430442" cy="430442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DA80B43E-9F6A-460C-874E-C959D82B9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1894" y="2355044"/>
            <a:ext cx="430442" cy="430442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9355C115-7D92-47EC-B88E-EB044415B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105" y="2886258"/>
            <a:ext cx="430442" cy="430442"/>
          </a:xfrm>
          <a:prstGeom prst="rect">
            <a:avLst/>
          </a:prstGeom>
        </p:spPr>
      </p:pic>
      <p:pic>
        <p:nvPicPr>
          <p:cNvPr id="142" name="그래픽 141" descr="걷기">
            <a:extLst>
              <a:ext uri="{FF2B5EF4-FFF2-40B4-BE49-F238E27FC236}">
                <a16:creationId xmlns:a16="http://schemas.microsoft.com/office/drawing/2014/main" id="{2EAE7500-5F4B-4E2A-AC40-A6B2DA2F4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3313" y="1847782"/>
            <a:ext cx="430442" cy="430442"/>
          </a:xfrm>
          <a:prstGeom prst="rect">
            <a:avLst/>
          </a:prstGeom>
        </p:spPr>
      </p:pic>
      <p:pic>
        <p:nvPicPr>
          <p:cNvPr id="143" name="그래픽 142" descr="걷기">
            <a:extLst>
              <a:ext uri="{FF2B5EF4-FFF2-40B4-BE49-F238E27FC236}">
                <a16:creationId xmlns:a16="http://schemas.microsoft.com/office/drawing/2014/main" id="{6E8329E0-C491-46E2-9CB9-C40DA051D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2799" y="2303580"/>
            <a:ext cx="420038" cy="420038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6A4FA3E-08AC-4A71-97F2-CB58758F7AF0}"/>
              </a:ext>
            </a:extLst>
          </p:cNvPr>
          <p:cNvGrpSpPr/>
          <p:nvPr/>
        </p:nvGrpSpPr>
        <p:grpSpPr>
          <a:xfrm>
            <a:off x="58906" y="3416186"/>
            <a:ext cx="2880000" cy="1719559"/>
            <a:chOff x="172112" y="114277"/>
            <a:chExt cx="2880000" cy="1719559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EB5BFA8-7A62-46BA-BD27-2ED69FA7667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6CADA45E-9047-45D4-BA74-C17DB4BDD1CE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D2580BB2-FAD2-42DB-A31E-6D0F5642E95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41B49FF2-AF79-4FBC-85D0-4DAC6C4DE99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BD742968-1F86-4735-B292-C01DBA8461B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F8865A6D-F925-4637-82DF-1825AA2E14B4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" name="그래픽 150" descr="걷기">
            <a:extLst>
              <a:ext uri="{FF2B5EF4-FFF2-40B4-BE49-F238E27FC236}">
                <a16:creationId xmlns:a16="http://schemas.microsoft.com/office/drawing/2014/main" id="{39539995-2DA5-44B2-A131-BFEF76200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423" y="4537336"/>
            <a:ext cx="430442" cy="430442"/>
          </a:xfrm>
          <a:prstGeom prst="rect">
            <a:avLst/>
          </a:prstGeom>
        </p:spPr>
      </p:pic>
      <p:pic>
        <p:nvPicPr>
          <p:cNvPr id="152" name="그래픽 151" descr="걷기">
            <a:extLst>
              <a:ext uri="{FF2B5EF4-FFF2-40B4-BE49-F238E27FC236}">
                <a16:creationId xmlns:a16="http://schemas.microsoft.com/office/drawing/2014/main" id="{98B0C3BC-5155-4659-A47D-E40F644C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4893" y="4567954"/>
            <a:ext cx="430442" cy="430442"/>
          </a:xfrm>
          <a:prstGeom prst="rect">
            <a:avLst/>
          </a:prstGeom>
        </p:spPr>
      </p:pic>
      <p:pic>
        <p:nvPicPr>
          <p:cNvPr id="153" name="그래픽 152" descr="걷기">
            <a:extLst>
              <a:ext uri="{FF2B5EF4-FFF2-40B4-BE49-F238E27FC236}">
                <a16:creationId xmlns:a16="http://schemas.microsoft.com/office/drawing/2014/main" id="{01DEC414-70F7-4EA7-8159-5C07123F2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771" y="4560041"/>
            <a:ext cx="430442" cy="430442"/>
          </a:xfrm>
          <a:prstGeom prst="rect">
            <a:avLst/>
          </a:prstGeom>
        </p:spPr>
      </p:pic>
      <p:pic>
        <p:nvPicPr>
          <p:cNvPr id="154" name="그래픽 153" descr="걷기">
            <a:extLst>
              <a:ext uri="{FF2B5EF4-FFF2-40B4-BE49-F238E27FC236}">
                <a16:creationId xmlns:a16="http://schemas.microsoft.com/office/drawing/2014/main" id="{BC7E4C74-58D2-498C-8F27-6D1D2E822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502" y="4026508"/>
            <a:ext cx="430442" cy="430442"/>
          </a:xfrm>
          <a:prstGeom prst="rect">
            <a:avLst/>
          </a:prstGeom>
        </p:spPr>
      </p:pic>
      <p:pic>
        <p:nvPicPr>
          <p:cNvPr id="155" name="그래픽 154" descr="걷기">
            <a:extLst>
              <a:ext uri="{FF2B5EF4-FFF2-40B4-BE49-F238E27FC236}">
                <a16:creationId xmlns:a16="http://schemas.microsoft.com/office/drawing/2014/main" id="{4E7E32E4-6AD2-4CEB-B6BB-0EA466940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316" y="3488648"/>
            <a:ext cx="430442" cy="430442"/>
          </a:xfrm>
          <a:prstGeom prst="rect">
            <a:avLst/>
          </a:prstGeom>
        </p:spPr>
      </p:pic>
      <p:pic>
        <p:nvPicPr>
          <p:cNvPr id="156" name="그래픽 155" descr="걷기">
            <a:extLst>
              <a:ext uri="{FF2B5EF4-FFF2-40B4-BE49-F238E27FC236}">
                <a16:creationId xmlns:a16="http://schemas.microsoft.com/office/drawing/2014/main" id="{2EC906CD-4D8E-40B8-A6E7-824219893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29" y="3520441"/>
            <a:ext cx="430442" cy="430442"/>
          </a:xfrm>
          <a:prstGeom prst="rect">
            <a:avLst/>
          </a:prstGeom>
        </p:spPr>
      </p:pic>
      <p:pic>
        <p:nvPicPr>
          <p:cNvPr id="157" name="그래픽 156" descr="걷기">
            <a:extLst>
              <a:ext uri="{FF2B5EF4-FFF2-40B4-BE49-F238E27FC236}">
                <a16:creationId xmlns:a16="http://schemas.microsoft.com/office/drawing/2014/main" id="{690C1FEF-27AD-43B8-9AAE-121FEA952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660" y="4031710"/>
            <a:ext cx="420038" cy="420038"/>
          </a:xfrm>
          <a:prstGeom prst="rect">
            <a:avLst/>
          </a:prstGeom>
        </p:spPr>
      </p:pic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C45B67C3-9EDF-4B96-8FF8-842E8D1A4036}"/>
              </a:ext>
            </a:extLst>
          </p:cNvPr>
          <p:cNvGrpSpPr/>
          <p:nvPr/>
        </p:nvGrpSpPr>
        <p:grpSpPr>
          <a:xfrm>
            <a:off x="2983620" y="3416524"/>
            <a:ext cx="2880000" cy="1719559"/>
            <a:chOff x="172112" y="114277"/>
            <a:chExt cx="2880000" cy="1719559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CCCA31B-843A-400E-BCEB-9B244370659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B6583CC-FCCE-4B54-9ED9-336E6274EF6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34688CF8-A552-4CE3-B195-9D956C6D02E4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51683D4-CB98-41AA-AD59-277BEC405F0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D086A47C-A156-4B1F-B839-4E46EF4D661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69ED5C6-B376-4238-B7D8-EF029A0C467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그래픽 164" descr="걷기">
            <a:extLst>
              <a:ext uri="{FF2B5EF4-FFF2-40B4-BE49-F238E27FC236}">
                <a16:creationId xmlns:a16="http://schemas.microsoft.com/office/drawing/2014/main" id="{EE09A455-FC8E-412F-882D-FA3F67D1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4137" y="4537674"/>
            <a:ext cx="430442" cy="430442"/>
          </a:xfrm>
          <a:prstGeom prst="rect">
            <a:avLst/>
          </a:prstGeom>
        </p:spPr>
      </p:pic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E1549059-0D04-4CFB-BBCE-9FA0E47F4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779" y="4569894"/>
            <a:ext cx="430442" cy="430442"/>
          </a:xfrm>
          <a:prstGeom prst="rect">
            <a:avLst/>
          </a:prstGeom>
        </p:spPr>
      </p:pic>
      <p:pic>
        <p:nvPicPr>
          <p:cNvPr id="167" name="그래픽 166" descr="걷기">
            <a:extLst>
              <a:ext uri="{FF2B5EF4-FFF2-40B4-BE49-F238E27FC236}">
                <a16:creationId xmlns:a16="http://schemas.microsoft.com/office/drawing/2014/main" id="{8B23BC49-AACB-4318-AB8D-60C701F4F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4485" y="4560379"/>
            <a:ext cx="430442" cy="430442"/>
          </a:xfrm>
          <a:prstGeom prst="rect">
            <a:avLst/>
          </a:prstGeom>
        </p:spPr>
      </p:pic>
      <p:pic>
        <p:nvPicPr>
          <p:cNvPr id="168" name="그래픽 167" descr="걷기">
            <a:extLst>
              <a:ext uri="{FF2B5EF4-FFF2-40B4-BE49-F238E27FC236}">
                <a16:creationId xmlns:a16="http://schemas.microsoft.com/office/drawing/2014/main" id="{9D36537D-3208-4F59-A8FC-8B42B4A3B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0003" y="3531554"/>
            <a:ext cx="430442" cy="430442"/>
          </a:xfrm>
          <a:prstGeom prst="rect">
            <a:avLst/>
          </a:prstGeom>
        </p:spPr>
      </p:pic>
      <p:pic>
        <p:nvPicPr>
          <p:cNvPr id="169" name="그래픽 168" descr="걷기">
            <a:extLst>
              <a:ext uri="{FF2B5EF4-FFF2-40B4-BE49-F238E27FC236}">
                <a16:creationId xmlns:a16="http://schemas.microsoft.com/office/drawing/2014/main" id="{2DAEFF97-240F-43F3-BE41-5E2427D37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3030" y="3488986"/>
            <a:ext cx="430442" cy="430442"/>
          </a:xfrm>
          <a:prstGeom prst="rect">
            <a:avLst/>
          </a:prstGeom>
        </p:spPr>
      </p:pic>
      <p:pic>
        <p:nvPicPr>
          <p:cNvPr id="170" name="그래픽 169" descr="걷기">
            <a:extLst>
              <a:ext uri="{FF2B5EF4-FFF2-40B4-BE49-F238E27FC236}">
                <a16:creationId xmlns:a16="http://schemas.microsoft.com/office/drawing/2014/main" id="{37ACC2D4-412C-469C-BADB-93568AFA8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3343" y="3520779"/>
            <a:ext cx="430442" cy="430442"/>
          </a:xfrm>
          <a:prstGeom prst="rect">
            <a:avLst/>
          </a:prstGeom>
        </p:spPr>
      </p:pic>
      <p:pic>
        <p:nvPicPr>
          <p:cNvPr id="171" name="그래픽 170" descr="걷기">
            <a:extLst>
              <a:ext uri="{FF2B5EF4-FFF2-40B4-BE49-F238E27FC236}">
                <a16:creationId xmlns:a16="http://schemas.microsoft.com/office/drawing/2014/main" id="{E9FF04C5-C544-4116-B599-DD0E9A419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7374" y="4032048"/>
            <a:ext cx="420038" cy="420038"/>
          </a:xfrm>
          <a:prstGeom prst="rect">
            <a:avLst/>
          </a:prstGeom>
        </p:spPr>
      </p:pic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6EE721F0-A9DC-4269-A200-91B66636BCFF}"/>
              </a:ext>
            </a:extLst>
          </p:cNvPr>
          <p:cNvGrpSpPr/>
          <p:nvPr/>
        </p:nvGrpSpPr>
        <p:grpSpPr>
          <a:xfrm>
            <a:off x="50647" y="5082516"/>
            <a:ext cx="2880000" cy="1719559"/>
            <a:chOff x="172112" y="114277"/>
            <a:chExt cx="2880000" cy="1719559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AB298BF-976C-485C-8012-BBFD69A6CC7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E8FB2C02-020D-4FE4-9243-B8BA773301E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18DEEC1D-AE7D-49BE-87B5-2AB2DB83BA6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FA5B5E-16D5-432E-9073-229BD87F5DB3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6408F6C-2551-442B-A6C3-012741BB14FB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36DC957B-F202-4855-94D4-F4A1B614F2E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9" name="그래픽 178" descr="걷기">
            <a:extLst>
              <a:ext uri="{FF2B5EF4-FFF2-40B4-BE49-F238E27FC236}">
                <a16:creationId xmlns:a16="http://schemas.microsoft.com/office/drawing/2014/main" id="{450197DD-20F4-4696-BF26-1047ACCC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164" y="6203666"/>
            <a:ext cx="430442" cy="430442"/>
          </a:xfrm>
          <a:prstGeom prst="rect">
            <a:avLst/>
          </a:prstGeom>
        </p:spPr>
      </p:pic>
      <p:pic>
        <p:nvPicPr>
          <p:cNvPr id="180" name="그래픽 179" descr="걷기">
            <a:extLst>
              <a:ext uri="{FF2B5EF4-FFF2-40B4-BE49-F238E27FC236}">
                <a16:creationId xmlns:a16="http://schemas.microsoft.com/office/drawing/2014/main" id="{003C8709-70F8-4B22-8D19-331E0097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06" y="6235886"/>
            <a:ext cx="430442" cy="430442"/>
          </a:xfrm>
          <a:prstGeom prst="rect">
            <a:avLst/>
          </a:prstGeom>
        </p:spPr>
      </p:pic>
      <p:pic>
        <p:nvPicPr>
          <p:cNvPr id="181" name="그래픽 180" descr="걷기">
            <a:extLst>
              <a:ext uri="{FF2B5EF4-FFF2-40B4-BE49-F238E27FC236}">
                <a16:creationId xmlns:a16="http://schemas.microsoft.com/office/drawing/2014/main" id="{642EFDC2-CF6B-464A-9097-E7CC536D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629" y="5682543"/>
            <a:ext cx="430442" cy="430442"/>
          </a:xfrm>
          <a:prstGeom prst="rect">
            <a:avLst/>
          </a:prstGeom>
        </p:spPr>
      </p:pic>
      <p:pic>
        <p:nvPicPr>
          <p:cNvPr id="182" name="그래픽 181" descr="걷기">
            <a:extLst>
              <a:ext uri="{FF2B5EF4-FFF2-40B4-BE49-F238E27FC236}">
                <a16:creationId xmlns:a16="http://schemas.microsoft.com/office/drawing/2014/main" id="{27F1B476-21C1-4688-AA8C-A2C0410AF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030" y="5197546"/>
            <a:ext cx="430442" cy="430442"/>
          </a:xfrm>
          <a:prstGeom prst="rect">
            <a:avLst/>
          </a:prstGeom>
        </p:spPr>
      </p:pic>
      <p:pic>
        <p:nvPicPr>
          <p:cNvPr id="183" name="그래픽 182" descr="걷기">
            <a:extLst>
              <a:ext uri="{FF2B5EF4-FFF2-40B4-BE49-F238E27FC236}">
                <a16:creationId xmlns:a16="http://schemas.microsoft.com/office/drawing/2014/main" id="{BE6D8BF9-5638-472B-AA19-28789FAA0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057" y="5154978"/>
            <a:ext cx="430442" cy="430442"/>
          </a:xfrm>
          <a:prstGeom prst="rect">
            <a:avLst/>
          </a:prstGeom>
        </p:spPr>
      </p:pic>
      <p:pic>
        <p:nvPicPr>
          <p:cNvPr id="184" name="그래픽 183" descr="걷기">
            <a:extLst>
              <a:ext uri="{FF2B5EF4-FFF2-40B4-BE49-F238E27FC236}">
                <a16:creationId xmlns:a16="http://schemas.microsoft.com/office/drawing/2014/main" id="{8073AA01-8524-47E9-8F82-3EA7AC203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1700" y="5672440"/>
            <a:ext cx="430442" cy="430442"/>
          </a:xfrm>
          <a:prstGeom prst="rect">
            <a:avLst/>
          </a:prstGeom>
        </p:spPr>
      </p:pic>
      <p:pic>
        <p:nvPicPr>
          <p:cNvPr id="185" name="그래픽 184" descr="걷기">
            <a:extLst>
              <a:ext uri="{FF2B5EF4-FFF2-40B4-BE49-F238E27FC236}">
                <a16:creationId xmlns:a16="http://schemas.microsoft.com/office/drawing/2014/main" id="{1D1051C9-674E-4EFB-8B41-8298FC579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0040" y="5738123"/>
            <a:ext cx="420038" cy="420038"/>
          </a:xfrm>
          <a:prstGeom prst="rect">
            <a:avLst/>
          </a:prstGeom>
        </p:spPr>
      </p:pic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5689A4EC-FDA1-4228-821D-A938BCB6F75F}"/>
              </a:ext>
            </a:extLst>
          </p:cNvPr>
          <p:cNvGrpSpPr/>
          <p:nvPr/>
        </p:nvGrpSpPr>
        <p:grpSpPr>
          <a:xfrm>
            <a:off x="2983620" y="5085337"/>
            <a:ext cx="2880000" cy="1719559"/>
            <a:chOff x="172112" y="114277"/>
            <a:chExt cx="2880000" cy="171955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49921531-9EA2-44DC-BC74-0BF70D0B9C9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0DA1918D-73A6-4551-8DEA-0B1ECAA30A8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8F8123EE-02F6-4665-B28D-71DD77F25B8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00D45FB6-A942-4C24-BC12-065EF634C9C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FAF60E4-2771-403C-ABBE-4DE190B0921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2E8B869D-821A-40BF-88AD-A0E4774D7B1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3" name="그래픽 192" descr="걷기">
            <a:extLst>
              <a:ext uri="{FF2B5EF4-FFF2-40B4-BE49-F238E27FC236}">
                <a16:creationId xmlns:a16="http://schemas.microsoft.com/office/drawing/2014/main" id="{902B9835-B185-4798-BC21-2DF33BED5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1244" y="5176900"/>
            <a:ext cx="430442" cy="430442"/>
          </a:xfrm>
          <a:prstGeom prst="rect">
            <a:avLst/>
          </a:prstGeom>
        </p:spPr>
      </p:pic>
      <p:pic>
        <p:nvPicPr>
          <p:cNvPr id="194" name="그래픽 193" descr="걷기">
            <a:extLst>
              <a:ext uri="{FF2B5EF4-FFF2-40B4-BE49-F238E27FC236}">
                <a16:creationId xmlns:a16="http://schemas.microsoft.com/office/drawing/2014/main" id="{DB3DF7E4-D98D-414F-AE1A-D22E0162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779" y="6238707"/>
            <a:ext cx="430442" cy="430442"/>
          </a:xfrm>
          <a:prstGeom prst="rect">
            <a:avLst/>
          </a:prstGeom>
        </p:spPr>
      </p:pic>
      <p:pic>
        <p:nvPicPr>
          <p:cNvPr id="195" name="그래픽 194" descr="걷기">
            <a:extLst>
              <a:ext uri="{FF2B5EF4-FFF2-40B4-BE49-F238E27FC236}">
                <a16:creationId xmlns:a16="http://schemas.microsoft.com/office/drawing/2014/main" id="{05D8BEB5-AA78-420E-A615-11C6B8D00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911" y="5686151"/>
            <a:ext cx="430442" cy="430442"/>
          </a:xfrm>
          <a:prstGeom prst="rect">
            <a:avLst/>
          </a:prstGeom>
        </p:spPr>
      </p:pic>
      <p:pic>
        <p:nvPicPr>
          <p:cNvPr id="196" name="그래픽 195" descr="걷기">
            <a:extLst>
              <a:ext uri="{FF2B5EF4-FFF2-40B4-BE49-F238E27FC236}">
                <a16:creationId xmlns:a16="http://schemas.microsoft.com/office/drawing/2014/main" id="{EC869CDC-6571-451D-A3BA-D10598444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0003" y="5200367"/>
            <a:ext cx="430442" cy="430442"/>
          </a:xfrm>
          <a:prstGeom prst="rect">
            <a:avLst/>
          </a:prstGeom>
        </p:spPr>
      </p:pic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B3243236-C4AC-4893-9F4B-633BBBB2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3218" y="5735179"/>
            <a:ext cx="430442" cy="430442"/>
          </a:xfrm>
          <a:prstGeom prst="rect">
            <a:avLst/>
          </a:prstGeom>
        </p:spPr>
      </p:pic>
      <p:pic>
        <p:nvPicPr>
          <p:cNvPr id="198" name="그래픽 197" descr="걷기">
            <a:extLst>
              <a:ext uri="{FF2B5EF4-FFF2-40B4-BE49-F238E27FC236}">
                <a16:creationId xmlns:a16="http://schemas.microsoft.com/office/drawing/2014/main" id="{89076B2B-1155-4E75-8C1E-CA48F98EA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5750" y="5691278"/>
            <a:ext cx="430442" cy="430442"/>
          </a:xfrm>
          <a:prstGeom prst="rect">
            <a:avLst/>
          </a:prstGeom>
        </p:spPr>
      </p:pic>
      <p:pic>
        <p:nvPicPr>
          <p:cNvPr id="199" name="그래픽 198" descr="걷기">
            <a:extLst>
              <a:ext uri="{FF2B5EF4-FFF2-40B4-BE49-F238E27FC236}">
                <a16:creationId xmlns:a16="http://schemas.microsoft.com/office/drawing/2014/main" id="{79FFDF2F-EBCA-4508-BACF-512979CB0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2643" y="5197546"/>
            <a:ext cx="420038" cy="420038"/>
          </a:xfrm>
          <a:prstGeom prst="rect">
            <a:avLst/>
          </a:prstGeom>
        </p:spPr>
      </p:pic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1009FD1A-C6A8-428D-A40D-19C4273E962F}"/>
              </a:ext>
            </a:extLst>
          </p:cNvPr>
          <p:cNvGrpSpPr/>
          <p:nvPr/>
        </p:nvGrpSpPr>
        <p:grpSpPr>
          <a:xfrm>
            <a:off x="5897244" y="5072355"/>
            <a:ext cx="2880000" cy="1719559"/>
            <a:chOff x="172112" y="114277"/>
            <a:chExt cx="2880000" cy="1719559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F82FC135-52C8-4F57-AF22-60FC1DF89898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21A943D-4A29-4380-BF87-4E121C36862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731525AD-B799-4C91-9E8C-FE1BE9AB315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17B1A6B6-AD59-4CEE-87EC-2BCD4DFE2AA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A9ADC021-8CC7-4C07-880E-CDA1CB28D51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A786FCF7-BE16-4C99-BC34-4CADE783939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7" name="그래픽 206" descr="걷기">
            <a:extLst>
              <a:ext uri="{FF2B5EF4-FFF2-40B4-BE49-F238E27FC236}">
                <a16:creationId xmlns:a16="http://schemas.microsoft.com/office/drawing/2014/main" id="{AA733DC8-9CFE-4BA4-A0A8-837933BF7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4868" y="5163918"/>
            <a:ext cx="430442" cy="430442"/>
          </a:xfrm>
          <a:prstGeom prst="rect">
            <a:avLst/>
          </a:prstGeom>
        </p:spPr>
      </p:pic>
      <p:pic>
        <p:nvPicPr>
          <p:cNvPr id="208" name="그래픽 207" descr="걷기">
            <a:extLst>
              <a:ext uri="{FF2B5EF4-FFF2-40B4-BE49-F238E27FC236}">
                <a16:creationId xmlns:a16="http://schemas.microsoft.com/office/drawing/2014/main" id="{9FD22885-2563-4540-AA3D-0301F71C0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994" y="5173617"/>
            <a:ext cx="430442" cy="430442"/>
          </a:xfrm>
          <a:prstGeom prst="rect">
            <a:avLst/>
          </a:prstGeom>
        </p:spPr>
      </p:pic>
      <p:pic>
        <p:nvPicPr>
          <p:cNvPr id="209" name="그래픽 208" descr="걷기">
            <a:extLst>
              <a:ext uri="{FF2B5EF4-FFF2-40B4-BE49-F238E27FC236}">
                <a16:creationId xmlns:a16="http://schemas.microsoft.com/office/drawing/2014/main" id="{0AEE8729-FB5E-4B4A-8523-AD3BD94F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9535" y="5673169"/>
            <a:ext cx="430442" cy="430442"/>
          </a:xfrm>
          <a:prstGeom prst="rect">
            <a:avLst/>
          </a:prstGeom>
        </p:spPr>
      </p:pic>
      <p:pic>
        <p:nvPicPr>
          <p:cNvPr id="210" name="그래픽 209" descr="걷기">
            <a:extLst>
              <a:ext uri="{FF2B5EF4-FFF2-40B4-BE49-F238E27FC236}">
                <a16:creationId xmlns:a16="http://schemas.microsoft.com/office/drawing/2014/main" id="{94C8FC82-74C4-494F-9CA2-EB7AD5F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6842" y="6235886"/>
            <a:ext cx="430442" cy="430442"/>
          </a:xfrm>
          <a:prstGeom prst="rect">
            <a:avLst/>
          </a:prstGeom>
        </p:spPr>
      </p:pic>
      <p:pic>
        <p:nvPicPr>
          <p:cNvPr id="211" name="그래픽 210" descr="걷기">
            <a:extLst>
              <a:ext uri="{FF2B5EF4-FFF2-40B4-BE49-F238E27FC236}">
                <a16:creationId xmlns:a16="http://schemas.microsoft.com/office/drawing/2014/main" id="{582CAC47-4F3F-4677-BE89-78F70CE4B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6842" y="5722197"/>
            <a:ext cx="430442" cy="430442"/>
          </a:xfrm>
          <a:prstGeom prst="rect">
            <a:avLst/>
          </a:prstGeom>
        </p:spPr>
      </p:pic>
      <p:pic>
        <p:nvPicPr>
          <p:cNvPr id="212" name="그래픽 211" descr="걷기">
            <a:extLst>
              <a:ext uri="{FF2B5EF4-FFF2-40B4-BE49-F238E27FC236}">
                <a16:creationId xmlns:a16="http://schemas.microsoft.com/office/drawing/2014/main" id="{FA290E4E-469F-453E-8E26-422824E03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9374" y="5678296"/>
            <a:ext cx="430442" cy="430442"/>
          </a:xfrm>
          <a:prstGeom prst="rect">
            <a:avLst/>
          </a:prstGeom>
        </p:spPr>
      </p:pic>
      <p:pic>
        <p:nvPicPr>
          <p:cNvPr id="213" name="그래픽 212" descr="걷기">
            <a:extLst>
              <a:ext uri="{FF2B5EF4-FFF2-40B4-BE49-F238E27FC236}">
                <a16:creationId xmlns:a16="http://schemas.microsoft.com/office/drawing/2014/main" id="{6DFDE21B-34D0-4785-A332-253C93683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5615" y="5140120"/>
            <a:ext cx="420038" cy="420038"/>
          </a:xfrm>
          <a:prstGeom prst="rect">
            <a:avLst/>
          </a:prstGeom>
        </p:spPr>
      </p:pic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6C7D049-8C1A-4DE3-832C-5604451DE08B}"/>
              </a:ext>
            </a:extLst>
          </p:cNvPr>
          <p:cNvGrpSpPr/>
          <p:nvPr/>
        </p:nvGrpSpPr>
        <p:grpSpPr>
          <a:xfrm>
            <a:off x="8839422" y="5068512"/>
            <a:ext cx="2880000" cy="1719559"/>
            <a:chOff x="172112" y="114277"/>
            <a:chExt cx="2880000" cy="1719559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B48E2C-EEF5-4282-9DCF-367FFFC3518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178B2C47-CBB7-4B2A-B7E1-475AF96B2C8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ED4155F1-0643-4BD4-8ECD-EBC3178A072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35EB039A-8268-4FD3-8A34-C4D7DD64667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57639C7D-C3BB-435C-8C24-F98274FFA732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6B91119C-AB8C-4784-B978-DFAE5920D84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1" name="그래픽 220" descr="걷기">
            <a:extLst>
              <a:ext uri="{FF2B5EF4-FFF2-40B4-BE49-F238E27FC236}">
                <a16:creationId xmlns:a16="http://schemas.microsoft.com/office/drawing/2014/main" id="{B24EB914-35E5-46CA-966E-5165F1E83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7046" y="5160075"/>
            <a:ext cx="430442" cy="430442"/>
          </a:xfrm>
          <a:prstGeom prst="rect">
            <a:avLst/>
          </a:prstGeom>
        </p:spPr>
      </p:pic>
      <p:pic>
        <p:nvPicPr>
          <p:cNvPr id="222" name="그래픽 221" descr="걷기">
            <a:extLst>
              <a:ext uri="{FF2B5EF4-FFF2-40B4-BE49-F238E27FC236}">
                <a16:creationId xmlns:a16="http://schemas.microsoft.com/office/drawing/2014/main" id="{E863B6FF-BB61-4D95-B664-58A950013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172" y="5169774"/>
            <a:ext cx="430442" cy="430442"/>
          </a:xfrm>
          <a:prstGeom prst="rect">
            <a:avLst/>
          </a:prstGeom>
        </p:spPr>
      </p:pic>
      <p:pic>
        <p:nvPicPr>
          <p:cNvPr id="223" name="그래픽 222" descr="걷기">
            <a:extLst>
              <a:ext uri="{FF2B5EF4-FFF2-40B4-BE49-F238E27FC236}">
                <a16:creationId xmlns:a16="http://schemas.microsoft.com/office/drawing/2014/main" id="{B98D9F7E-0810-492C-9CB2-047C09A99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057" y="5164985"/>
            <a:ext cx="430442" cy="430442"/>
          </a:xfrm>
          <a:prstGeom prst="rect">
            <a:avLst/>
          </a:prstGeom>
        </p:spPr>
      </p:pic>
      <p:pic>
        <p:nvPicPr>
          <p:cNvPr id="224" name="그래픽 223" descr="걷기">
            <a:extLst>
              <a:ext uri="{FF2B5EF4-FFF2-40B4-BE49-F238E27FC236}">
                <a16:creationId xmlns:a16="http://schemas.microsoft.com/office/drawing/2014/main" id="{2F0516DE-8CA3-476F-B153-45A692914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020" y="6232043"/>
            <a:ext cx="430442" cy="430442"/>
          </a:xfrm>
          <a:prstGeom prst="rect">
            <a:avLst/>
          </a:prstGeom>
        </p:spPr>
      </p:pic>
      <p:pic>
        <p:nvPicPr>
          <p:cNvPr id="225" name="그래픽 224" descr="걷기">
            <a:extLst>
              <a:ext uri="{FF2B5EF4-FFF2-40B4-BE49-F238E27FC236}">
                <a16:creationId xmlns:a16="http://schemas.microsoft.com/office/drawing/2014/main" id="{6826BA5C-58E4-4A37-A271-1D9B1A76F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020" y="5718354"/>
            <a:ext cx="430442" cy="430442"/>
          </a:xfrm>
          <a:prstGeom prst="rect">
            <a:avLst/>
          </a:prstGeom>
        </p:spPr>
      </p:pic>
      <p:pic>
        <p:nvPicPr>
          <p:cNvPr id="226" name="그래픽 225" descr="걷기">
            <a:extLst>
              <a:ext uri="{FF2B5EF4-FFF2-40B4-BE49-F238E27FC236}">
                <a16:creationId xmlns:a16="http://schemas.microsoft.com/office/drawing/2014/main" id="{9F7EAE71-561D-47C1-B30A-9F9FFA625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1610" y="6238707"/>
            <a:ext cx="430442" cy="430442"/>
          </a:xfrm>
          <a:prstGeom prst="rect">
            <a:avLst/>
          </a:prstGeom>
        </p:spPr>
      </p:pic>
      <p:pic>
        <p:nvPicPr>
          <p:cNvPr id="227" name="그래픽 226" descr="걷기">
            <a:extLst>
              <a:ext uri="{FF2B5EF4-FFF2-40B4-BE49-F238E27FC236}">
                <a16:creationId xmlns:a16="http://schemas.microsoft.com/office/drawing/2014/main" id="{3B171A7A-ED05-4289-A844-A3E1649C0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02014" y="5696480"/>
            <a:ext cx="420038" cy="420038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09A5B072-7331-4835-94B6-B8D8F00D75E7}"/>
              </a:ext>
            </a:extLst>
          </p:cNvPr>
          <p:cNvSpPr txBox="1"/>
          <p:nvPr/>
        </p:nvSpPr>
        <p:spPr>
          <a:xfrm>
            <a:off x="5925188" y="3767265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99677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EF44011-EF3D-4D28-9D74-95FB26AC0F05}"/>
              </a:ext>
            </a:extLst>
          </p:cNvPr>
          <p:cNvGrpSpPr/>
          <p:nvPr/>
        </p:nvGrpSpPr>
        <p:grpSpPr>
          <a:xfrm>
            <a:off x="96638" y="0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81DD27-C3E7-4C14-91A1-376D1A0F9E3F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98313A9-204D-4AC0-919A-BBD66C7D013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C689640-97DB-4974-83C0-48F7E040C19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A1E3F2E-1F46-4AD5-A4DC-EACB08159907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85715B5-2BE2-4015-8E38-1B6ED94AC3D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9D98EA5-F5FD-4792-BC1B-70F34238B32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2E6E8063-4E20-48EF-BE35-7F7132EA4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376" y="109115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F99E4263-CBCF-42FA-84C1-4AA999D1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388" y="101262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A9AC3453-7C4A-42F2-B95D-B7990683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7273" y="96473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0BE86061-095E-49A9-832A-6F17F8D77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236" y="1163531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17CF963C-47A1-482D-8384-FA0E22686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6586" y="638573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12F3E171-D8DC-4DE4-9B90-00A127AD9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826" y="1170195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9DFABC69-1D0B-49F1-8F55-889676CCA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0426" y="632698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6769C3B-A67D-473E-980B-4E94B513D2D2}"/>
              </a:ext>
            </a:extLst>
          </p:cNvPr>
          <p:cNvGrpSpPr/>
          <p:nvPr/>
        </p:nvGrpSpPr>
        <p:grpSpPr>
          <a:xfrm>
            <a:off x="3017095" y="0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6ED9118-26F4-46E2-9553-220049FC7F9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2EC4A99-9BB3-47E6-A616-CC4B5B95AD6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A9FB23B-064B-46A6-B2B0-8868A7C3B0B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0C17FDB-1CBA-40C6-BA0C-B74D940AB50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948EAAE-BC9D-44D0-921B-82F60E91B28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BCD0CD6-C82D-42F3-A546-45743C2D4E6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487C10C4-6E6A-46B5-9584-B268C247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8833" y="109115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DD64B4B6-98B1-4208-A428-75AA51595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330" y="643183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8884F02E-E0E3-4681-AD56-95561C17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7730" y="96473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B252D0E6-AFF3-4A04-8821-5AEA85718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8277" y="632698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60F75D16-9ED1-4C9A-8233-815FDCD46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7043" y="638573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5459C103-A509-4ABB-AE65-8C82ACF19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9283" y="1170195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A83A3B2A-0899-4EF6-8753-D32A71ECC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1276" y="1130608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C4803F21-6461-43F2-8393-09F6E2C970A9}"/>
              </a:ext>
            </a:extLst>
          </p:cNvPr>
          <p:cNvGrpSpPr/>
          <p:nvPr/>
        </p:nvGrpSpPr>
        <p:grpSpPr>
          <a:xfrm>
            <a:off x="5933384" y="0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9E58014-7F5B-4E88-9ED7-6E2E1923188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D6522EB-28C5-43CF-9658-6A5C71089B8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9691323-B30B-4FA6-AD20-230F2335A2E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5E8162-46C6-4A81-A2C1-C25D83A5429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93668E3-A269-4E78-9AF6-F8AFF054A62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77D2BFC-F19C-4B48-BE2E-D68562FACFB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95933084-0FEF-485D-BE36-37FF0C9EB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122" y="109115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C2B9ED9D-B21C-4C12-BF26-E1E34F44D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619" y="643183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28E77CC6-4D1D-45E3-97ED-CC186C5BC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619" y="1125406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25E1E9E4-AB7F-4CF2-AB4D-591FC6F20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66" y="632698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B7D42E46-D172-4722-B544-CE7DD0281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3332" y="638573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F74B8664-AE02-4093-AD4B-74480F0EC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6421" y="1127102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0AABC5D5-3120-4B57-9C1E-65D32E289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9997" y="1147933"/>
            <a:ext cx="420038" cy="42003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9BA0E669-F051-45DE-B78B-8C6DC5E7B491}"/>
              </a:ext>
            </a:extLst>
          </p:cNvPr>
          <p:cNvGrpSpPr/>
          <p:nvPr/>
        </p:nvGrpSpPr>
        <p:grpSpPr>
          <a:xfrm>
            <a:off x="8899464" y="-9037"/>
            <a:ext cx="2880000" cy="1719559"/>
            <a:chOff x="172112" y="114277"/>
            <a:chExt cx="2880000" cy="17195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3E4A4A-593F-479A-9421-D2FC586CF4B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3F613ED-42D9-4543-ACF9-8DBF3D5C13B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5AFCD0-5740-46F5-B063-863C7DBFDC0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E3E594D-8A36-4DD2-A079-6E28E35D212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1460138-226F-4B83-BC46-9BA35F86509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CBD835A-A373-4901-B41F-A1A7CAF7B7A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B2680D6B-6B3A-4A39-9CA0-ADA8EB10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824" y="1147933"/>
            <a:ext cx="430442" cy="430442"/>
          </a:xfrm>
          <a:prstGeom prst="rect">
            <a:avLst/>
          </a:prstGeom>
        </p:spPr>
      </p:pic>
      <p:pic>
        <p:nvPicPr>
          <p:cNvPr id="52" name="그래픽 51" descr="걷기">
            <a:extLst>
              <a:ext uri="{FF2B5EF4-FFF2-40B4-BE49-F238E27FC236}">
                <a16:creationId xmlns:a16="http://schemas.microsoft.com/office/drawing/2014/main" id="{9E5E509C-4793-4DD1-B3A2-3E0C07873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699" y="634146"/>
            <a:ext cx="430442" cy="430442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040B473C-1999-425B-891F-5199395B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699" y="1116369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0905FF73-82FA-4CD8-BBDE-705D2BB7F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0646" y="623661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C5A111D6-20D2-49D4-B145-2FF0A0567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6257" y="1127102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26BD95FA-38F7-4C9F-ADB3-935F72BBE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8894" y="1131568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19DDCCB8-4308-4E1F-A205-857D46BA5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72553" y="635672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80C428-6D5F-46C4-A68A-94027F7652AE}"/>
              </a:ext>
            </a:extLst>
          </p:cNvPr>
          <p:cNvGrpSpPr/>
          <p:nvPr/>
        </p:nvGrpSpPr>
        <p:grpSpPr>
          <a:xfrm>
            <a:off x="87306" y="1685434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C69408-FA33-43F3-8012-2CF4931AAD2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40D715F-504A-4CB0-8809-17919750172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14E8F08-FF2F-4C32-87DD-82B8603EE98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C008826-FF37-43C0-BB6E-022406E3C49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D983468-E699-4500-AD07-6A5D4984013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8D72839-3A77-4535-A421-E55C198024B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7DD43DFD-D043-46E9-8954-581789A8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5698" y="2828165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B07A76FE-1904-4D1B-BD7B-997C7996B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505" y="2293754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1E9EBFFF-6682-4B8F-A9A7-AA3878B0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9541" y="2810840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4C2B25AB-54A8-4D3A-AD09-19908672B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736" y="2300836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24AC88CE-7D4A-4BA1-8B50-4CE89A90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099" y="2821573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7DAD5F69-A176-4E83-9C26-19C1952C7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736" y="2826039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2851B2E4-D5E5-4C16-AD81-F637CFBB1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099" y="2285945"/>
            <a:ext cx="420038" cy="420038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FED036C4-1769-471C-B7AC-B8E1C15F8147}"/>
              </a:ext>
            </a:extLst>
          </p:cNvPr>
          <p:cNvGrpSpPr/>
          <p:nvPr/>
        </p:nvGrpSpPr>
        <p:grpSpPr>
          <a:xfrm>
            <a:off x="3017095" y="1676397"/>
            <a:ext cx="2880000" cy="1719559"/>
            <a:chOff x="172112" y="114277"/>
            <a:chExt cx="2880000" cy="17195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E16916A-E426-4A4B-95FD-355C5B98407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0A65E731-A539-4E8A-AFCA-05DEDEC591F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082E4B9-724F-47D7-869F-A8F4644DEDF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11E6B14A-B261-47B1-A96A-0D397ACB766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8940C1C-CA67-4B83-9E77-0ED68662FDF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01F4F12-DCE4-45E7-9F2F-5B7DAE2105B9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래픽 78" descr="걷기">
            <a:extLst>
              <a:ext uri="{FF2B5EF4-FFF2-40B4-BE49-F238E27FC236}">
                <a16:creationId xmlns:a16="http://schemas.microsoft.com/office/drawing/2014/main" id="{1DF12C47-32CD-4A25-A09A-581AD1E6C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5487" y="2819128"/>
            <a:ext cx="430442" cy="430442"/>
          </a:xfrm>
          <a:prstGeom prst="rect">
            <a:avLst/>
          </a:prstGeom>
        </p:spPr>
      </p:pic>
      <p:pic>
        <p:nvPicPr>
          <p:cNvPr id="80" name="그래픽 79" descr="걷기">
            <a:extLst>
              <a:ext uri="{FF2B5EF4-FFF2-40B4-BE49-F238E27FC236}">
                <a16:creationId xmlns:a16="http://schemas.microsoft.com/office/drawing/2014/main" id="{9A79ACB2-432E-452C-A3DC-08E1A6153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294" y="2284717"/>
            <a:ext cx="430442" cy="430442"/>
          </a:xfrm>
          <a:prstGeom prst="rect">
            <a:avLst/>
          </a:prstGeom>
        </p:spPr>
      </p:pic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B6A33CC9-06CD-484F-BA12-D6A27A03C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3635" y="1773279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28A57B27-E7B7-46DA-BD9D-7C4E5F1A2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525" y="2291799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E56EC967-11B0-4DEB-91BB-178946C6E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9328" y="1749106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3803500B-036B-4BA4-BB63-1994FC31D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525" y="2817002"/>
            <a:ext cx="430442" cy="430442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C59C07F6-6B34-4743-AC1C-FF7D539E13EC}"/>
              </a:ext>
            </a:extLst>
          </p:cNvPr>
          <p:cNvGrpSpPr/>
          <p:nvPr/>
        </p:nvGrpSpPr>
        <p:grpSpPr>
          <a:xfrm>
            <a:off x="5946884" y="1676397"/>
            <a:ext cx="2880000" cy="1719559"/>
            <a:chOff x="172112" y="114277"/>
            <a:chExt cx="2880000" cy="171955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8FDD63B-7435-47CD-86CF-78A1B8B759E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62E52FC-8452-42A0-BC9A-D61310A8327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6984AA8-EC33-4F9A-8379-28196F03354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5FEF8B3-4D20-41EB-B87B-95DF8F9C1CB7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36041272-89C1-463B-9F95-29B54FEA341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0F2805F-5DA7-4A16-AA99-57ADF1E5EE36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그래픽 92" descr="걷기">
            <a:extLst>
              <a:ext uri="{FF2B5EF4-FFF2-40B4-BE49-F238E27FC236}">
                <a16:creationId xmlns:a16="http://schemas.microsoft.com/office/drawing/2014/main" id="{401C086B-ED98-41CC-9947-36296E52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122" y="1796693"/>
            <a:ext cx="430442" cy="430442"/>
          </a:xfrm>
          <a:prstGeom prst="rect">
            <a:avLst/>
          </a:prstGeom>
        </p:spPr>
      </p:pic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80561271-3C21-4829-86B2-49F41213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6083" y="2284717"/>
            <a:ext cx="430442" cy="430442"/>
          </a:xfrm>
          <a:prstGeom prst="rect">
            <a:avLst/>
          </a:prstGeom>
        </p:spPr>
      </p:pic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1ECDCD95-47EA-4C9A-B991-8CB0E2115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508" y="1782316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8AACB2BA-F511-4229-BD6D-E1C1984F4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314" y="2291799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F13D7201-649C-495A-B9F0-021F81296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9117" y="1749106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1FAE5B6F-483A-44A4-B960-B24EC8D3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66" y="1796693"/>
            <a:ext cx="430442" cy="430442"/>
          </a:xfrm>
          <a:prstGeom prst="rect">
            <a:avLst/>
          </a:prstGeom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D15A4A7B-6A3B-4B62-A2B7-B7250BC6C700}"/>
              </a:ext>
            </a:extLst>
          </p:cNvPr>
          <p:cNvGrpSpPr/>
          <p:nvPr/>
        </p:nvGrpSpPr>
        <p:grpSpPr>
          <a:xfrm>
            <a:off x="8895296" y="1676397"/>
            <a:ext cx="2880000" cy="1719559"/>
            <a:chOff x="172112" y="114277"/>
            <a:chExt cx="2880000" cy="171955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C68D01F-C2E4-4697-97D6-7192355FDBE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E6ED82A-BBAF-4AAA-B703-99B64D3538F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38E86D07-2F6F-46A5-A57D-60937E5ACB8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D381BF6-F7C3-4B8F-8448-4E3A4A52895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D98FB14-52B6-426C-90D9-F3A71C5D3E1B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DD1F71AC-42DF-4CE2-9C33-6D6202B6F4D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래픽 105" descr="걷기">
            <a:extLst>
              <a:ext uri="{FF2B5EF4-FFF2-40B4-BE49-F238E27FC236}">
                <a16:creationId xmlns:a16="http://schemas.microsoft.com/office/drawing/2014/main" id="{C0B36F3A-B2B5-4714-981B-2CE18DDA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534" y="1796693"/>
            <a:ext cx="430442" cy="430442"/>
          </a:xfrm>
          <a:prstGeom prst="rect">
            <a:avLst/>
          </a:prstGeom>
        </p:spPr>
      </p:pic>
      <p:pic>
        <p:nvPicPr>
          <p:cNvPr id="107" name="그래픽 106" descr="걷기">
            <a:extLst>
              <a:ext uri="{FF2B5EF4-FFF2-40B4-BE49-F238E27FC236}">
                <a16:creationId xmlns:a16="http://schemas.microsoft.com/office/drawing/2014/main" id="{E6265C67-D49C-4740-BDCE-409BF7B75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699" y="2284717"/>
            <a:ext cx="430442" cy="430442"/>
          </a:xfrm>
          <a:prstGeom prst="rect">
            <a:avLst/>
          </a:prstGeom>
        </p:spPr>
      </p:pic>
      <p:pic>
        <p:nvPicPr>
          <p:cNvPr id="108" name="그래픽 107" descr="걷기">
            <a:extLst>
              <a:ext uri="{FF2B5EF4-FFF2-40B4-BE49-F238E27FC236}">
                <a16:creationId xmlns:a16="http://schemas.microsoft.com/office/drawing/2014/main" id="{E5C14FC6-1482-4D2E-9694-4CFF21777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8920" y="1782316"/>
            <a:ext cx="430442" cy="430442"/>
          </a:xfrm>
          <a:prstGeom prst="rect">
            <a:avLst/>
          </a:prstGeom>
        </p:spPr>
      </p:pic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99DB308E-E1D6-4AE7-9ED6-DDBE98213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637" y="2274153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722DD8AC-A3B7-42D4-BA75-8B81B9815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7529" y="1749106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06E003F1-0B66-44E3-96F1-077210631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2978" y="1796693"/>
            <a:ext cx="430442" cy="430442"/>
          </a:xfrm>
          <a:prstGeom prst="rect">
            <a:avLst/>
          </a:prstGeom>
        </p:spPr>
      </p:pic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F8FF846-DD25-4561-8BC0-37C08A7D06D5}"/>
              </a:ext>
            </a:extLst>
          </p:cNvPr>
          <p:cNvGrpSpPr/>
          <p:nvPr/>
        </p:nvGrpSpPr>
        <p:grpSpPr>
          <a:xfrm>
            <a:off x="98722" y="3340507"/>
            <a:ext cx="2880000" cy="1719559"/>
            <a:chOff x="172112" y="114277"/>
            <a:chExt cx="2880000" cy="171955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B3CD2F-AEE1-4FBC-99C2-56637F645BB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4CE8F4D-38DE-4BB5-935C-D891624A63A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F81C4AAD-D956-4041-8786-2EB89C87D873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48348CC2-546B-4159-A9B8-B63BAA488962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A432A3D8-ED12-4CAB-A152-8C7CDFB3CA9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C99EFB6-5A37-48CC-AAF2-FEF29A572AA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9" name="그래픽 118" descr="걷기">
            <a:extLst>
              <a:ext uri="{FF2B5EF4-FFF2-40B4-BE49-F238E27FC236}">
                <a16:creationId xmlns:a16="http://schemas.microsoft.com/office/drawing/2014/main" id="{36DC9624-0501-4014-B733-637A7F01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6960" y="3460803"/>
            <a:ext cx="430442" cy="430442"/>
          </a:xfrm>
          <a:prstGeom prst="rect">
            <a:avLst/>
          </a:prstGeom>
        </p:spPr>
      </p:pic>
      <p:pic>
        <p:nvPicPr>
          <p:cNvPr id="120" name="그래픽 119" descr="걷기">
            <a:extLst>
              <a:ext uri="{FF2B5EF4-FFF2-40B4-BE49-F238E27FC236}">
                <a16:creationId xmlns:a16="http://schemas.microsoft.com/office/drawing/2014/main" id="{76291B36-ACF2-4E97-9A71-C376C136A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5125" y="3948827"/>
            <a:ext cx="430442" cy="430442"/>
          </a:xfrm>
          <a:prstGeom prst="rect">
            <a:avLst/>
          </a:prstGeom>
        </p:spPr>
      </p:pic>
      <p:pic>
        <p:nvPicPr>
          <p:cNvPr id="121" name="그래픽 120" descr="걷기">
            <a:extLst>
              <a:ext uri="{FF2B5EF4-FFF2-40B4-BE49-F238E27FC236}">
                <a16:creationId xmlns:a16="http://schemas.microsoft.com/office/drawing/2014/main" id="{BE632EDE-EF73-4FBC-AB7A-A5B94A3A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9742" y="4477387"/>
            <a:ext cx="430442" cy="430442"/>
          </a:xfrm>
          <a:prstGeom prst="rect">
            <a:avLst/>
          </a:prstGeom>
        </p:spPr>
      </p:pic>
      <p:pic>
        <p:nvPicPr>
          <p:cNvPr id="122" name="그래픽 121" descr="걷기">
            <a:extLst>
              <a:ext uri="{FF2B5EF4-FFF2-40B4-BE49-F238E27FC236}">
                <a16:creationId xmlns:a16="http://schemas.microsoft.com/office/drawing/2014/main" id="{8908A5EF-B4CF-4CB0-8D9E-F7665B91E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63" y="3938263"/>
            <a:ext cx="430442" cy="430442"/>
          </a:xfrm>
          <a:prstGeom prst="rect">
            <a:avLst/>
          </a:prstGeom>
        </p:spPr>
      </p:pic>
      <p:pic>
        <p:nvPicPr>
          <p:cNvPr id="123" name="그래픽 122" descr="걷기">
            <a:extLst>
              <a:ext uri="{FF2B5EF4-FFF2-40B4-BE49-F238E27FC236}">
                <a16:creationId xmlns:a16="http://schemas.microsoft.com/office/drawing/2014/main" id="{B9A5244D-85C7-45D1-A866-89DF415BC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4907" y="3978048"/>
            <a:ext cx="430442" cy="430442"/>
          </a:xfrm>
          <a:prstGeom prst="rect">
            <a:avLst/>
          </a:prstGeom>
        </p:spPr>
      </p:pic>
      <p:pic>
        <p:nvPicPr>
          <p:cNvPr id="124" name="그래픽 123" descr="걷기">
            <a:extLst>
              <a:ext uri="{FF2B5EF4-FFF2-40B4-BE49-F238E27FC236}">
                <a16:creationId xmlns:a16="http://schemas.microsoft.com/office/drawing/2014/main" id="{34C145F3-456E-4BAC-8DE9-68473657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404" y="3460803"/>
            <a:ext cx="430442" cy="430442"/>
          </a:xfrm>
          <a:prstGeom prst="rect">
            <a:avLst/>
          </a:prstGeom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D190BC2-3359-4A28-8BFF-0C4A3D1A9718}"/>
              </a:ext>
            </a:extLst>
          </p:cNvPr>
          <p:cNvGrpSpPr/>
          <p:nvPr/>
        </p:nvGrpSpPr>
        <p:grpSpPr>
          <a:xfrm>
            <a:off x="3002508" y="3375721"/>
            <a:ext cx="2880000" cy="1719559"/>
            <a:chOff x="172112" y="114277"/>
            <a:chExt cx="2880000" cy="1719559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091A70A-7A89-485B-9FA1-67D6049CD5B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B697CA3-C96F-4B04-8F8C-9EBE7A2466C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C30379A-815E-48D4-B102-15C27768A43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AD3A8BD-3EB0-4659-AA46-6E4B8BE0293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AFC9B665-C0B3-47B6-95E7-8DD4C385232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AC72F798-FAF0-40F8-827B-F3291458816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2" name="그래픽 131" descr="걷기">
            <a:extLst>
              <a:ext uri="{FF2B5EF4-FFF2-40B4-BE49-F238E27FC236}">
                <a16:creationId xmlns:a16="http://schemas.microsoft.com/office/drawing/2014/main" id="{A088069A-0845-450B-B449-DDB95282E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586" y="4522864"/>
            <a:ext cx="430442" cy="430442"/>
          </a:xfrm>
          <a:prstGeom prst="rect">
            <a:avLst/>
          </a:prstGeom>
        </p:spPr>
      </p:pic>
      <p:pic>
        <p:nvPicPr>
          <p:cNvPr id="133" name="그래픽 132" descr="걷기">
            <a:extLst>
              <a:ext uri="{FF2B5EF4-FFF2-40B4-BE49-F238E27FC236}">
                <a16:creationId xmlns:a16="http://schemas.microsoft.com/office/drawing/2014/main" id="{AC51E990-BFC7-474B-B092-417CD9340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8911" y="3984041"/>
            <a:ext cx="430442" cy="430442"/>
          </a:xfrm>
          <a:prstGeom prst="rect">
            <a:avLst/>
          </a:prstGeom>
        </p:spPr>
      </p:pic>
      <p:pic>
        <p:nvPicPr>
          <p:cNvPr id="134" name="그래픽 133" descr="걷기">
            <a:extLst>
              <a:ext uri="{FF2B5EF4-FFF2-40B4-BE49-F238E27FC236}">
                <a16:creationId xmlns:a16="http://schemas.microsoft.com/office/drawing/2014/main" id="{0610B2B5-138D-44F6-AEA6-2F67ACDB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8" y="4512601"/>
            <a:ext cx="430442" cy="430442"/>
          </a:xfrm>
          <a:prstGeom prst="rect">
            <a:avLst/>
          </a:prstGeom>
        </p:spPr>
      </p:pic>
      <p:pic>
        <p:nvPicPr>
          <p:cNvPr id="135" name="그래픽 134" descr="걷기">
            <a:extLst>
              <a:ext uri="{FF2B5EF4-FFF2-40B4-BE49-F238E27FC236}">
                <a16:creationId xmlns:a16="http://schemas.microsoft.com/office/drawing/2014/main" id="{B0ABF9EE-FE87-44C3-B4DB-28DA962F1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2849" y="3973477"/>
            <a:ext cx="430442" cy="430442"/>
          </a:xfrm>
          <a:prstGeom prst="rect">
            <a:avLst/>
          </a:prstGeom>
        </p:spPr>
      </p:pic>
      <p:pic>
        <p:nvPicPr>
          <p:cNvPr id="136" name="그래픽 135" descr="걷기">
            <a:extLst>
              <a:ext uri="{FF2B5EF4-FFF2-40B4-BE49-F238E27FC236}">
                <a16:creationId xmlns:a16="http://schemas.microsoft.com/office/drawing/2014/main" id="{E7F93C68-42A3-4C0E-AC46-2A3813A1B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8693" y="4013262"/>
            <a:ext cx="430442" cy="430442"/>
          </a:xfrm>
          <a:prstGeom prst="rect">
            <a:avLst/>
          </a:prstGeom>
        </p:spPr>
      </p:pic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4635E680-D4A0-4C9D-8A62-AF42295F4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2938" y="3496017"/>
            <a:ext cx="430442" cy="430442"/>
          </a:xfrm>
          <a:prstGeom prst="rect">
            <a:avLst/>
          </a:prstGeom>
        </p:spPr>
      </p:pic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F6F2F25-E475-45C3-9D6A-7A339BC250CA}"/>
              </a:ext>
            </a:extLst>
          </p:cNvPr>
          <p:cNvGrpSpPr/>
          <p:nvPr/>
        </p:nvGrpSpPr>
        <p:grpSpPr>
          <a:xfrm>
            <a:off x="5906672" y="3375721"/>
            <a:ext cx="2880000" cy="1719559"/>
            <a:chOff x="172112" y="114277"/>
            <a:chExt cx="2880000" cy="1719559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50DFED8-8E49-4A11-82FE-C4F5DD47E88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DCF0DE3-BBFD-4EFC-BF76-4106C145EB6E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CADBD6DB-ACB5-4931-B40B-49F03E357F5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EF5D4AB-9C35-4AF1-B1D6-304FA5E00AA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4C271A84-87DF-4874-99AF-3D5BB6AA758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5946EF67-6DF9-480C-90CB-872B1356283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5" name="그래픽 144" descr="걷기">
            <a:extLst>
              <a:ext uri="{FF2B5EF4-FFF2-40B4-BE49-F238E27FC236}">
                <a16:creationId xmlns:a16="http://schemas.microsoft.com/office/drawing/2014/main" id="{47E7BF4B-941F-4544-99C3-D0DB375B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6750" y="4522864"/>
            <a:ext cx="430442" cy="430442"/>
          </a:xfrm>
          <a:prstGeom prst="rect">
            <a:avLst/>
          </a:prstGeom>
        </p:spPr>
      </p:pic>
      <p:pic>
        <p:nvPicPr>
          <p:cNvPr id="146" name="그래픽 145" descr="걷기">
            <a:extLst>
              <a:ext uri="{FF2B5EF4-FFF2-40B4-BE49-F238E27FC236}">
                <a16:creationId xmlns:a16="http://schemas.microsoft.com/office/drawing/2014/main" id="{A0B98EE9-6BC9-4703-B6BA-046A497DA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133" y="4477110"/>
            <a:ext cx="430442" cy="430442"/>
          </a:xfrm>
          <a:prstGeom prst="rect">
            <a:avLst/>
          </a:prstGeom>
        </p:spPr>
      </p:pic>
      <p:pic>
        <p:nvPicPr>
          <p:cNvPr id="147" name="그래픽 146" descr="걷기">
            <a:extLst>
              <a:ext uri="{FF2B5EF4-FFF2-40B4-BE49-F238E27FC236}">
                <a16:creationId xmlns:a16="http://schemas.microsoft.com/office/drawing/2014/main" id="{B2371194-09F8-4891-8B70-4E5AF310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692" y="4512601"/>
            <a:ext cx="430442" cy="430442"/>
          </a:xfrm>
          <a:prstGeom prst="rect">
            <a:avLst/>
          </a:prstGeom>
        </p:spPr>
      </p:pic>
      <p:pic>
        <p:nvPicPr>
          <p:cNvPr id="148" name="그래픽 147" descr="걷기">
            <a:extLst>
              <a:ext uri="{FF2B5EF4-FFF2-40B4-BE49-F238E27FC236}">
                <a16:creationId xmlns:a16="http://schemas.microsoft.com/office/drawing/2014/main" id="{939B44E7-9136-42DC-B834-A56633680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0798" y="3478887"/>
            <a:ext cx="430442" cy="430442"/>
          </a:xfrm>
          <a:prstGeom prst="rect">
            <a:avLst/>
          </a:prstGeom>
        </p:spPr>
      </p:pic>
      <p:pic>
        <p:nvPicPr>
          <p:cNvPr id="149" name="그래픽 148" descr="걷기">
            <a:extLst>
              <a:ext uri="{FF2B5EF4-FFF2-40B4-BE49-F238E27FC236}">
                <a16:creationId xmlns:a16="http://schemas.microsoft.com/office/drawing/2014/main" id="{C0B88880-440C-4514-B919-9D2369D7B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857" y="4013262"/>
            <a:ext cx="430442" cy="430442"/>
          </a:xfrm>
          <a:prstGeom prst="rect">
            <a:avLst/>
          </a:prstGeom>
        </p:spPr>
      </p:pic>
      <p:pic>
        <p:nvPicPr>
          <p:cNvPr id="150" name="그래픽 149" descr="걷기">
            <a:extLst>
              <a:ext uri="{FF2B5EF4-FFF2-40B4-BE49-F238E27FC236}">
                <a16:creationId xmlns:a16="http://schemas.microsoft.com/office/drawing/2014/main" id="{ACC648E3-D55A-4C3D-B0A9-1BEE0E1CC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7102" y="3496017"/>
            <a:ext cx="430442" cy="430442"/>
          </a:xfrm>
          <a:prstGeom prst="rect">
            <a:avLst/>
          </a:prstGeom>
        </p:spPr>
      </p:pic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BE6F7C56-40C7-4184-901A-2BAE77149BC0}"/>
              </a:ext>
            </a:extLst>
          </p:cNvPr>
          <p:cNvGrpSpPr/>
          <p:nvPr/>
        </p:nvGrpSpPr>
        <p:grpSpPr>
          <a:xfrm>
            <a:off x="8858882" y="3375263"/>
            <a:ext cx="2880000" cy="1719559"/>
            <a:chOff x="172112" y="114277"/>
            <a:chExt cx="2880000" cy="1719559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08D816F-F489-4BF8-A1E2-5F66F4EE25BC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A48B0181-DE3A-4507-B30B-BF9B55B5DCE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8ABE9C57-5805-4C74-BD9E-9A91526DB09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6AFD5CF-89C6-4A01-8DB3-AA8AB98A7CA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0D8A3ECD-644D-4623-BAAD-76EE06BEBE8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2D271EF1-3AD4-47BD-8C35-5FDBD71C247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8" name="그래픽 157" descr="걷기">
            <a:extLst>
              <a:ext uri="{FF2B5EF4-FFF2-40B4-BE49-F238E27FC236}">
                <a16:creationId xmlns:a16="http://schemas.microsoft.com/office/drawing/2014/main" id="{81D0DB40-1A53-48CE-B7B7-B6F7B5DF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8960" y="4522406"/>
            <a:ext cx="430442" cy="430442"/>
          </a:xfrm>
          <a:prstGeom prst="rect">
            <a:avLst/>
          </a:prstGeom>
        </p:spPr>
      </p:pic>
      <p:pic>
        <p:nvPicPr>
          <p:cNvPr id="159" name="그래픽 158" descr="걷기">
            <a:extLst>
              <a:ext uri="{FF2B5EF4-FFF2-40B4-BE49-F238E27FC236}">
                <a16:creationId xmlns:a16="http://schemas.microsoft.com/office/drawing/2014/main" id="{6BDC9098-56D1-4417-86A4-BE2ED787B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2343" y="4476652"/>
            <a:ext cx="430442" cy="430442"/>
          </a:xfrm>
          <a:prstGeom prst="rect">
            <a:avLst/>
          </a:prstGeom>
        </p:spPr>
      </p:pic>
      <p:pic>
        <p:nvPicPr>
          <p:cNvPr id="160" name="그래픽 159" descr="걷기">
            <a:extLst>
              <a:ext uri="{FF2B5EF4-FFF2-40B4-BE49-F238E27FC236}">
                <a16:creationId xmlns:a16="http://schemas.microsoft.com/office/drawing/2014/main" id="{6E509518-23E7-4B3A-82E8-A17331997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0271" y="4507516"/>
            <a:ext cx="430442" cy="430442"/>
          </a:xfrm>
          <a:prstGeom prst="rect">
            <a:avLst/>
          </a:prstGeom>
        </p:spPr>
      </p:pic>
      <p:pic>
        <p:nvPicPr>
          <p:cNvPr id="161" name="그래픽 160" descr="걷기">
            <a:extLst>
              <a:ext uri="{FF2B5EF4-FFF2-40B4-BE49-F238E27FC236}">
                <a16:creationId xmlns:a16="http://schemas.microsoft.com/office/drawing/2014/main" id="{031CC5B9-6EC7-4825-962F-D5368A511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008" y="3478429"/>
            <a:ext cx="430442" cy="430442"/>
          </a:xfrm>
          <a:prstGeom prst="rect">
            <a:avLst/>
          </a:prstGeom>
        </p:spPr>
      </p:pic>
      <p:pic>
        <p:nvPicPr>
          <p:cNvPr id="162" name="그래픽 161" descr="걷기">
            <a:extLst>
              <a:ext uri="{FF2B5EF4-FFF2-40B4-BE49-F238E27FC236}">
                <a16:creationId xmlns:a16="http://schemas.microsoft.com/office/drawing/2014/main" id="{638A2EC5-F24F-48D0-8CEA-34C82B185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1965" y="3995471"/>
            <a:ext cx="430442" cy="430442"/>
          </a:xfrm>
          <a:prstGeom prst="rect">
            <a:avLst/>
          </a:prstGeom>
        </p:spPr>
      </p:pic>
      <p:pic>
        <p:nvPicPr>
          <p:cNvPr id="163" name="그래픽 162" descr="걷기">
            <a:extLst>
              <a:ext uri="{FF2B5EF4-FFF2-40B4-BE49-F238E27FC236}">
                <a16:creationId xmlns:a16="http://schemas.microsoft.com/office/drawing/2014/main" id="{5C020589-2E2D-414A-8C4D-0C669D729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9312" y="3495559"/>
            <a:ext cx="430442" cy="430442"/>
          </a:xfrm>
          <a:prstGeom prst="rect">
            <a:avLst/>
          </a:prstGeom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F7F7704-3EEA-44C0-B106-14FC2152376F}"/>
              </a:ext>
            </a:extLst>
          </p:cNvPr>
          <p:cNvGrpSpPr/>
          <p:nvPr/>
        </p:nvGrpSpPr>
        <p:grpSpPr>
          <a:xfrm>
            <a:off x="94177" y="5041137"/>
            <a:ext cx="2880000" cy="1719559"/>
            <a:chOff x="172112" y="114277"/>
            <a:chExt cx="2880000" cy="1719559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630C0CE-C991-4B0E-B1DA-C454BE3A163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3B91AE73-0256-40E2-AC3F-BC32F5934AE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4B06D29F-6FBB-48D8-8082-89EFCBA21A8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B0060AD-9202-41EA-8E4B-33095C9939C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AE1A3CFD-307D-42B6-B798-B6196018492A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4E6FAF0A-8C24-4344-9166-CBCE0E55D8F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1" name="그래픽 170" descr="걷기">
            <a:extLst>
              <a:ext uri="{FF2B5EF4-FFF2-40B4-BE49-F238E27FC236}">
                <a16:creationId xmlns:a16="http://schemas.microsoft.com/office/drawing/2014/main" id="{D7C1F9D0-8E95-48EF-9045-DFF4A7F5F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643" y="5705503"/>
            <a:ext cx="430442" cy="430442"/>
          </a:xfrm>
          <a:prstGeom prst="rect">
            <a:avLst/>
          </a:prstGeom>
        </p:spPr>
      </p:pic>
      <p:pic>
        <p:nvPicPr>
          <p:cNvPr id="172" name="그래픽 171" descr="걷기">
            <a:extLst>
              <a:ext uri="{FF2B5EF4-FFF2-40B4-BE49-F238E27FC236}">
                <a16:creationId xmlns:a16="http://schemas.microsoft.com/office/drawing/2014/main" id="{612E7475-4231-43AE-9694-5C0638D1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638" y="6142526"/>
            <a:ext cx="430442" cy="430442"/>
          </a:xfrm>
          <a:prstGeom prst="rect">
            <a:avLst/>
          </a:prstGeom>
        </p:spPr>
      </p:pic>
      <p:pic>
        <p:nvPicPr>
          <p:cNvPr id="173" name="그래픽 172" descr="걷기">
            <a:extLst>
              <a:ext uri="{FF2B5EF4-FFF2-40B4-BE49-F238E27FC236}">
                <a16:creationId xmlns:a16="http://schemas.microsoft.com/office/drawing/2014/main" id="{29421B0A-E4C7-47E6-B817-208B647CB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66" y="6173390"/>
            <a:ext cx="430442" cy="430442"/>
          </a:xfrm>
          <a:prstGeom prst="rect">
            <a:avLst/>
          </a:prstGeom>
        </p:spPr>
      </p:pic>
      <p:pic>
        <p:nvPicPr>
          <p:cNvPr id="174" name="그래픽 173" descr="걷기">
            <a:extLst>
              <a:ext uri="{FF2B5EF4-FFF2-40B4-BE49-F238E27FC236}">
                <a16:creationId xmlns:a16="http://schemas.microsoft.com/office/drawing/2014/main" id="{A3575646-E81C-44B5-93C5-EE7910095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03" y="5144303"/>
            <a:ext cx="430442" cy="430442"/>
          </a:xfrm>
          <a:prstGeom prst="rect">
            <a:avLst/>
          </a:prstGeom>
        </p:spPr>
      </p:pic>
      <p:pic>
        <p:nvPicPr>
          <p:cNvPr id="175" name="그래픽 174" descr="걷기">
            <a:extLst>
              <a:ext uri="{FF2B5EF4-FFF2-40B4-BE49-F238E27FC236}">
                <a16:creationId xmlns:a16="http://schemas.microsoft.com/office/drawing/2014/main" id="{0767A18E-5BFF-46D2-8ED2-89C48C6DA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260" y="5661345"/>
            <a:ext cx="430442" cy="430442"/>
          </a:xfrm>
          <a:prstGeom prst="rect">
            <a:avLst/>
          </a:prstGeom>
        </p:spPr>
      </p:pic>
      <p:pic>
        <p:nvPicPr>
          <p:cNvPr id="176" name="그래픽 175" descr="걷기">
            <a:extLst>
              <a:ext uri="{FF2B5EF4-FFF2-40B4-BE49-F238E27FC236}">
                <a16:creationId xmlns:a16="http://schemas.microsoft.com/office/drawing/2014/main" id="{E9EB7D71-2BC4-4531-A85E-6D8960719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6505" y="5679240"/>
            <a:ext cx="430442" cy="430442"/>
          </a:xfrm>
          <a:prstGeom prst="rect">
            <a:avLst/>
          </a:prstGeom>
        </p:spPr>
      </p:pic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E61580D8-1FA6-4E18-BEBE-99AB955DADBC}"/>
              </a:ext>
            </a:extLst>
          </p:cNvPr>
          <p:cNvGrpSpPr/>
          <p:nvPr/>
        </p:nvGrpSpPr>
        <p:grpSpPr>
          <a:xfrm>
            <a:off x="3016317" y="5047824"/>
            <a:ext cx="2880000" cy="1719559"/>
            <a:chOff x="172112" y="114277"/>
            <a:chExt cx="2880000" cy="1719559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5FDFE45-7B74-45CE-A286-F47AB66FB87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348086DD-172E-4E3D-BDE2-D11D409621D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EB55A118-3BBD-4814-9ACE-AA39A3AB94B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51A8EF04-C573-40D3-8CE2-E9F2E575B121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1D1AC9A-9477-4272-8D39-214D5C2E1CB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00339DD7-D913-46DD-B69A-FBF4E964A68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" name="그래픽 183" descr="걷기">
            <a:extLst>
              <a:ext uri="{FF2B5EF4-FFF2-40B4-BE49-F238E27FC236}">
                <a16:creationId xmlns:a16="http://schemas.microsoft.com/office/drawing/2014/main" id="{3589A92C-AB4C-4819-9077-B742D588C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3783" y="5712190"/>
            <a:ext cx="430442" cy="430442"/>
          </a:xfrm>
          <a:prstGeom prst="rect">
            <a:avLst/>
          </a:prstGeom>
        </p:spPr>
      </p:pic>
      <p:pic>
        <p:nvPicPr>
          <p:cNvPr id="185" name="그래픽 184" descr="걷기">
            <a:extLst>
              <a:ext uri="{FF2B5EF4-FFF2-40B4-BE49-F238E27FC236}">
                <a16:creationId xmlns:a16="http://schemas.microsoft.com/office/drawing/2014/main" id="{D6A58D4F-016A-48E2-8F91-5337B1F6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328" y="5153808"/>
            <a:ext cx="430442" cy="430442"/>
          </a:xfrm>
          <a:prstGeom prst="rect">
            <a:avLst/>
          </a:prstGeom>
        </p:spPr>
      </p:pic>
      <p:pic>
        <p:nvPicPr>
          <p:cNvPr id="186" name="그래픽 185" descr="걷기">
            <a:extLst>
              <a:ext uri="{FF2B5EF4-FFF2-40B4-BE49-F238E27FC236}">
                <a16:creationId xmlns:a16="http://schemas.microsoft.com/office/drawing/2014/main" id="{B3D48EE9-8CF2-414D-833D-7DFF27AB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7706" y="6180077"/>
            <a:ext cx="430442" cy="430442"/>
          </a:xfrm>
          <a:prstGeom prst="rect">
            <a:avLst/>
          </a:prstGeom>
        </p:spPr>
      </p:pic>
      <p:pic>
        <p:nvPicPr>
          <p:cNvPr id="187" name="그래픽 186" descr="걷기">
            <a:extLst>
              <a:ext uri="{FF2B5EF4-FFF2-40B4-BE49-F238E27FC236}">
                <a16:creationId xmlns:a16="http://schemas.microsoft.com/office/drawing/2014/main" id="{CAAACBA1-C958-410E-9ACF-26DF729A9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8897" y="5705503"/>
            <a:ext cx="430442" cy="430442"/>
          </a:xfrm>
          <a:prstGeom prst="rect">
            <a:avLst/>
          </a:prstGeom>
        </p:spPr>
      </p:pic>
      <p:pic>
        <p:nvPicPr>
          <p:cNvPr id="188" name="그래픽 187" descr="걷기">
            <a:extLst>
              <a:ext uri="{FF2B5EF4-FFF2-40B4-BE49-F238E27FC236}">
                <a16:creationId xmlns:a16="http://schemas.microsoft.com/office/drawing/2014/main" id="{A73B3375-BA72-490D-BF90-6872B6110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9400" y="5668032"/>
            <a:ext cx="430442" cy="430442"/>
          </a:xfrm>
          <a:prstGeom prst="rect">
            <a:avLst/>
          </a:prstGeom>
        </p:spPr>
      </p:pic>
      <p:pic>
        <p:nvPicPr>
          <p:cNvPr id="189" name="그래픽 188" descr="걷기">
            <a:extLst>
              <a:ext uri="{FF2B5EF4-FFF2-40B4-BE49-F238E27FC236}">
                <a16:creationId xmlns:a16="http://schemas.microsoft.com/office/drawing/2014/main" id="{44157FB4-820C-4104-9E24-4DA239D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8645" y="5685927"/>
            <a:ext cx="430442" cy="430442"/>
          </a:xfrm>
          <a:prstGeom prst="rect">
            <a:avLst/>
          </a:prstGeom>
        </p:spPr>
      </p:pic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DBFC2997-AB6F-4303-AFB3-5E16A54AD073}"/>
              </a:ext>
            </a:extLst>
          </p:cNvPr>
          <p:cNvGrpSpPr/>
          <p:nvPr/>
        </p:nvGrpSpPr>
        <p:grpSpPr>
          <a:xfrm>
            <a:off x="5920550" y="5030451"/>
            <a:ext cx="2880000" cy="1719559"/>
            <a:chOff x="172112" y="114277"/>
            <a:chExt cx="2880000" cy="1719559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32C855B-8E94-445E-99A3-E9767AD73CD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04C720E3-07D2-4D2C-9217-5EB4EB9E3EED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8304FAF-27AB-4617-B45B-6876ACCB81C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16A36080-4355-4CA4-91CC-836935A5D4F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4A989210-3480-4852-A438-1EF9A8FE5EB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220F1B3C-F31C-4C22-8861-0A06EC41752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EBE9B7A5-95D1-4969-9043-427B70B4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8016" y="5694817"/>
            <a:ext cx="430442" cy="430442"/>
          </a:xfrm>
          <a:prstGeom prst="rect">
            <a:avLst/>
          </a:prstGeom>
        </p:spPr>
      </p:pic>
      <p:pic>
        <p:nvPicPr>
          <p:cNvPr id="198" name="그래픽 197" descr="걷기">
            <a:extLst>
              <a:ext uri="{FF2B5EF4-FFF2-40B4-BE49-F238E27FC236}">
                <a16:creationId xmlns:a16="http://schemas.microsoft.com/office/drawing/2014/main" id="{E0034322-97FF-4068-80FF-8C6DA3078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3561" y="5136435"/>
            <a:ext cx="430442" cy="430442"/>
          </a:xfrm>
          <a:prstGeom prst="rect">
            <a:avLst/>
          </a:prstGeom>
        </p:spPr>
      </p:pic>
      <p:pic>
        <p:nvPicPr>
          <p:cNvPr id="199" name="그래픽 198" descr="걷기">
            <a:extLst>
              <a:ext uri="{FF2B5EF4-FFF2-40B4-BE49-F238E27FC236}">
                <a16:creationId xmlns:a16="http://schemas.microsoft.com/office/drawing/2014/main" id="{1314C0D6-27B5-4E46-A435-9ED5EF0B4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103" y="5108274"/>
            <a:ext cx="430442" cy="430442"/>
          </a:xfrm>
          <a:prstGeom prst="rect">
            <a:avLst/>
          </a:prstGeom>
        </p:spPr>
      </p:pic>
      <p:pic>
        <p:nvPicPr>
          <p:cNvPr id="200" name="그래픽 199" descr="걷기">
            <a:extLst>
              <a:ext uri="{FF2B5EF4-FFF2-40B4-BE49-F238E27FC236}">
                <a16:creationId xmlns:a16="http://schemas.microsoft.com/office/drawing/2014/main" id="{F202BA8F-A32B-4EFC-8489-C1CB914D3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130" y="5688130"/>
            <a:ext cx="430442" cy="430442"/>
          </a:xfrm>
          <a:prstGeom prst="rect">
            <a:avLst/>
          </a:prstGeom>
        </p:spPr>
      </p:pic>
      <p:pic>
        <p:nvPicPr>
          <p:cNvPr id="201" name="그래픽 200" descr="걷기">
            <a:extLst>
              <a:ext uri="{FF2B5EF4-FFF2-40B4-BE49-F238E27FC236}">
                <a16:creationId xmlns:a16="http://schemas.microsoft.com/office/drawing/2014/main" id="{94754812-CF78-4A32-9047-08830460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7461" y="6205951"/>
            <a:ext cx="430442" cy="430442"/>
          </a:xfrm>
          <a:prstGeom prst="rect">
            <a:avLst/>
          </a:prstGeom>
        </p:spPr>
      </p:pic>
      <p:pic>
        <p:nvPicPr>
          <p:cNvPr id="202" name="그래픽 201" descr="걷기">
            <a:extLst>
              <a:ext uri="{FF2B5EF4-FFF2-40B4-BE49-F238E27FC236}">
                <a16:creationId xmlns:a16="http://schemas.microsoft.com/office/drawing/2014/main" id="{5AFC8762-3D6D-40B3-AED4-6842CF58C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878" y="5668554"/>
            <a:ext cx="430442" cy="430442"/>
          </a:xfrm>
          <a:prstGeom prst="rect">
            <a:avLst/>
          </a:prstGeom>
        </p:spPr>
      </p:pic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257B7F86-3D1B-40B3-B8AC-90B390CC2D65}"/>
              </a:ext>
            </a:extLst>
          </p:cNvPr>
          <p:cNvGrpSpPr/>
          <p:nvPr/>
        </p:nvGrpSpPr>
        <p:grpSpPr>
          <a:xfrm>
            <a:off x="8863050" y="5067695"/>
            <a:ext cx="2880000" cy="1719559"/>
            <a:chOff x="172112" y="114277"/>
            <a:chExt cx="2880000" cy="1719559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AD401617-35C1-4B35-95A6-F30789A5149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24665BDB-B92A-4DB3-9852-42723172738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E0EB4691-E9C0-4D92-A5F0-750C140F27E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D35C9F48-8FAB-4A33-A61B-26BE667CA158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632A069A-EACE-4209-A166-75B9069E5CF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E3933919-DD3D-4837-A9F6-930FAEA1E2B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0" name="그래픽 209" descr="걷기">
            <a:extLst>
              <a:ext uri="{FF2B5EF4-FFF2-40B4-BE49-F238E27FC236}">
                <a16:creationId xmlns:a16="http://schemas.microsoft.com/office/drawing/2014/main" id="{EC64D4FE-3763-4E7D-AA19-DDEE56F13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893" y="5187991"/>
            <a:ext cx="430442" cy="430442"/>
          </a:xfrm>
          <a:prstGeom prst="rect">
            <a:avLst/>
          </a:prstGeom>
        </p:spPr>
      </p:pic>
      <p:pic>
        <p:nvPicPr>
          <p:cNvPr id="211" name="그래픽 210" descr="걷기">
            <a:extLst>
              <a:ext uri="{FF2B5EF4-FFF2-40B4-BE49-F238E27FC236}">
                <a16:creationId xmlns:a16="http://schemas.microsoft.com/office/drawing/2014/main" id="{10409B0B-3A4A-48B8-B3D2-2EFF60CDE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061" y="5173679"/>
            <a:ext cx="430442" cy="430442"/>
          </a:xfrm>
          <a:prstGeom prst="rect">
            <a:avLst/>
          </a:prstGeom>
        </p:spPr>
      </p:pic>
      <p:pic>
        <p:nvPicPr>
          <p:cNvPr id="212" name="그래픽 211" descr="걷기">
            <a:extLst>
              <a:ext uri="{FF2B5EF4-FFF2-40B4-BE49-F238E27FC236}">
                <a16:creationId xmlns:a16="http://schemas.microsoft.com/office/drawing/2014/main" id="{31116B4D-4B68-4930-9F31-4422C1E4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5603" y="5145518"/>
            <a:ext cx="430442" cy="430442"/>
          </a:xfrm>
          <a:prstGeom prst="rect">
            <a:avLst/>
          </a:prstGeom>
        </p:spPr>
      </p:pic>
      <p:pic>
        <p:nvPicPr>
          <p:cNvPr id="213" name="그래픽 212" descr="걷기">
            <a:extLst>
              <a:ext uri="{FF2B5EF4-FFF2-40B4-BE49-F238E27FC236}">
                <a16:creationId xmlns:a16="http://schemas.microsoft.com/office/drawing/2014/main" id="{F25FAA83-F70F-4289-B153-824E3A73F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5630" y="5725374"/>
            <a:ext cx="430442" cy="430442"/>
          </a:xfrm>
          <a:prstGeom prst="rect">
            <a:avLst/>
          </a:prstGeom>
        </p:spPr>
      </p:pic>
      <p:pic>
        <p:nvPicPr>
          <p:cNvPr id="214" name="그래픽 213" descr="걷기">
            <a:extLst>
              <a:ext uri="{FF2B5EF4-FFF2-40B4-BE49-F238E27FC236}">
                <a16:creationId xmlns:a16="http://schemas.microsoft.com/office/drawing/2014/main" id="{6CD0A479-9AFF-4269-B01A-05C3E40D6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9961" y="6243195"/>
            <a:ext cx="430442" cy="430442"/>
          </a:xfrm>
          <a:prstGeom prst="rect">
            <a:avLst/>
          </a:prstGeom>
        </p:spPr>
      </p:pic>
      <p:pic>
        <p:nvPicPr>
          <p:cNvPr id="215" name="그래픽 214" descr="걷기">
            <a:extLst>
              <a:ext uri="{FF2B5EF4-FFF2-40B4-BE49-F238E27FC236}">
                <a16:creationId xmlns:a16="http://schemas.microsoft.com/office/drawing/2014/main" id="{CD9E61DC-43B4-4EB4-8AEA-0643E9B20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7467" y="6250709"/>
            <a:ext cx="430442" cy="430442"/>
          </a:xfrm>
          <a:prstGeom prst="rect">
            <a:avLst/>
          </a:prstGeom>
        </p:spPr>
      </p:pic>
      <p:pic>
        <p:nvPicPr>
          <p:cNvPr id="216" name="그래픽 215" descr="걷기">
            <a:extLst>
              <a:ext uri="{FF2B5EF4-FFF2-40B4-BE49-F238E27FC236}">
                <a16:creationId xmlns:a16="http://schemas.microsoft.com/office/drawing/2014/main" id="{294E1125-75F0-4618-B3E8-DA7459CBD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6186" y="2295121"/>
            <a:ext cx="420038" cy="420038"/>
          </a:xfrm>
          <a:prstGeom prst="rect">
            <a:avLst/>
          </a:prstGeom>
        </p:spPr>
      </p:pic>
      <p:pic>
        <p:nvPicPr>
          <p:cNvPr id="217" name="그래픽 216" descr="걷기">
            <a:extLst>
              <a:ext uri="{FF2B5EF4-FFF2-40B4-BE49-F238E27FC236}">
                <a16:creationId xmlns:a16="http://schemas.microsoft.com/office/drawing/2014/main" id="{24D8006D-985D-4B8A-AFAE-49927EED0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3826" y="2805876"/>
            <a:ext cx="420038" cy="420038"/>
          </a:xfrm>
          <a:prstGeom prst="rect">
            <a:avLst/>
          </a:prstGeom>
        </p:spPr>
      </p:pic>
      <p:pic>
        <p:nvPicPr>
          <p:cNvPr id="218" name="그래픽 217" descr="걷기">
            <a:extLst>
              <a:ext uri="{FF2B5EF4-FFF2-40B4-BE49-F238E27FC236}">
                <a16:creationId xmlns:a16="http://schemas.microsoft.com/office/drawing/2014/main" id="{4FA6FC14-531D-4EEC-8A8E-788A52879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2731" y="2833486"/>
            <a:ext cx="420038" cy="420038"/>
          </a:xfrm>
          <a:prstGeom prst="rect">
            <a:avLst/>
          </a:prstGeom>
        </p:spPr>
      </p:pic>
      <p:pic>
        <p:nvPicPr>
          <p:cNvPr id="219" name="그래픽 218" descr="걷기">
            <a:extLst>
              <a:ext uri="{FF2B5EF4-FFF2-40B4-BE49-F238E27FC236}">
                <a16:creationId xmlns:a16="http://schemas.microsoft.com/office/drawing/2014/main" id="{FFF165A8-1F2A-4D2D-A8D8-E3826AAF8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763" y="3989960"/>
            <a:ext cx="420038" cy="420038"/>
          </a:xfrm>
          <a:prstGeom prst="rect">
            <a:avLst/>
          </a:prstGeom>
        </p:spPr>
      </p:pic>
      <p:pic>
        <p:nvPicPr>
          <p:cNvPr id="220" name="그래픽 219" descr="걷기">
            <a:extLst>
              <a:ext uri="{FF2B5EF4-FFF2-40B4-BE49-F238E27FC236}">
                <a16:creationId xmlns:a16="http://schemas.microsoft.com/office/drawing/2014/main" id="{B750A42F-941B-4973-8CF4-78F93D597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4167" y="4008324"/>
            <a:ext cx="420038" cy="420038"/>
          </a:xfrm>
          <a:prstGeom prst="rect">
            <a:avLst/>
          </a:prstGeom>
        </p:spPr>
      </p:pic>
      <p:pic>
        <p:nvPicPr>
          <p:cNvPr id="221" name="그래픽 220" descr="걷기">
            <a:extLst>
              <a:ext uri="{FF2B5EF4-FFF2-40B4-BE49-F238E27FC236}">
                <a16:creationId xmlns:a16="http://schemas.microsoft.com/office/drawing/2014/main" id="{FF1D21D9-5A1B-45CA-8BA5-128888EF5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6376" y="3970010"/>
            <a:ext cx="420038" cy="420038"/>
          </a:xfrm>
          <a:prstGeom prst="rect">
            <a:avLst/>
          </a:prstGeom>
        </p:spPr>
      </p:pic>
      <p:pic>
        <p:nvPicPr>
          <p:cNvPr id="222" name="그래픽 221" descr="걷기">
            <a:extLst>
              <a:ext uri="{FF2B5EF4-FFF2-40B4-BE49-F238E27FC236}">
                <a16:creationId xmlns:a16="http://schemas.microsoft.com/office/drawing/2014/main" id="{4BC7A839-8431-459C-8D4A-AFAC43B3A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9335" y="4023666"/>
            <a:ext cx="420038" cy="420038"/>
          </a:xfrm>
          <a:prstGeom prst="rect">
            <a:avLst/>
          </a:prstGeom>
        </p:spPr>
      </p:pic>
      <p:pic>
        <p:nvPicPr>
          <p:cNvPr id="223" name="그래픽 222" descr="걷기">
            <a:extLst>
              <a:ext uri="{FF2B5EF4-FFF2-40B4-BE49-F238E27FC236}">
                <a16:creationId xmlns:a16="http://schemas.microsoft.com/office/drawing/2014/main" id="{E9E14CF0-455A-40B8-B39D-5CF85094B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721" y="5126531"/>
            <a:ext cx="420038" cy="420038"/>
          </a:xfrm>
          <a:prstGeom prst="rect">
            <a:avLst/>
          </a:prstGeom>
        </p:spPr>
      </p:pic>
      <p:pic>
        <p:nvPicPr>
          <p:cNvPr id="224" name="그래픽 223" descr="걷기">
            <a:extLst>
              <a:ext uri="{FF2B5EF4-FFF2-40B4-BE49-F238E27FC236}">
                <a16:creationId xmlns:a16="http://schemas.microsoft.com/office/drawing/2014/main" id="{4EB730D9-3165-4C46-A416-DDAFFDC94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7370" y="5162924"/>
            <a:ext cx="420038" cy="420038"/>
          </a:xfrm>
          <a:prstGeom prst="rect">
            <a:avLst/>
          </a:prstGeom>
        </p:spPr>
      </p:pic>
      <p:pic>
        <p:nvPicPr>
          <p:cNvPr id="225" name="그래픽 224" descr="걷기">
            <a:extLst>
              <a:ext uri="{FF2B5EF4-FFF2-40B4-BE49-F238E27FC236}">
                <a16:creationId xmlns:a16="http://schemas.microsoft.com/office/drawing/2014/main" id="{F8E5119B-BCCE-43DD-A43B-F1985F8E6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159" y="5659425"/>
            <a:ext cx="420038" cy="420038"/>
          </a:xfrm>
          <a:prstGeom prst="rect">
            <a:avLst/>
          </a:prstGeom>
        </p:spPr>
      </p:pic>
      <p:pic>
        <p:nvPicPr>
          <p:cNvPr id="226" name="그래픽 225" descr="걷기">
            <a:extLst>
              <a:ext uri="{FF2B5EF4-FFF2-40B4-BE49-F238E27FC236}">
                <a16:creationId xmlns:a16="http://schemas.microsoft.com/office/drawing/2014/main" id="{F6D1A0B9-7A25-46CC-BA65-782FFAF72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3177" y="5680932"/>
            <a:ext cx="420038" cy="4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408A34-8485-4255-B41A-1881B1759ABD}"/>
              </a:ext>
            </a:extLst>
          </p:cNvPr>
          <p:cNvGrpSpPr/>
          <p:nvPr/>
        </p:nvGrpSpPr>
        <p:grpSpPr>
          <a:xfrm>
            <a:off x="86603" y="74353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228312B-A3BC-43CC-B397-FD5E5640E71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DA4A71F-1320-44EF-B354-E1B0E0BE8B4D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953B3B5-6610-4E5D-BC72-F302422C7F3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23757C6-D933-4527-91F0-3DB94F9FD52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BC34959-33BE-44A0-A828-419E79F7250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4ED479-2CB1-46C8-A966-8D83E1EBE70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84311E15-D7B4-404F-B3B1-F162D444A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8446" y="194649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C6EAD4F4-3292-44A5-8123-9844ABAED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945" y="152176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3E1C63AC-9418-4B9F-861B-DEA7054C5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156" y="152176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A5DCDA9D-1371-42F8-9D6E-3A2D6AB90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819" y="1249853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664BD33D-79FB-4FF3-B49C-CD19E43FF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3514" y="1249853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488E7A0E-8C21-4CB2-B2A7-A107D04A1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020" y="1257367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D6869E6A-88E7-472A-B33F-D0B12E5BC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4519" y="707051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8CEF1E8-61D2-430A-AC8A-A36F012218AB}"/>
              </a:ext>
            </a:extLst>
          </p:cNvPr>
          <p:cNvGrpSpPr/>
          <p:nvPr/>
        </p:nvGrpSpPr>
        <p:grpSpPr>
          <a:xfrm>
            <a:off x="86603" y="1730522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5A73EF1-96CB-4020-9CF9-E666A5D1C7A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2B8FE46-2274-4013-B49E-9F7B7024F17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C54DA38-DD6B-45FF-A49E-1BCD81F6D1E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2E51528-9979-4138-83F2-DA03D20D219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97F54E7-9B28-4AD1-AEC1-2F41A24ABD4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1F1199C-9CE8-4EE1-B666-5F7C81CFBB2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FB3A6B14-89FC-490A-AA0C-E8E6AE62A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8446" y="1850818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1D405713-3197-40B8-B749-5F2EEB5A5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945" y="1808345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D57E1711-46E4-48D8-9FA8-0B0312B0C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5679" y="2317429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71CE4061-6C84-4FDA-9BD6-5AE75EBDA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819" y="2906022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CF27CA0D-D30D-4859-BFD7-699AE8C48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221" y="2359814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909AD672-02CC-409A-9838-1B4B3B998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020" y="2913536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CDFE20A3-CA1B-428F-BCAE-C2103CB80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4519" y="2363220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D0311E67-220C-402C-80F5-932B62AB05F6}"/>
              </a:ext>
            </a:extLst>
          </p:cNvPr>
          <p:cNvGrpSpPr/>
          <p:nvPr/>
        </p:nvGrpSpPr>
        <p:grpSpPr>
          <a:xfrm>
            <a:off x="3007060" y="1751389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026A953-A46A-479A-A69D-7B2B501A89B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623F885-9FA3-495E-88BA-FE2DA7A1828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BA3F5-27F3-41FC-8F61-CA26A704540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80B0A21-2C70-4D2C-8AE2-E7DE3876DEF4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C845BFD-B3E9-4487-9924-9D3F472E9FD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098A74-A306-48B4-A387-E4CBDBD01A99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3FC14E36-0701-414F-AB3D-880461C54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194" y="2868855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13ED254F-F4B5-47A5-AB53-70FD6DD15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4402" y="1829212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9F7755F4-7448-4180-8B2E-1D8714DBF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6136" y="2338296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C5BE186C-A1F0-4A52-93CF-97A76EB7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276" y="2926889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E53912A5-BCB8-4F2C-8A13-1C4077CA7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5678" y="2380681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E913638E-0F06-4D10-B575-67FD2F2F1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1377" y="2392143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D8A036D0-FF6D-45B8-9CBB-C1FDB62F9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4976" y="2384087"/>
            <a:ext cx="420038" cy="42003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3EE66A4A-0811-4E0A-A8C7-DB2AF499860C}"/>
              </a:ext>
            </a:extLst>
          </p:cNvPr>
          <p:cNvGrpSpPr/>
          <p:nvPr/>
        </p:nvGrpSpPr>
        <p:grpSpPr>
          <a:xfrm>
            <a:off x="5927517" y="1760902"/>
            <a:ext cx="2880000" cy="1719559"/>
            <a:chOff x="172112" y="114277"/>
            <a:chExt cx="2880000" cy="17195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4D57B7-3327-4A27-976D-DC7B80CEC5B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6BCB2EA-E6E6-4172-8DFE-F5E72212819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8FBA30C-B67A-491D-BAE3-73ED285657A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9672CE3-5DDA-40A1-8665-E09ECAB70F5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EDDEF56-8747-4C33-9745-1F28137AFAE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FDF2874-2BD5-4F77-9874-7FA58766BA8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2603D35E-33FF-48A5-A676-4472C7C89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4651" y="2878368"/>
            <a:ext cx="430442" cy="430442"/>
          </a:xfrm>
          <a:prstGeom prst="rect">
            <a:avLst/>
          </a:prstGeom>
        </p:spPr>
      </p:pic>
      <p:pic>
        <p:nvPicPr>
          <p:cNvPr id="52" name="그래픽 51" descr="걷기">
            <a:extLst>
              <a:ext uri="{FF2B5EF4-FFF2-40B4-BE49-F238E27FC236}">
                <a16:creationId xmlns:a16="http://schemas.microsoft.com/office/drawing/2014/main" id="{E2D9D73F-9103-41B3-8430-59DB25A66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7676" y="2925615"/>
            <a:ext cx="430442" cy="430442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BFFF1976-8FE0-4474-9B22-EEA39B4C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6593" y="2347809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9DFBEA5A-5482-4A5C-A4F6-551EE3BEE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6538" y="1869048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8A9831DC-9B91-4E40-9437-6A34400DD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6135" y="2390194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CC1B94F0-5F41-4DC6-A6B4-783B6AED6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1834" y="2401656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324F6D2C-5FA3-42C7-8235-3453E93AF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7744" y="1847098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C6256590-C6AA-4C05-B97D-C5B7BCA6C2D0}"/>
              </a:ext>
            </a:extLst>
          </p:cNvPr>
          <p:cNvGrpSpPr/>
          <p:nvPr/>
        </p:nvGrpSpPr>
        <p:grpSpPr>
          <a:xfrm>
            <a:off x="8847974" y="1751389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7B0B87-CDBF-44BF-8932-697618C63A0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966D545-9DCA-414D-B3B4-BA66ECD5E11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197D41-0509-4AE2-89C7-CC252F32C43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C005B88-7541-4423-834B-299DD9F9AA6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0E44380-C4A1-4891-9259-3D1249F2C63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31EBADE-9CF6-4A09-AB32-822C918E4A0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C7E5C35D-0D58-44AD-8C9D-3DB4E4A61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5108" y="2868855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D747FCC2-984B-4C7F-B596-337CECE14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6584" y="2344470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18C5A9BB-B9E4-4557-AEBB-FE03C278B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6584" y="2900912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E11DEBA1-FB99-4F9C-BA61-417056417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6995" y="1859535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04287C37-AE52-45B5-A0DA-E22F74251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22310" y="1826379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DA027222-F5C9-4D32-9418-41655DE83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2291" y="2392143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E480A2B6-D63B-48E5-A0D3-53023F4AF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8201" y="1837585"/>
            <a:ext cx="420038" cy="420038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48551FB5-C014-4AC7-A6C2-B7A141AF3A3F}"/>
              </a:ext>
            </a:extLst>
          </p:cNvPr>
          <p:cNvGrpSpPr/>
          <p:nvPr/>
        </p:nvGrpSpPr>
        <p:grpSpPr>
          <a:xfrm>
            <a:off x="81467" y="3419368"/>
            <a:ext cx="2880000" cy="1719559"/>
            <a:chOff x="172112" y="114277"/>
            <a:chExt cx="2880000" cy="17195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64F9AAD-DFE3-4BEC-BD2D-63D913B0543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81CF8AF-5A21-4B61-B8B7-8455DB318C2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748FD09-0126-48F5-B33B-DF6CD0C291A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01C299EB-22B9-4A67-9EBA-DC16CAC372E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6363997-7928-468F-A469-271F9CADE5C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A591E31-92F4-45BC-BDF5-C82230CED34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래픽 78" descr="걷기">
            <a:extLst>
              <a:ext uri="{FF2B5EF4-FFF2-40B4-BE49-F238E27FC236}">
                <a16:creationId xmlns:a16="http://schemas.microsoft.com/office/drawing/2014/main" id="{E7227042-6FB9-400B-9F27-478B3A566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2878" y="3497002"/>
            <a:ext cx="430442" cy="430442"/>
          </a:xfrm>
          <a:prstGeom prst="rect">
            <a:avLst/>
          </a:prstGeom>
        </p:spPr>
      </p:pic>
      <p:pic>
        <p:nvPicPr>
          <p:cNvPr id="80" name="그래픽 79" descr="걷기">
            <a:extLst>
              <a:ext uri="{FF2B5EF4-FFF2-40B4-BE49-F238E27FC236}">
                <a16:creationId xmlns:a16="http://schemas.microsoft.com/office/drawing/2014/main" id="{5C3C1985-A874-4DAC-92BA-E06ADE79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077" y="4012449"/>
            <a:ext cx="430442" cy="430442"/>
          </a:xfrm>
          <a:prstGeom prst="rect">
            <a:avLst/>
          </a:prstGeom>
        </p:spPr>
      </p:pic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F1E4A7B1-3A1E-48C8-837D-FF3CD6ED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077" y="4568891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EF113799-B524-4A97-B030-66C932465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488" y="3527514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481301C2-C168-4253-837D-5D975B5E3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803" y="3494358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66E96298-F688-458B-9D7C-20145586F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156" y="4012449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DFCB6CE4-7D60-4A2B-9F23-3D18B99EF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9008" y="3522408"/>
            <a:ext cx="420038" cy="420038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CFABCD8F-54D1-481E-9C93-E3528F6DF172}"/>
              </a:ext>
            </a:extLst>
          </p:cNvPr>
          <p:cNvGrpSpPr/>
          <p:nvPr/>
        </p:nvGrpSpPr>
        <p:grpSpPr>
          <a:xfrm>
            <a:off x="3027441" y="3445383"/>
            <a:ext cx="2880000" cy="1719559"/>
            <a:chOff x="172112" y="114277"/>
            <a:chExt cx="2880000" cy="171955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3B040A3-9C06-4EE7-995E-1C387EFB2B0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93E9661-B86F-4461-9E9B-1505B26CF0C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44B74D9-3E15-4A81-9808-644CD47EB45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2E288A4-35D0-47CF-B177-B3B02B5EA15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2C9072B-14E3-48A6-A749-C5A6A4EB295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580208C-7B2A-4A53-BD9B-208DD8743F4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그래픽 92" descr="걷기">
            <a:extLst>
              <a:ext uri="{FF2B5EF4-FFF2-40B4-BE49-F238E27FC236}">
                <a16:creationId xmlns:a16="http://schemas.microsoft.com/office/drawing/2014/main" id="{8C328C6B-BA6E-4410-A216-0FC1D2947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8852" y="3523017"/>
            <a:ext cx="430442" cy="430442"/>
          </a:xfrm>
          <a:prstGeom prst="rect">
            <a:avLst/>
          </a:prstGeom>
        </p:spPr>
      </p:pic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75CA1078-515A-48B3-8FCB-6F9BBAB51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6051" y="4038464"/>
            <a:ext cx="430442" cy="430442"/>
          </a:xfrm>
          <a:prstGeom prst="rect">
            <a:avLst/>
          </a:prstGeom>
        </p:spPr>
      </p:pic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CC8025EF-DA30-49B2-87F8-DCF28EFA3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640" y="3519628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7907DA6C-CB16-45A4-85E7-B09A2D4C9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1198" y="4621243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B633EB26-4C0E-4263-8624-AA6C1C524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1777" y="3520373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560B65F9-9271-4C88-AE87-D5006037A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3130" y="4038464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3391F5B0-0CD5-428D-A61F-CFD26EE45C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3773" y="4058935"/>
            <a:ext cx="420038" cy="420038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456EFFDF-072E-4BA3-A87E-B8A3AB675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3367" y="2913536"/>
            <a:ext cx="430442" cy="430442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9EFCAFD-333A-47AE-99EA-59F392D076D6}"/>
              </a:ext>
            </a:extLst>
          </p:cNvPr>
          <p:cNvGrpSpPr/>
          <p:nvPr/>
        </p:nvGrpSpPr>
        <p:grpSpPr>
          <a:xfrm>
            <a:off x="5939532" y="3432030"/>
            <a:ext cx="2880000" cy="1719559"/>
            <a:chOff x="172112" y="114277"/>
            <a:chExt cx="2880000" cy="1719559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F9B0554-7318-4A4D-A24B-6FFB7EB6221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38FE277-5E55-470D-91E6-A9CB5404C08D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F89A5B2-9037-455F-B8D2-380437288DF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A976E3DB-F60B-473F-B0E2-9B5543EB56E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2535AA3-ED4E-4734-878A-605D491C3B7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DE409B5-7B29-4073-AB88-C2E781D8114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그래픽 107" descr="걷기">
            <a:extLst>
              <a:ext uri="{FF2B5EF4-FFF2-40B4-BE49-F238E27FC236}">
                <a16:creationId xmlns:a16="http://schemas.microsoft.com/office/drawing/2014/main" id="{C693A566-C89A-4085-85F1-E132684F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43" y="3509664"/>
            <a:ext cx="430442" cy="430442"/>
          </a:xfrm>
          <a:prstGeom prst="rect">
            <a:avLst/>
          </a:prstGeom>
        </p:spPr>
      </p:pic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B6CA8CB5-1E82-4BDB-98F1-EA7F89FD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8315" y="4051981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06C51F06-6B8B-444C-A4FB-3388B0938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3731" y="3506275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DC816482-9140-4C62-88C5-B355F21D8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3289" y="4607890"/>
            <a:ext cx="430442" cy="430442"/>
          </a:xfrm>
          <a:prstGeom prst="rect">
            <a:avLst/>
          </a:prstGeom>
        </p:spPr>
      </p:pic>
      <p:pic>
        <p:nvPicPr>
          <p:cNvPr id="112" name="그래픽 111" descr="걷기">
            <a:extLst>
              <a:ext uri="{FF2B5EF4-FFF2-40B4-BE49-F238E27FC236}">
                <a16:creationId xmlns:a16="http://schemas.microsoft.com/office/drawing/2014/main" id="{F153D99E-3FB3-445D-B617-5B0C3109F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0722" y="4657757"/>
            <a:ext cx="430442" cy="43044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9F99D974-CBAD-4169-A3E1-F6B4C2CF0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221" y="4025111"/>
            <a:ext cx="430442" cy="430442"/>
          </a:xfrm>
          <a:prstGeom prst="rect">
            <a:avLst/>
          </a:prstGeom>
        </p:spPr>
      </p:pic>
      <p:pic>
        <p:nvPicPr>
          <p:cNvPr id="114" name="그래픽 113" descr="걷기">
            <a:extLst>
              <a:ext uri="{FF2B5EF4-FFF2-40B4-BE49-F238E27FC236}">
                <a16:creationId xmlns:a16="http://schemas.microsoft.com/office/drawing/2014/main" id="{DCA56E17-1994-4B95-85FA-280239C3D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5345" y="4607890"/>
            <a:ext cx="420038" cy="420038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6411AB1-3ACE-4581-ADD9-9A4116ED8CFB}"/>
              </a:ext>
            </a:extLst>
          </p:cNvPr>
          <p:cNvGrpSpPr/>
          <p:nvPr/>
        </p:nvGrpSpPr>
        <p:grpSpPr>
          <a:xfrm>
            <a:off x="8852531" y="3450081"/>
            <a:ext cx="2880000" cy="1719559"/>
            <a:chOff x="172112" y="114277"/>
            <a:chExt cx="2880000" cy="1719559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FA66E91-1AB9-4D97-8AD5-B183409C245D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7EDBE1C-B4FA-4A8E-9805-4ED6A0DF6DB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3F20AF84-7AE7-4FEF-AF59-CD1D892F1E8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1BA9F43-3CAB-417A-AAA7-2EA7F61F3AC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8244CCD-780D-44E0-96C0-310F2B388BB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D4E155F-C54B-45A2-864D-7E97B7A0B5E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" name="그래픽 121" descr="걷기">
            <a:extLst>
              <a:ext uri="{FF2B5EF4-FFF2-40B4-BE49-F238E27FC236}">
                <a16:creationId xmlns:a16="http://schemas.microsoft.com/office/drawing/2014/main" id="{3390084C-55D0-46DB-B859-F87C14772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4394" y="4567620"/>
            <a:ext cx="430442" cy="430442"/>
          </a:xfrm>
          <a:prstGeom prst="rect">
            <a:avLst/>
          </a:prstGeom>
        </p:spPr>
      </p:pic>
      <p:pic>
        <p:nvPicPr>
          <p:cNvPr id="123" name="그래픽 122" descr="걷기">
            <a:extLst>
              <a:ext uri="{FF2B5EF4-FFF2-40B4-BE49-F238E27FC236}">
                <a16:creationId xmlns:a16="http://schemas.microsoft.com/office/drawing/2014/main" id="{1C0A169D-7840-4A87-A6A1-A61760A1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1314" y="4070032"/>
            <a:ext cx="430442" cy="430442"/>
          </a:xfrm>
          <a:prstGeom prst="rect">
            <a:avLst/>
          </a:prstGeom>
        </p:spPr>
      </p:pic>
      <p:pic>
        <p:nvPicPr>
          <p:cNvPr id="124" name="그래픽 123" descr="걷기">
            <a:extLst>
              <a:ext uri="{FF2B5EF4-FFF2-40B4-BE49-F238E27FC236}">
                <a16:creationId xmlns:a16="http://schemas.microsoft.com/office/drawing/2014/main" id="{1C2F884D-86E4-47B8-91E4-4E90D7E9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6730" y="3524326"/>
            <a:ext cx="430442" cy="430442"/>
          </a:xfrm>
          <a:prstGeom prst="rect">
            <a:avLst/>
          </a:prstGeom>
        </p:spPr>
      </p:pic>
      <p:pic>
        <p:nvPicPr>
          <p:cNvPr id="125" name="그래픽 124" descr="걷기">
            <a:extLst>
              <a:ext uri="{FF2B5EF4-FFF2-40B4-BE49-F238E27FC236}">
                <a16:creationId xmlns:a16="http://schemas.microsoft.com/office/drawing/2014/main" id="{D1CBB0C1-5F92-42E9-9120-812B69D4C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288" y="4625941"/>
            <a:ext cx="430442" cy="430442"/>
          </a:xfrm>
          <a:prstGeom prst="rect">
            <a:avLst/>
          </a:prstGeom>
        </p:spPr>
      </p:pic>
      <p:pic>
        <p:nvPicPr>
          <p:cNvPr id="126" name="그래픽 125" descr="걷기">
            <a:extLst>
              <a:ext uri="{FF2B5EF4-FFF2-40B4-BE49-F238E27FC236}">
                <a16:creationId xmlns:a16="http://schemas.microsoft.com/office/drawing/2014/main" id="{2166B35F-87E3-4862-8BE0-304D253BF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3721" y="4675808"/>
            <a:ext cx="430442" cy="430442"/>
          </a:xfrm>
          <a:prstGeom prst="rect">
            <a:avLst/>
          </a:prstGeom>
        </p:spPr>
      </p:pic>
      <p:pic>
        <p:nvPicPr>
          <p:cNvPr id="127" name="그래픽 126" descr="걷기">
            <a:extLst>
              <a:ext uri="{FF2B5EF4-FFF2-40B4-BE49-F238E27FC236}">
                <a16:creationId xmlns:a16="http://schemas.microsoft.com/office/drawing/2014/main" id="{B18566F3-38C7-4E69-B45B-2E06DF9C6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6392" y="4079373"/>
            <a:ext cx="430442" cy="430442"/>
          </a:xfrm>
          <a:prstGeom prst="rect">
            <a:avLst/>
          </a:prstGeom>
        </p:spPr>
      </p:pic>
      <p:pic>
        <p:nvPicPr>
          <p:cNvPr id="128" name="그래픽 127" descr="걷기">
            <a:extLst>
              <a:ext uri="{FF2B5EF4-FFF2-40B4-BE49-F238E27FC236}">
                <a16:creationId xmlns:a16="http://schemas.microsoft.com/office/drawing/2014/main" id="{98E5CB26-A1C0-405F-9382-47B2448B0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3159" y="4581343"/>
            <a:ext cx="420038" cy="420038"/>
          </a:xfrm>
          <a:prstGeom prst="rect">
            <a:avLst/>
          </a:prstGeom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A09FD-11A8-4CD9-B261-2265F8AC1D2D}"/>
              </a:ext>
            </a:extLst>
          </p:cNvPr>
          <p:cNvGrpSpPr/>
          <p:nvPr/>
        </p:nvGrpSpPr>
        <p:grpSpPr>
          <a:xfrm>
            <a:off x="91658" y="5093621"/>
            <a:ext cx="2880000" cy="1719559"/>
            <a:chOff x="172112" y="114277"/>
            <a:chExt cx="2880000" cy="171955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42C0239-1DB1-46B6-9D00-C3C007F0287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924F657-939F-4DF0-B4BD-85F76D7A27D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DD6182B-4B6E-407F-9D86-A1AB0BADB193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94F5D361-E1B6-4CC9-ACE5-267CED7F0BC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173C312-E148-4AE2-A024-025081945C33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07FBCFC6-86A9-45E8-BAB7-CB13BD5BD8A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6" name="그래픽 135" descr="걷기">
            <a:extLst>
              <a:ext uri="{FF2B5EF4-FFF2-40B4-BE49-F238E27FC236}">
                <a16:creationId xmlns:a16="http://schemas.microsoft.com/office/drawing/2014/main" id="{999FE460-1B89-4D25-AB7C-6CE4ACA52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521" y="6211160"/>
            <a:ext cx="430442" cy="430442"/>
          </a:xfrm>
          <a:prstGeom prst="rect">
            <a:avLst/>
          </a:prstGeom>
        </p:spPr>
      </p:pic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5DB94590-F1FD-43DA-BD75-157532E8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0441" y="5713572"/>
            <a:ext cx="430442" cy="430442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6AC1A0E5-C63C-4653-9639-3D9D04170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245" y="6235259"/>
            <a:ext cx="430442" cy="430442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9E664CF4-83E2-4029-8CCD-59BA51798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100" y="5184004"/>
            <a:ext cx="430442" cy="430442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97EE6931-4A4B-49C2-BF2B-E0794C684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848" y="6319348"/>
            <a:ext cx="430442" cy="430442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C8D5BCB3-A72C-4BDF-93EC-3580C4762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519" y="5722913"/>
            <a:ext cx="430442" cy="430442"/>
          </a:xfrm>
          <a:prstGeom prst="rect">
            <a:avLst/>
          </a:prstGeom>
        </p:spPr>
      </p:pic>
      <p:pic>
        <p:nvPicPr>
          <p:cNvPr id="142" name="그래픽 141" descr="걷기">
            <a:extLst>
              <a:ext uri="{FF2B5EF4-FFF2-40B4-BE49-F238E27FC236}">
                <a16:creationId xmlns:a16="http://schemas.microsoft.com/office/drawing/2014/main" id="{C8CBEE9E-1A46-4E19-9313-E365D7862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8277" y="5779014"/>
            <a:ext cx="420038" cy="420038"/>
          </a:xfrm>
          <a:prstGeom prst="rect">
            <a:avLst/>
          </a:prstGeom>
        </p:spPr>
      </p:pic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84D79D3-DE39-427C-83B2-D1C6A3F9313B}"/>
              </a:ext>
            </a:extLst>
          </p:cNvPr>
          <p:cNvGrpSpPr/>
          <p:nvPr/>
        </p:nvGrpSpPr>
        <p:grpSpPr>
          <a:xfrm>
            <a:off x="2996278" y="5118709"/>
            <a:ext cx="2880000" cy="1719559"/>
            <a:chOff x="172112" y="114277"/>
            <a:chExt cx="2880000" cy="1719559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8D8CF99-2EC6-4BC5-A6E4-62C28B6EA29D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E008A723-DB76-44BA-936C-DED02275CC6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93C0ED44-9E26-47D1-9EC5-B74717F4F913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35A14B6-BA6F-4C62-A205-64198A1B104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C5FA5D5-2029-421F-9668-819DD458DCF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277828D4-0582-4292-860B-3A557217925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7" name="그래픽 156" descr="걷기">
            <a:extLst>
              <a:ext uri="{FF2B5EF4-FFF2-40B4-BE49-F238E27FC236}">
                <a16:creationId xmlns:a16="http://schemas.microsoft.com/office/drawing/2014/main" id="{2C5B761F-C484-48EA-A3D6-304FEC962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8141" y="6236248"/>
            <a:ext cx="430442" cy="430442"/>
          </a:xfrm>
          <a:prstGeom prst="rect">
            <a:avLst/>
          </a:prstGeom>
        </p:spPr>
      </p:pic>
      <p:pic>
        <p:nvPicPr>
          <p:cNvPr id="158" name="그래픽 157" descr="걷기">
            <a:extLst>
              <a:ext uri="{FF2B5EF4-FFF2-40B4-BE49-F238E27FC236}">
                <a16:creationId xmlns:a16="http://schemas.microsoft.com/office/drawing/2014/main" id="{61E25AC5-4B00-49B8-86DE-D205090C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6865" y="5740591"/>
            <a:ext cx="430442" cy="430442"/>
          </a:xfrm>
          <a:prstGeom prst="rect">
            <a:avLst/>
          </a:prstGeom>
        </p:spPr>
      </p:pic>
      <p:pic>
        <p:nvPicPr>
          <p:cNvPr id="159" name="그래픽 158" descr="걷기">
            <a:extLst>
              <a:ext uri="{FF2B5EF4-FFF2-40B4-BE49-F238E27FC236}">
                <a16:creationId xmlns:a16="http://schemas.microsoft.com/office/drawing/2014/main" id="{7A20ECE3-CF33-4D23-A9EA-11E74B66B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6865" y="6260347"/>
            <a:ext cx="430442" cy="430442"/>
          </a:xfrm>
          <a:prstGeom prst="rect">
            <a:avLst/>
          </a:prstGeom>
        </p:spPr>
      </p:pic>
      <p:pic>
        <p:nvPicPr>
          <p:cNvPr id="160" name="그래픽 159" descr="걷기">
            <a:extLst>
              <a:ext uri="{FF2B5EF4-FFF2-40B4-BE49-F238E27FC236}">
                <a16:creationId xmlns:a16="http://schemas.microsoft.com/office/drawing/2014/main" id="{1FFBE2A9-EE06-4646-A844-A61966C6C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3720" y="5209092"/>
            <a:ext cx="430442" cy="430442"/>
          </a:xfrm>
          <a:prstGeom prst="rect">
            <a:avLst/>
          </a:prstGeom>
        </p:spPr>
      </p:pic>
      <p:pic>
        <p:nvPicPr>
          <p:cNvPr id="161" name="그래픽 160" descr="걷기">
            <a:extLst>
              <a:ext uri="{FF2B5EF4-FFF2-40B4-BE49-F238E27FC236}">
                <a16:creationId xmlns:a16="http://schemas.microsoft.com/office/drawing/2014/main" id="{DEAE420A-8321-445B-8D2C-E6933287A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3408" y="5211085"/>
            <a:ext cx="430442" cy="430442"/>
          </a:xfrm>
          <a:prstGeom prst="rect">
            <a:avLst/>
          </a:prstGeom>
        </p:spPr>
      </p:pic>
      <p:pic>
        <p:nvPicPr>
          <p:cNvPr id="162" name="그래픽 161" descr="걷기">
            <a:extLst>
              <a:ext uri="{FF2B5EF4-FFF2-40B4-BE49-F238E27FC236}">
                <a16:creationId xmlns:a16="http://schemas.microsoft.com/office/drawing/2014/main" id="{2C6DE169-0A67-47E8-AF77-E7EBD2029E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0139" y="5748001"/>
            <a:ext cx="430442" cy="430442"/>
          </a:xfrm>
          <a:prstGeom prst="rect">
            <a:avLst/>
          </a:prstGeom>
        </p:spPr>
      </p:pic>
      <p:pic>
        <p:nvPicPr>
          <p:cNvPr id="163" name="그래픽 162" descr="걷기">
            <a:extLst>
              <a:ext uri="{FF2B5EF4-FFF2-40B4-BE49-F238E27FC236}">
                <a16:creationId xmlns:a16="http://schemas.microsoft.com/office/drawing/2014/main" id="{3E00CE05-1A42-4E3C-9173-F9D4158C5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662" y="5777081"/>
            <a:ext cx="420038" cy="420038"/>
          </a:xfrm>
          <a:prstGeom prst="rect">
            <a:avLst/>
          </a:prstGeom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49723426-5399-4FCE-B725-819749F888EC}"/>
              </a:ext>
            </a:extLst>
          </p:cNvPr>
          <p:cNvGrpSpPr/>
          <p:nvPr/>
        </p:nvGrpSpPr>
        <p:grpSpPr>
          <a:xfrm>
            <a:off x="5938949" y="5126275"/>
            <a:ext cx="2880000" cy="1719559"/>
            <a:chOff x="172112" y="114277"/>
            <a:chExt cx="2880000" cy="1719559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2B8DFC7-8EDC-4459-9609-86A4E928A2F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A6046CFB-FD2D-4CC4-BC0D-0534A59473D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74131249-4D8D-4621-A5D5-0C8C2894277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912FCEFC-2064-4D0A-AFBB-9AF9FF86EF7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A7C0891B-A908-4797-A43E-B2495048EB5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069DEA4-1A88-4255-BE53-CDBBC8912A5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1" name="그래픽 170" descr="걷기">
            <a:extLst>
              <a:ext uri="{FF2B5EF4-FFF2-40B4-BE49-F238E27FC236}">
                <a16:creationId xmlns:a16="http://schemas.microsoft.com/office/drawing/2014/main" id="{181D147A-FA3C-4334-A5E4-6AB70C4A0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6736" y="5230943"/>
            <a:ext cx="430442" cy="430442"/>
          </a:xfrm>
          <a:prstGeom prst="rect">
            <a:avLst/>
          </a:prstGeom>
        </p:spPr>
      </p:pic>
      <p:pic>
        <p:nvPicPr>
          <p:cNvPr id="172" name="그래픽 171" descr="걷기">
            <a:extLst>
              <a:ext uri="{FF2B5EF4-FFF2-40B4-BE49-F238E27FC236}">
                <a16:creationId xmlns:a16="http://schemas.microsoft.com/office/drawing/2014/main" id="{BC8CD9B4-49F5-4A2E-808B-6536BFE27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9536" y="5748157"/>
            <a:ext cx="430442" cy="430442"/>
          </a:xfrm>
          <a:prstGeom prst="rect">
            <a:avLst/>
          </a:prstGeom>
        </p:spPr>
      </p:pic>
      <p:pic>
        <p:nvPicPr>
          <p:cNvPr id="173" name="그래픽 172" descr="걷기">
            <a:extLst>
              <a:ext uri="{FF2B5EF4-FFF2-40B4-BE49-F238E27FC236}">
                <a16:creationId xmlns:a16="http://schemas.microsoft.com/office/drawing/2014/main" id="{E8A45FD2-0E34-4B16-8C4A-C3BBC3323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9536" y="6267913"/>
            <a:ext cx="430442" cy="430442"/>
          </a:xfrm>
          <a:prstGeom prst="rect">
            <a:avLst/>
          </a:prstGeom>
        </p:spPr>
      </p:pic>
      <p:pic>
        <p:nvPicPr>
          <p:cNvPr id="174" name="그래픽 173" descr="걷기">
            <a:extLst>
              <a:ext uri="{FF2B5EF4-FFF2-40B4-BE49-F238E27FC236}">
                <a16:creationId xmlns:a16="http://schemas.microsoft.com/office/drawing/2014/main" id="{37F41CF3-1DB9-44A5-8A46-B0EDAFF4B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6391" y="5216658"/>
            <a:ext cx="430442" cy="430442"/>
          </a:xfrm>
          <a:prstGeom prst="rect">
            <a:avLst/>
          </a:prstGeom>
        </p:spPr>
      </p:pic>
      <p:pic>
        <p:nvPicPr>
          <p:cNvPr id="175" name="그래픽 174" descr="걷기">
            <a:extLst>
              <a:ext uri="{FF2B5EF4-FFF2-40B4-BE49-F238E27FC236}">
                <a16:creationId xmlns:a16="http://schemas.microsoft.com/office/drawing/2014/main" id="{745D9DD4-3A05-4EA9-9A5C-4F72B65CA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6079" y="5218651"/>
            <a:ext cx="430442" cy="430442"/>
          </a:xfrm>
          <a:prstGeom prst="rect">
            <a:avLst/>
          </a:prstGeom>
        </p:spPr>
      </p:pic>
      <p:pic>
        <p:nvPicPr>
          <p:cNvPr id="176" name="그래픽 175" descr="걷기">
            <a:extLst>
              <a:ext uri="{FF2B5EF4-FFF2-40B4-BE49-F238E27FC236}">
                <a16:creationId xmlns:a16="http://schemas.microsoft.com/office/drawing/2014/main" id="{DCEAF706-C19F-41CA-B9E5-B5941A5B3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9909" y="5721117"/>
            <a:ext cx="430442" cy="430442"/>
          </a:xfrm>
          <a:prstGeom prst="rect">
            <a:avLst/>
          </a:prstGeom>
        </p:spPr>
      </p:pic>
      <p:pic>
        <p:nvPicPr>
          <p:cNvPr id="177" name="그래픽 176" descr="걷기">
            <a:extLst>
              <a:ext uri="{FF2B5EF4-FFF2-40B4-BE49-F238E27FC236}">
                <a16:creationId xmlns:a16="http://schemas.microsoft.com/office/drawing/2014/main" id="{27A11432-6C45-4248-8BF4-F6F778E28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3963" y="6240461"/>
            <a:ext cx="420038" cy="420038"/>
          </a:xfrm>
          <a:prstGeom prst="rect">
            <a:avLst/>
          </a:prstGeom>
        </p:spPr>
      </p:pic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2180AF46-5290-4C14-B748-604528AF2FB4}"/>
              </a:ext>
            </a:extLst>
          </p:cNvPr>
          <p:cNvGrpSpPr/>
          <p:nvPr/>
        </p:nvGrpSpPr>
        <p:grpSpPr>
          <a:xfrm>
            <a:off x="8898039" y="5097562"/>
            <a:ext cx="2880000" cy="1719559"/>
            <a:chOff x="172112" y="114277"/>
            <a:chExt cx="2880000" cy="171955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E5C9CB7-9C25-478E-8454-B37799FF4DD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A825168A-DFF9-478A-B6DF-6DACF1468B2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B4D213C2-36E5-4553-A21E-5C3311695C3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44D617B9-9EC5-40B1-8172-1239ED5108D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441ECCD0-AD7A-4A24-AB6D-51BE1CB2B50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4ED681A-02DC-4071-8B12-0C12714E7E1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5" name="그래픽 184" descr="걷기">
            <a:extLst>
              <a:ext uri="{FF2B5EF4-FFF2-40B4-BE49-F238E27FC236}">
                <a16:creationId xmlns:a16="http://schemas.microsoft.com/office/drawing/2014/main" id="{2CBFC800-FB33-47DE-9BB0-FBC3258E2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5826" y="5202230"/>
            <a:ext cx="430442" cy="430442"/>
          </a:xfrm>
          <a:prstGeom prst="rect">
            <a:avLst/>
          </a:prstGeom>
        </p:spPr>
      </p:pic>
      <p:pic>
        <p:nvPicPr>
          <p:cNvPr id="186" name="그래픽 185" descr="걷기">
            <a:extLst>
              <a:ext uri="{FF2B5EF4-FFF2-40B4-BE49-F238E27FC236}">
                <a16:creationId xmlns:a16="http://schemas.microsoft.com/office/drawing/2014/main" id="{24E1BD2F-0284-48C0-ABA7-6CA0B9BBB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8626" y="5719444"/>
            <a:ext cx="430442" cy="430442"/>
          </a:xfrm>
          <a:prstGeom prst="rect">
            <a:avLst/>
          </a:prstGeom>
        </p:spPr>
      </p:pic>
      <p:pic>
        <p:nvPicPr>
          <p:cNvPr id="187" name="그래픽 186" descr="걷기">
            <a:extLst>
              <a:ext uri="{FF2B5EF4-FFF2-40B4-BE49-F238E27FC236}">
                <a16:creationId xmlns:a16="http://schemas.microsoft.com/office/drawing/2014/main" id="{EC10EE94-9B24-4A33-88C6-3516E73E5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7454" y="5209092"/>
            <a:ext cx="430442" cy="430442"/>
          </a:xfrm>
          <a:prstGeom prst="rect">
            <a:avLst/>
          </a:prstGeom>
        </p:spPr>
      </p:pic>
      <p:pic>
        <p:nvPicPr>
          <p:cNvPr id="188" name="그래픽 187" descr="걷기">
            <a:extLst>
              <a:ext uri="{FF2B5EF4-FFF2-40B4-BE49-F238E27FC236}">
                <a16:creationId xmlns:a16="http://schemas.microsoft.com/office/drawing/2014/main" id="{0419FBC7-CAE3-487F-8CCB-1427B72DF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4231" y="6239200"/>
            <a:ext cx="430442" cy="430442"/>
          </a:xfrm>
          <a:prstGeom prst="rect">
            <a:avLst/>
          </a:prstGeom>
        </p:spPr>
      </p:pic>
      <p:pic>
        <p:nvPicPr>
          <p:cNvPr id="189" name="그래픽 188" descr="걷기">
            <a:extLst>
              <a:ext uri="{FF2B5EF4-FFF2-40B4-BE49-F238E27FC236}">
                <a16:creationId xmlns:a16="http://schemas.microsoft.com/office/drawing/2014/main" id="{F33B0097-7DBE-4BEA-8751-EFFD9CB10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5169" y="5189938"/>
            <a:ext cx="430442" cy="430442"/>
          </a:xfrm>
          <a:prstGeom prst="rect">
            <a:avLst/>
          </a:prstGeom>
        </p:spPr>
      </p:pic>
      <p:pic>
        <p:nvPicPr>
          <p:cNvPr id="190" name="그래픽 189" descr="걷기">
            <a:extLst>
              <a:ext uri="{FF2B5EF4-FFF2-40B4-BE49-F238E27FC236}">
                <a16:creationId xmlns:a16="http://schemas.microsoft.com/office/drawing/2014/main" id="{FF9ADA0E-1C45-423F-82E3-0BA29E50E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8999" y="5692404"/>
            <a:ext cx="430442" cy="430442"/>
          </a:xfrm>
          <a:prstGeom prst="rect">
            <a:avLst/>
          </a:prstGeom>
        </p:spPr>
      </p:pic>
      <p:pic>
        <p:nvPicPr>
          <p:cNvPr id="191" name="그래픽 190" descr="걷기">
            <a:extLst>
              <a:ext uri="{FF2B5EF4-FFF2-40B4-BE49-F238E27FC236}">
                <a16:creationId xmlns:a16="http://schemas.microsoft.com/office/drawing/2014/main" id="{8EA9F329-BB76-4F0A-B776-6025737214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8571" y="6211160"/>
            <a:ext cx="420038" cy="420038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77E3F22E-D602-4479-B4CC-DB37048B4C09}"/>
              </a:ext>
            </a:extLst>
          </p:cNvPr>
          <p:cNvSpPr txBox="1"/>
          <p:nvPr/>
        </p:nvSpPr>
        <p:spPr>
          <a:xfrm>
            <a:off x="3059176" y="449634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98686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42CC2D9-A113-48AC-B430-D9A06CDE2A31}"/>
              </a:ext>
            </a:extLst>
          </p:cNvPr>
          <p:cNvGrpSpPr/>
          <p:nvPr/>
        </p:nvGrpSpPr>
        <p:grpSpPr>
          <a:xfrm>
            <a:off x="98071" y="0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652628B-BF86-4A6E-BF29-8B0CB83E941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7399812-0C5F-4138-A8B2-0A06633CB65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03F617D-75C1-4652-AE99-E0819F034CE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D5FB1CE-1EAF-4B60-A0A0-B66DFEF3CDB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42D0831-5163-4AEC-9D45-0BDA03E7CF7A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A041EBF-39AA-44D5-87A3-25468E35B9D4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5C5DECE1-47C6-49AC-8AA3-AE846B9D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5858" y="104668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7B38DAE9-EF01-407B-8C12-6E91F123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566" y="644183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B9510C1D-0233-4A10-B8F4-02A8ED37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486" y="111530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6C87CCEA-5959-4F69-AD19-1717124D4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63" y="1141638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0F50E196-3216-4808-A82F-45EC64CA1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025" y="1121125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AD14D124-0456-45C1-8794-23543B11D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31" y="594842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34AD5517-2490-47A6-B32C-8A61D9E6C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015" y="600044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B58F02-49A0-4635-9A23-D74206FA97D0}"/>
              </a:ext>
            </a:extLst>
          </p:cNvPr>
          <p:cNvGrpSpPr/>
          <p:nvPr/>
        </p:nvGrpSpPr>
        <p:grpSpPr>
          <a:xfrm>
            <a:off x="3023990" y="0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BDEB9C-3794-41AD-8B25-AD70A185BE9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9A29E38-6141-47AE-87E7-4B2935E930FE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DB5419F-A976-486C-9FE8-9B7E866942A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4B3F27-CEE1-4FF9-AD57-10B2D42A01CD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7D8732-3A5A-45DB-8D53-661A403DE99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CA347DB-5817-4BA6-9126-CA6186BAB81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4A25CBDA-5C89-41ED-BD86-6B9338471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7670" y="1157621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DAADE924-649B-4B4D-969F-A3C23CE8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485" y="644183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0C0D68C3-094D-4A56-81D8-D44CB586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3405" y="111530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14A61A43-6810-47D6-8BC6-2E851BD2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0182" y="1141638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9273D0E9-F704-423C-9CC7-8CC8333EE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4944" y="1121125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9E1478B3-2D40-4A58-BACD-5DAFC43EF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3015" y="621760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EE857AF9-31D7-47BB-B25B-8F8781634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1517" y="121934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0820C2-917E-4243-A381-3AF4A5170FF5}"/>
              </a:ext>
            </a:extLst>
          </p:cNvPr>
          <p:cNvGrpSpPr/>
          <p:nvPr/>
        </p:nvGrpSpPr>
        <p:grpSpPr>
          <a:xfrm>
            <a:off x="5949909" y="0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AE4E0A6-D66A-4CAB-AADA-3AFF8C6C6DB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9994AD0-4C5F-4F41-99C2-D67856DAB0B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0AAA7DC-F1FA-4228-BC6B-86AD6F139EF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DF5FA7C-A055-4F43-8327-E0190A66B6F1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87B0FE1-8D57-4E59-AC27-BDC1C542121E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892F54B-FD25-4E58-A89F-830F25FBD19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B0532A93-A825-4CDA-BE4B-E27F596BF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3589" y="1157621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BA82BB0E-9DE9-4EAA-A15C-E18A93DD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3404" y="644183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4C5F7C26-9FFC-436A-9364-C4EECBD56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4618" y="1141638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274EA549-96A2-4477-817D-D01E4848D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4345" y="109115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067D8E2F-57F6-46BA-A2CC-F6B3898BF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0863" y="1121125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79E0B7C5-BE5D-4C4E-B40D-9419C481F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8934" y="621760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E5606FC8-BDC5-484F-A17C-E4C171990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9456" y="111530"/>
            <a:ext cx="420038" cy="42003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D963C356-A0ED-4440-A13F-09CE20EAA367}"/>
              </a:ext>
            </a:extLst>
          </p:cNvPr>
          <p:cNvGrpSpPr/>
          <p:nvPr/>
        </p:nvGrpSpPr>
        <p:grpSpPr>
          <a:xfrm>
            <a:off x="8886295" y="0"/>
            <a:ext cx="2880000" cy="1719559"/>
            <a:chOff x="172112" y="114277"/>
            <a:chExt cx="2880000" cy="17195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992F816-63DD-4DB0-AEC2-654DA4E58EF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785BAD8-8FF2-4FF1-931D-572375A1867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17EDEC8-7213-4B33-9721-8D48240CD1D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5EE8DF9-8106-4645-A511-66ED21B935A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F2E902A-0DF0-4393-8A28-EC527217F01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619F1C7-C23B-41D6-BD01-89C92C18481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98C4E024-187E-4544-B611-C1EBAAF86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9975" y="1157621"/>
            <a:ext cx="430442" cy="430442"/>
          </a:xfrm>
          <a:prstGeom prst="rect">
            <a:avLst/>
          </a:prstGeom>
        </p:spPr>
      </p:pic>
      <p:pic>
        <p:nvPicPr>
          <p:cNvPr id="52" name="그래픽 51" descr="걷기">
            <a:extLst>
              <a:ext uri="{FF2B5EF4-FFF2-40B4-BE49-F238E27FC236}">
                <a16:creationId xmlns:a16="http://schemas.microsoft.com/office/drawing/2014/main" id="{45291928-E2E4-45A3-8001-B23E53F4B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2385" y="1156689"/>
            <a:ext cx="430442" cy="430442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1EB592D7-C9C9-4392-9DD5-D22E5536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004" y="1141638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11C1C3DD-3550-4D68-9180-88DF79479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0731" y="109115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48663B61-B3F1-40A3-B3AD-98DDBFD95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0903" y="99193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C501FEC0-B735-4A12-8757-7B60B588E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5320" y="621760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7D64F20A-CFF2-47CE-900C-B01691E84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2698" y="681438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4DDE36-C2ED-4A2B-A25E-21BDB45E237A}"/>
              </a:ext>
            </a:extLst>
          </p:cNvPr>
          <p:cNvGrpSpPr/>
          <p:nvPr/>
        </p:nvGrpSpPr>
        <p:grpSpPr>
          <a:xfrm>
            <a:off x="128063" y="1653983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B655C49-0282-4791-B028-1D782A86B8C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7055B22-A589-4FC2-A5B5-7366CB60B3B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B0329ED-718E-4C71-9D99-A5C61727090A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0B4622C-1DC0-4FDA-865E-A03A45A3887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A986B83-EE5E-410F-9248-E225CD8804EE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24A3EA8-9DC4-40A8-AF1C-C69A4071631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150A8558-25E1-4693-85F6-C1D53DF56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88" y="2823957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4606925A-1FA9-44AB-BEBC-47B2821F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53" y="2810672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7D1B285D-866E-4DAC-8634-F97121C7B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2772" y="2795621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518AC6FB-D7FD-4E2A-A583-D4B9A6CD7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499" y="1763098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6125FA10-19B1-4E85-B25F-B5FECA92B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71" y="1753176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6E51E8A2-925B-447B-8E1F-CC046FDD1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3066" y="1758380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9DF2AA15-05B1-415F-92F4-AEE4CF01F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66" y="2335421"/>
            <a:ext cx="420038" cy="420038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4259A93-D5E9-447A-B92C-5B1DFA5CDFF1}"/>
              </a:ext>
            </a:extLst>
          </p:cNvPr>
          <p:cNvSpPr txBox="1"/>
          <p:nvPr/>
        </p:nvSpPr>
        <p:spPr>
          <a:xfrm>
            <a:off x="3185696" y="1955240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⑥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AAE52-75D9-4A3C-9076-923B3D5F4D63}"/>
              </a:ext>
            </a:extLst>
          </p:cNvPr>
          <p:cNvSpPr txBox="1"/>
          <p:nvPr/>
        </p:nvSpPr>
        <p:spPr>
          <a:xfrm>
            <a:off x="199025" y="3959526"/>
            <a:ext cx="953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1~6 </a:t>
            </a:r>
            <a:r>
              <a:rPr lang="ko-KR" altLang="en-US" dirty="0"/>
              <a:t>중 시작</a:t>
            </a:r>
            <a:r>
              <a:rPr lang="en-US" altLang="ko-KR" dirty="0"/>
              <a:t>-</a:t>
            </a:r>
            <a:r>
              <a:rPr lang="ko-KR" altLang="en-US" dirty="0"/>
              <a:t>끝 </a:t>
            </a:r>
            <a:r>
              <a:rPr lang="en-US" altLang="ko-KR" dirty="0"/>
              <a:t>/ </a:t>
            </a:r>
            <a:r>
              <a:rPr lang="ko-KR" altLang="en-US" dirty="0"/>
              <a:t>끝</a:t>
            </a:r>
            <a:r>
              <a:rPr lang="en-US" altLang="ko-KR" dirty="0"/>
              <a:t>-</a:t>
            </a:r>
            <a:r>
              <a:rPr lang="ko-KR" altLang="en-US" dirty="0"/>
              <a:t>시작 의 패턴이 일치하는 것을 기준으로 각 패턴 랜덤하게 반복</a:t>
            </a:r>
            <a:endParaRPr lang="en-US" altLang="ko-KR" dirty="0"/>
          </a:p>
          <a:p>
            <a:r>
              <a:rPr lang="ko-KR" altLang="en-US" dirty="0"/>
              <a:t>아이템은 주인공</a:t>
            </a:r>
            <a:r>
              <a:rPr lang="en-US" altLang="ko-KR" dirty="0"/>
              <a:t>, </a:t>
            </a:r>
            <a:r>
              <a:rPr lang="ko-KR" altLang="en-US" dirty="0"/>
              <a:t>친구가 없는 공간에 랜덤하게 </a:t>
            </a:r>
            <a:r>
              <a:rPr lang="en-US" altLang="ko-KR" dirty="0"/>
              <a:t>1~3</a:t>
            </a:r>
            <a:r>
              <a:rPr lang="ko-KR" altLang="en-US" dirty="0"/>
              <a:t>개씩 표시</a:t>
            </a:r>
            <a:endParaRPr lang="en-US" altLang="ko-KR" dirty="0"/>
          </a:p>
          <a:p>
            <a:r>
              <a:rPr lang="ko-KR" altLang="en-US" dirty="0"/>
              <a:t>흰 사람은 예시</a:t>
            </a:r>
            <a:r>
              <a:rPr lang="en-US" altLang="ko-KR" dirty="0"/>
              <a:t>. </a:t>
            </a:r>
            <a:r>
              <a:rPr lang="ko-KR" altLang="en-US" dirty="0" err="1"/>
              <a:t>신경쓸필요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8012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7" y="874254"/>
            <a:ext cx="10265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교수님</a:t>
            </a:r>
            <a:r>
              <a:rPr lang="en-US" altLang="ko-KR" dirty="0"/>
              <a:t>, </a:t>
            </a:r>
            <a:r>
              <a:rPr lang="ko-KR" altLang="en-US" dirty="0"/>
              <a:t>안녕하세요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/>
              <a:t>어</a:t>
            </a:r>
            <a:r>
              <a:rPr lang="en-US" altLang="ko-KR" dirty="0"/>
              <a:t>, </a:t>
            </a:r>
            <a:r>
              <a:rPr lang="ko-KR" altLang="en-US" dirty="0"/>
              <a:t>화연이 오랜만이구나</a:t>
            </a:r>
            <a:r>
              <a:rPr lang="en-US" altLang="ko-KR" dirty="0"/>
              <a:t>! </a:t>
            </a:r>
            <a:r>
              <a:rPr lang="ko-KR" altLang="en-US" dirty="0"/>
              <a:t>그래</a:t>
            </a:r>
            <a:r>
              <a:rPr lang="en-US" altLang="ko-KR" dirty="0"/>
              <a:t>, </a:t>
            </a:r>
            <a:r>
              <a:rPr lang="ko-KR" altLang="en-US" dirty="0"/>
              <a:t>잘 지내고 있나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/>
              <a:t>이제 슬슬 진로도 </a:t>
            </a:r>
            <a:r>
              <a:rPr lang="ko-KR" altLang="en-US" dirty="0" err="1"/>
              <a:t>결정해야지</a:t>
            </a:r>
            <a:r>
              <a:rPr lang="en-US" altLang="ko-KR" dirty="0"/>
              <a:t>. </a:t>
            </a:r>
            <a:r>
              <a:rPr lang="ko-KR" altLang="en-US" dirty="0"/>
              <a:t>어떻게</a:t>
            </a:r>
            <a:r>
              <a:rPr lang="en-US" altLang="ko-KR" dirty="0"/>
              <a:t>, </a:t>
            </a:r>
            <a:r>
              <a:rPr lang="ko-KR" altLang="en-US" dirty="0"/>
              <a:t>알아보고 있는 건 있고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…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사실 최근에 준비하고 있는 게 있어요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 err="1"/>
              <a:t>안그래도</a:t>
            </a:r>
            <a:r>
              <a:rPr lang="ko-KR" altLang="en-US" dirty="0"/>
              <a:t> </a:t>
            </a:r>
            <a:r>
              <a:rPr lang="ko-KR" altLang="en-US" dirty="0" err="1"/>
              <a:t>찾아뵙고</a:t>
            </a:r>
            <a:r>
              <a:rPr lang="ko-KR" altLang="en-US" dirty="0"/>
              <a:t> 말씀드리려 했는데 혹시 언제쯤 시간 </a:t>
            </a:r>
            <a:r>
              <a:rPr lang="ko-KR" altLang="en-US" dirty="0" err="1"/>
              <a:t>괜찮으실까요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/>
              <a:t>허허</a:t>
            </a:r>
            <a:r>
              <a:rPr lang="en-US" altLang="ko-KR" dirty="0"/>
              <a:t>, </a:t>
            </a:r>
            <a:r>
              <a:rPr lang="ko-KR" altLang="en-US" dirty="0"/>
              <a:t>그래</a:t>
            </a:r>
            <a:r>
              <a:rPr lang="en-US" altLang="ko-KR" dirty="0"/>
              <a:t>? </a:t>
            </a:r>
            <a:r>
              <a:rPr lang="ko-KR" altLang="en-US" dirty="0"/>
              <a:t>그렇다면 시간을 한 번 </a:t>
            </a:r>
            <a:r>
              <a:rPr lang="ko-KR" altLang="en-US" dirty="0" err="1"/>
              <a:t>내봐야겠구만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아</a:t>
            </a:r>
            <a:r>
              <a:rPr lang="en-US" altLang="ko-KR" dirty="0"/>
              <a:t>…</a:t>
            </a:r>
            <a:r>
              <a:rPr lang="ko-KR" altLang="en-US" dirty="0"/>
              <a:t>그게</a:t>
            </a:r>
            <a:r>
              <a:rPr lang="en-US" altLang="ko-KR" dirty="0"/>
              <a:t>. </a:t>
            </a:r>
            <a:r>
              <a:rPr lang="ko-KR" altLang="en-US" dirty="0"/>
              <a:t>이것저것 알아보고는 있는데 영 쉽지가 않네요</a:t>
            </a:r>
            <a:r>
              <a:rPr lang="en-US" altLang="ko-KR" dirty="0"/>
              <a:t>. </a:t>
            </a:r>
            <a:r>
              <a:rPr lang="ko-KR" altLang="en-US" dirty="0"/>
              <a:t>하하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 err="1"/>
              <a:t>으음</a:t>
            </a:r>
            <a:r>
              <a:rPr lang="en-US" altLang="ko-KR" dirty="0"/>
              <a:t>… </a:t>
            </a:r>
            <a:r>
              <a:rPr lang="ko-KR" altLang="en-US" dirty="0" err="1"/>
              <a:t>그렇구만</a:t>
            </a:r>
            <a:r>
              <a:rPr lang="en-US" altLang="ko-KR" dirty="0"/>
              <a:t>. </a:t>
            </a:r>
            <a:r>
              <a:rPr lang="ko-KR" altLang="en-US" dirty="0"/>
              <a:t>그래도 졸업이 코앞인데 조금 더 </a:t>
            </a:r>
            <a:r>
              <a:rPr lang="ko-KR" altLang="en-US" dirty="0" err="1"/>
              <a:t>노력해야지</a:t>
            </a:r>
            <a:r>
              <a:rPr lang="ko-KR" altLang="en-US" dirty="0"/>
              <a:t> 않겠나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/>
              <a:t>그리 대책없이 있다가 험한 세상 어찌 살아가려 그러나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 err="1"/>
              <a:t>그럼요</a:t>
            </a:r>
            <a:r>
              <a:rPr lang="en-US" altLang="ko-KR" dirty="0"/>
              <a:t>. </a:t>
            </a:r>
            <a:r>
              <a:rPr lang="ko-KR" altLang="en-US" dirty="0"/>
              <a:t>열심히 </a:t>
            </a:r>
            <a:r>
              <a:rPr lang="ko-KR" altLang="en-US" dirty="0" err="1"/>
              <a:t>해야죠</a:t>
            </a:r>
            <a:r>
              <a:rPr lang="en-US" altLang="ko-KR" dirty="0"/>
              <a:t>… </a:t>
            </a:r>
            <a:r>
              <a:rPr lang="ko-KR" altLang="en-US" dirty="0"/>
              <a:t>하하하</a:t>
            </a:r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008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7" y="874254"/>
            <a:ext cx="102657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2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화연이 너</a:t>
            </a:r>
            <a:r>
              <a:rPr lang="en-US" altLang="ko-KR" dirty="0"/>
              <a:t>, </a:t>
            </a:r>
            <a:r>
              <a:rPr lang="ko-KR" altLang="en-US" dirty="0"/>
              <a:t>지금 시험기간 아니니</a:t>
            </a:r>
            <a:r>
              <a:rPr lang="en-US" altLang="ko-KR" dirty="0"/>
              <a:t>? </a:t>
            </a:r>
            <a:r>
              <a:rPr lang="ko-KR" altLang="en-US" dirty="0"/>
              <a:t>그렇게 </a:t>
            </a:r>
            <a:r>
              <a:rPr lang="ko-KR" altLang="en-US" dirty="0" err="1"/>
              <a:t>하루종일</a:t>
            </a:r>
            <a:r>
              <a:rPr lang="ko-KR" altLang="en-US" dirty="0"/>
              <a:t> 놀기만 해서 대체 어쩌려고 그러니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아직 </a:t>
            </a:r>
            <a:r>
              <a:rPr lang="ko-KR" altLang="en-US" dirty="0" err="1"/>
              <a:t>아니에요</a:t>
            </a:r>
            <a:r>
              <a:rPr lang="en-US" altLang="ko-KR" dirty="0"/>
              <a:t>. </a:t>
            </a:r>
            <a:r>
              <a:rPr lang="ko-KR" altLang="en-US" dirty="0"/>
              <a:t>삼 주 정도 </a:t>
            </a:r>
            <a:r>
              <a:rPr lang="ko-KR" altLang="en-US" dirty="0" err="1"/>
              <a:t>남았는걸요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그럼 대체 </a:t>
            </a:r>
            <a:r>
              <a:rPr lang="ko-KR" altLang="en-US" dirty="0" err="1"/>
              <a:t>언제가</a:t>
            </a:r>
            <a:r>
              <a:rPr lang="ko-KR" altLang="en-US" dirty="0"/>
              <a:t> </a:t>
            </a:r>
            <a:r>
              <a:rPr lang="ko-KR" altLang="en-US" dirty="0" err="1"/>
              <a:t>시험기간이니</a:t>
            </a:r>
            <a:r>
              <a:rPr lang="en-US" altLang="ko-KR" dirty="0"/>
              <a:t>? </a:t>
            </a:r>
            <a:r>
              <a:rPr lang="ko-KR" altLang="en-US" dirty="0"/>
              <a:t>일주일 전</a:t>
            </a:r>
            <a:r>
              <a:rPr lang="en-US" altLang="ko-KR" dirty="0"/>
              <a:t>? </a:t>
            </a:r>
            <a:r>
              <a:rPr lang="ko-KR" altLang="en-US" dirty="0"/>
              <a:t>하루 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…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평소에 과제도 꾸준히 하고 </a:t>
            </a:r>
            <a:r>
              <a:rPr lang="ko-KR" altLang="en-US" dirty="0" err="1"/>
              <a:t>틈틈히</a:t>
            </a:r>
            <a:r>
              <a:rPr lang="ko-KR" altLang="en-US" dirty="0"/>
              <a:t> 복습도 하고 있어서 괜찮아요</a:t>
            </a:r>
            <a:r>
              <a:rPr lang="en-US" altLang="ko-KR" dirty="0"/>
              <a:t>. </a:t>
            </a:r>
            <a:r>
              <a:rPr lang="ko-KR" altLang="en-US" dirty="0"/>
              <a:t>마냥 놀기만 하는 건 </a:t>
            </a:r>
            <a:r>
              <a:rPr lang="ko-KR" altLang="en-US" dirty="0" err="1"/>
              <a:t>아니라구요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그래</a:t>
            </a:r>
            <a:r>
              <a:rPr lang="en-US" altLang="ko-KR" dirty="0"/>
              <a:t>? </a:t>
            </a:r>
            <a:r>
              <a:rPr lang="ko-KR" altLang="en-US" dirty="0"/>
              <a:t>엄마</a:t>
            </a:r>
            <a:r>
              <a:rPr lang="en-US" altLang="ko-KR" dirty="0"/>
              <a:t> </a:t>
            </a:r>
            <a:r>
              <a:rPr lang="ko-KR" altLang="en-US" dirty="0"/>
              <a:t>아빠가 그건 몰랐구나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 err="1"/>
              <a:t>알바니</a:t>
            </a:r>
            <a:r>
              <a:rPr lang="ko-KR" altLang="en-US" dirty="0"/>
              <a:t> </a:t>
            </a:r>
            <a:r>
              <a:rPr lang="ko-KR" altLang="en-US" dirty="0" err="1"/>
              <a:t>뭐니</a:t>
            </a:r>
            <a:r>
              <a:rPr lang="ko-KR" altLang="en-US" dirty="0"/>
              <a:t> 바쁜 것 같긴 </a:t>
            </a:r>
            <a:r>
              <a:rPr lang="ko-KR" altLang="en-US" dirty="0" err="1"/>
              <a:t>하더라만</a:t>
            </a:r>
            <a:r>
              <a:rPr lang="en-US" altLang="ko-KR" dirty="0"/>
              <a:t>… </a:t>
            </a:r>
            <a:r>
              <a:rPr lang="ko-KR" altLang="en-US" dirty="0"/>
              <a:t>적당히 </a:t>
            </a:r>
            <a:r>
              <a:rPr lang="ko-KR" altLang="en-US" dirty="0" err="1"/>
              <a:t>쉬어가면서</a:t>
            </a:r>
            <a:r>
              <a:rPr lang="ko-KR" altLang="en-US" dirty="0"/>
              <a:t> </a:t>
            </a:r>
            <a:r>
              <a:rPr lang="ko-KR" altLang="en-US" dirty="0" err="1"/>
              <a:t>하렴</a:t>
            </a:r>
            <a:r>
              <a:rPr lang="en-US" altLang="ko-KR" dirty="0"/>
              <a:t>. </a:t>
            </a:r>
            <a:r>
              <a:rPr lang="ko-KR" altLang="en-US" dirty="0"/>
              <a:t>건강이 제일 </a:t>
            </a:r>
            <a:r>
              <a:rPr lang="ko-KR" altLang="en-US" dirty="0" err="1"/>
              <a:t>중요하단다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네</a:t>
            </a:r>
            <a:r>
              <a:rPr lang="en-US" altLang="ko-KR" dirty="0"/>
              <a:t>. </a:t>
            </a:r>
            <a:r>
              <a:rPr lang="ko-KR" altLang="en-US" dirty="0" err="1"/>
              <a:t>그럴게요</a:t>
            </a:r>
            <a:r>
              <a:rPr lang="en-US" altLang="ko-KR" dirty="0"/>
              <a:t>. </a:t>
            </a:r>
            <a:r>
              <a:rPr lang="ko-KR" altLang="en-US" dirty="0"/>
              <a:t>그런 의미로 저 연어 사주시면 안돼요</a:t>
            </a:r>
            <a:r>
              <a:rPr lang="en-US" altLang="ko-KR" dirty="0"/>
              <a:t>? </a:t>
            </a:r>
            <a:r>
              <a:rPr lang="ko-KR" altLang="en-US" dirty="0" err="1"/>
              <a:t>배고파요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그럼 우리 가족 오랜만에 외식이나 할까</a:t>
            </a:r>
            <a:r>
              <a:rPr lang="en-US" altLang="ko-KR" dirty="0"/>
              <a:t>? </a:t>
            </a:r>
            <a:r>
              <a:rPr lang="ko-KR" altLang="en-US" dirty="0"/>
              <a:t>준비하고 </a:t>
            </a:r>
            <a:r>
              <a:rPr lang="ko-KR" altLang="en-US" dirty="0" err="1"/>
              <a:t>나오렴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엄마</a:t>
            </a:r>
            <a:r>
              <a:rPr lang="en-US" altLang="ko-KR" dirty="0"/>
              <a:t>, </a:t>
            </a:r>
            <a:r>
              <a:rPr lang="ko-KR" altLang="en-US" dirty="0"/>
              <a:t>아빠</a:t>
            </a:r>
            <a:r>
              <a:rPr lang="en-US" altLang="ko-KR" dirty="0"/>
              <a:t>. </a:t>
            </a:r>
            <a:r>
              <a:rPr lang="ko-KR" altLang="en-US" dirty="0"/>
              <a:t>제가 지금 몇 가지 일을 하고 있는지 알기나 하세요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알바에</a:t>
            </a:r>
            <a:r>
              <a:rPr lang="en-US" altLang="ko-KR" dirty="0"/>
              <a:t>, </a:t>
            </a:r>
            <a:r>
              <a:rPr lang="ko-KR" altLang="en-US" dirty="0"/>
              <a:t>학교공부에</a:t>
            </a:r>
            <a:r>
              <a:rPr lang="en-US" altLang="ko-KR" dirty="0"/>
              <a:t>, </a:t>
            </a:r>
            <a:r>
              <a:rPr lang="ko-KR" altLang="en-US" dirty="0"/>
              <a:t>토익에</a:t>
            </a:r>
            <a:r>
              <a:rPr lang="en-US" altLang="ko-KR" dirty="0"/>
              <a:t>, </a:t>
            </a:r>
            <a:r>
              <a:rPr lang="ko-KR" altLang="en-US" dirty="0"/>
              <a:t>자격증까지</a:t>
            </a:r>
            <a:r>
              <a:rPr lang="en-US" altLang="ko-KR" dirty="0"/>
              <a:t>! </a:t>
            </a:r>
            <a:r>
              <a:rPr lang="ko-KR" altLang="en-US" dirty="0"/>
              <a:t>지금이 엄마 </a:t>
            </a:r>
            <a:r>
              <a:rPr lang="ko-KR" altLang="en-US" dirty="0" err="1"/>
              <a:t>아빠때랑</a:t>
            </a:r>
            <a:r>
              <a:rPr lang="ko-KR" altLang="en-US" dirty="0"/>
              <a:t> 같은 줄 아세요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화연이 너 말버릇이 그게 </a:t>
            </a:r>
            <a:r>
              <a:rPr lang="ko-KR" altLang="en-US" dirty="0" err="1"/>
              <a:t>뭐니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지금 제 말투가 중요해요</a:t>
            </a:r>
            <a:r>
              <a:rPr lang="en-US" altLang="ko-KR" dirty="0"/>
              <a:t>? </a:t>
            </a:r>
            <a:r>
              <a:rPr lang="ko-KR" altLang="en-US" dirty="0"/>
              <a:t>저도 충분히 </a:t>
            </a:r>
            <a:r>
              <a:rPr lang="ko-KR" altLang="en-US" dirty="0" err="1"/>
              <a:t>힘들다구요</a:t>
            </a:r>
            <a:r>
              <a:rPr lang="en-US" altLang="ko-KR" dirty="0"/>
              <a:t>! </a:t>
            </a:r>
            <a:r>
              <a:rPr lang="ko-KR" altLang="en-US" dirty="0"/>
              <a:t>이런 생활 지긋지긋해 </a:t>
            </a:r>
            <a:r>
              <a:rPr lang="ko-KR" altLang="en-US" dirty="0" err="1"/>
              <a:t>죽겠어요</a:t>
            </a:r>
            <a:r>
              <a:rPr lang="en-US" altLang="ko-KR" dirty="0"/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000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1F85115-51BE-4A28-B6A9-364452F74C6E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76CE07-9D67-4378-AC01-9D3002DE2541}"/>
              </a:ext>
            </a:extLst>
          </p:cNvPr>
          <p:cNvSpPr txBox="1"/>
          <p:nvPr/>
        </p:nvSpPr>
        <p:spPr>
          <a:xfrm>
            <a:off x="1502578" y="5311423"/>
            <a:ext cx="500528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책장 넘기는 소리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한숨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대사</a:t>
            </a:r>
            <a:r>
              <a:rPr lang="en-US" altLang="ko-KR" sz="1050" dirty="0"/>
              <a:t>x </a:t>
            </a:r>
            <a:r>
              <a:rPr lang="ko-KR" altLang="en-US" sz="1050" dirty="0" err="1"/>
              <a:t>말풍선</a:t>
            </a:r>
            <a:r>
              <a:rPr lang="ko-KR" altLang="en-US" sz="1050" dirty="0"/>
              <a:t> 안에 책</a:t>
            </a:r>
            <a:r>
              <a:rPr lang="en-US" altLang="ko-KR" sz="1050" dirty="0"/>
              <a:t>, </a:t>
            </a:r>
            <a:r>
              <a:rPr lang="ko-KR" altLang="en-US" sz="1050" dirty="0"/>
              <a:t>사람</a:t>
            </a:r>
            <a:r>
              <a:rPr lang="en-US" altLang="ko-KR" sz="1050" dirty="0"/>
              <a:t>, </a:t>
            </a:r>
            <a:r>
              <a:rPr lang="ko-KR" altLang="en-US" sz="1050" dirty="0"/>
              <a:t>돈 그림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err="1"/>
              <a:t>말풍선</a:t>
            </a:r>
            <a:r>
              <a:rPr lang="ko-KR" altLang="en-US" sz="1050" dirty="0"/>
              <a:t> 안 땀 혹은 회오리 표시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방 안으로 날아들어오는 빛</a:t>
            </a:r>
            <a:r>
              <a:rPr lang="en-US" altLang="ko-KR" sz="1050" dirty="0"/>
              <a:t>. </a:t>
            </a:r>
            <a:r>
              <a:rPr lang="ko-KR" altLang="en-US" sz="1050" dirty="0"/>
              <a:t>주인공과 </a:t>
            </a:r>
            <a:r>
              <a:rPr lang="en-US" altLang="ko-KR" sz="1050" dirty="0"/>
              <a:t>3</a:t>
            </a:r>
            <a:r>
              <a:rPr lang="ko-KR" altLang="en-US" sz="1050" dirty="0"/>
              <a:t>초간 마주함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방 밖으로 날아가는 빛과 홀린 듯 따라가는 주인공</a:t>
            </a:r>
            <a:endParaRPr lang="en-US" altLang="ko-KR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F5C7F-D6BD-4A7A-A830-E9C2CFB41B53}"/>
              </a:ext>
            </a:extLst>
          </p:cNvPr>
          <p:cNvSpPr/>
          <p:nvPr/>
        </p:nvSpPr>
        <p:spPr>
          <a:xfrm>
            <a:off x="4752704" y="2866768"/>
            <a:ext cx="3346622" cy="2636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BECCD0B1-0C64-491F-9AC5-38F308B1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6265" y="2203450"/>
            <a:ext cx="1283938" cy="1412921"/>
          </a:xfrm>
          <a:prstGeom prst="rect">
            <a:avLst/>
          </a:prstGeom>
        </p:spPr>
      </p:pic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32D81F3-EAE0-4EF1-A284-6A8B68FF4F6A}"/>
              </a:ext>
            </a:extLst>
          </p:cNvPr>
          <p:cNvSpPr/>
          <p:nvPr/>
        </p:nvSpPr>
        <p:spPr>
          <a:xfrm>
            <a:off x="4974283" y="3137587"/>
            <a:ext cx="158578" cy="1058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8C3EC05-71B6-4E06-B30B-7D119B69C0F5}"/>
              </a:ext>
            </a:extLst>
          </p:cNvPr>
          <p:cNvSpPr/>
          <p:nvPr/>
        </p:nvSpPr>
        <p:spPr>
          <a:xfrm>
            <a:off x="7759072" y="3137587"/>
            <a:ext cx="158578" cy="1058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8B884A1-BBA7-4480-83C0-74436FD1A94F}"/>
              </a:ext>
            </a:extLst>
          </p:cNvPr>
          <p:cNvSpPr/>
          <p:nvPr/>
        </p:nvSpPr>
        <p:spPr>
          <a:xfrm>
            <a:off x="2088793" y="3878992"/>
            <a:ext cx="2303506" cy="3171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BD80DC27-ACDB-4CAA-A12D-98612BC2B9B1}"/>
              </a:ext>
            </a:extLst>
          </p:cNvPr>
          <p:cNvSpPr/>
          <p:nvPr/>
        </p:nvSpPr>
        <p:spPr>
          <a:xfrm>
            <a:off x="2643345" y="3243143"/>
            <a:ext cx="681918" cy="140120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8D6DC5-5DBD-4C13-9963-AC1485DEF407}"/>
              </a:ext>
            </a:extLst>
          </p:cNvPr>
          <p:cNvSpPr/>
          <p:nvPr/>
        </p:nvSpPr>
        <p:spPr>
          <a:xfrm>
            <a:off x="3325263" y="3242274"/>
            <a:ext cx="681918" cy="140119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29FA2-5058-4CC1-AE80-8AD7F53AFAF4}"/>
              </a:ext>
            </a:extLst>
          </p:cNvPr>
          <p:cNvSpPr/>
          <p:nvPr/>
        </p:nvSpPr>
        <p:spPr>
          <a:xfrm>
            <a:off x="2231926" y="3303373"/>
            <a:ext cx="2001795" cy="6034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236719C-A619-4A3C-8F2A-FCB85A4054E9}"/>
              </a:ext>
            </a:extLst>
          </p:cNvPr>
          <p:cNvSpPr/>
          <p:nvPr/>
        </p:nvSpPr>
        <p:spPr>
          <a:xfrm>
            <a:off x="2197284" y="3303372"/>
            <a:ext cx="2071077" cy="2491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6ACEF7F-3108-4ED7-863A-D52D099E53C3}"/>
              </a:ext>
            </a:extLst>
          </p:cNvPr>
          <p:cNvSpPr/>
          <p:nvPr/>
        </p:nvSpPr>
        <p:spPr>
          <a:xfrm>
            <a:off x="5980779" y="3382393"/>
            <a:ext cx="952400" cy="2153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FAF1FD3-C561-4722-A403-10296C70A905}"/>
              </a:ext>
            </a:extLst>
          </p:cNvPr>
          <p:cNvSpPr/>
          <p:nvPr/>
        </p:nvSpPr>
        <p:spPr>
          <a:xfrm>
            <a:off x="6038043" y="3508289"/>
            <a:ext cx="96795" cy="687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5885883-659A-4F4D-8006-3B8E10C11D74}"/>
              </a:ext>
            </a:extLst>
          </p:cNvPr>
          <p:cNvSpPr/>
          <p:nvPr/>
        </p:nvSpPr>
        <p:spPr>
          <a:xfrm>
            <a:off x="6753234" y="3505856"/>
            <a:ext cx="96795" cy="687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893110D-CA36-4CF9-9B11-ABE1BA07956A}"/>
              </a:ext>
            </a:extLst>
          </p:cNvPr>
          <p:cNvSpPr/>
          <p:nvPr/>
        </p:nvSpPr>
        <p:spPr>
          <a:xfrm>
            <a:off x="6038044" y="2717512"/>
            <a:ext cx="811986" cy="6928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E1C9503C-DFF7-40EE-BE03-E099B6D6BE93}"/>
              </a:ext>
            </a:extLst>
          </p:cNvPr>
          <p:cNvSpPr/>
          <p:nvPr/>
        </p:nvSpPr>
        <p:spPr>
          <a:xfrm flipH="1">
            <a:off x="5061880" y="1754894"/>
            <a:ext cx="786002" cy="652800"/>
          </a:xfrm>
          <a:prstGeom prst="wedgeEllipseCallout">
            <a:avLst>
              <a:gd name="adj1" fmla="val -62014"/>
              <a:gd name="adj2" fmla="val 33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E84E599-9B09-435B-8FA7-9B39081DFFB0}"/>
              </a:ext>
            </a:extLst>
          </p:cNvPr>
          <p:cNvSpPr/>
          <p:nvPr/>
        </p:nvSpPr>
        <p:spPr>
          <a:xfrm>
            <a:off x="10332308" y="1736844"/>
            <a:ext cx="294503" cy="2485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4B5EFD96-4AB7-440A-ACFE-B2AFE768EC14}"/>
              </a:ext>
            </a:extLst>
          </p:cNvPr>
          <p:cNvCxnSpPr>
            <a:cxnSpLocks/>
          </p:cNvCxnSpPr>
          <p:nvPr/>
        </p:nvCxnSpPr>
        <p:spPr>
          <a:xfrm rot="1800000" flipV="1">
            <a:off x="8675174" y="1477754"/>
            <a:ext cx="1081286" cy="864081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별: 꼭짓점 12개 33">
            <a:extLst>
              <a:ext uri="{FF2B5EF4-FFF2-40B4-BE49-F238E27FC236}">
                <a16:creationId xmlns:a16="http://schemas.microsoft.com/office/drawing/2014/main" id="{E4E4B7E3-4B07-461B-A946-AB780480D0A7}"/>
              </a:ext>
            </a:extLst>
          </p:cNvPr>
          <p:cNvSpPr/>
          <p:nvPr/>
        </p:nvSpPr>
        <p:spPr>
          <a:xfrm>
            <a:off x="8171945" y="1788703"/>
            <a:ext cx="294953" cy="291388"/>
          </a:xfrm>
          <a:prstGeom prst="star12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C2B871A5-05FB-45CC-8D2B-7B1A0D086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396" y="1852299"/>
            <a:ext cx="522135" cy="522135"/>
          </a:xfrm>
          <a:prstGeom prst="rect">
            <a:avLst/>
          </a:prstGeom>
        </p:spPr>
      </p:pic>
      <p:sp>
        <p:nvSpPr>
          <p:cNvPr id="28" name="말풍선: 타원형 27">
            <a:extLst>
              <a:ext uri="{FF2B5EF4-FFF2-40B4-BE49-F238E27FC236}">
                <a16:creationId xmlns:a16="http://schemas.microsoft.com/office/drawing/2014/main" id="{CC21F733-6D8A-4023-9E3A-47BB950A31E9}"/>
              </a:ext>
            </a:extLst>
          </p:cNvPr>
          <p:cNvSpPr/>
          <p:nvPr/>
        </p:nvSpPr>
        <p:spPr>
          <a:xfrm flipH="1">
            <a:off x="5940970" y="1132549"/>
            <a:ext cx="786002" cy="652800"/>
          </a:xfrm>
          <a:prstGeom prst="wedgeEllipseCallout">
            <a:avLst>
              <a:gd name="adj1" fmla="val -13343"/>
              <a:gd name="adj2" fmla="val 754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말풍선: 타원형 29">
            <a:extLst>
              <a:ext uri="{FF2B5EF4-FFF2-40B4-BE49-F238E27FC236}">
                <a16:creationId xmlns:a16="http://schemas.microsoft.com/office/drawing/2014/main" id="{59027AAE-178E-4830-8FEE-EA96709636CD}"/>
              </a:ext>
            </a:extLst>
          </p:cNvPr>
          <p:cNvSpPr/>
          <p:nvPr/>
        </p:nvSpPr>
        <p:spPr>
          <a:xfrm flipH="1">
            <a:off x="7138412" y="1826374"/>
            <a:ext cx="786002" cy="652800"/>
          </a:xfrm>
          <a:prstGeom prst="wedgeEllipseCallout">
            <a:avLst>
              <a:gd name="adj1" fmla="val 68406"/>
              <a:gd name="adj2" fmla="val 2622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책">
            <a:extLst>
              <a:ext uri="{FF2B5EF4-FFF2-40B4-BE49-F238E27FC236}">
                <a16:creationId xmlns:a16="http://schemas.microsoft.com/office/drawing/2014/main" id="{377BAB34-3C34-4928-B1B9-B91805250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8043" y="1172783"/>
            <a:ext cx="564061" cy="564061"/>
          </a:xfrm>
          <a:prstGeom prst="rect">
            <a:avLst/>
          </a:prstGeom>
        </p:spPr>
      </p:pic>
      <p:pic>
        <p:nvPicPr>
          <p:cNvPr id="4" name="그래픽 3" descr="동전">
            <a:extLst>
              <a:ext uri="{FF2B5EF4-FFF2-40B4-BE49-F238E27FC236}">
                <a16:creationId xmlns:a16="http://schemas.microsoft.com/office/drawing/2014/main" id="{AFF7A855-BA30-4BE6-A7A0-938323201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9033" y="1927575"/>
            <a:ext cx="446859" cy="4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2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9" y="671691"/>
            <a:ext cx="102657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3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화연이</a:t>
            </a:r>
            <a:r>
              <a:rPr lang="en-US" altLang="ko-KR" dirty="0"/>
              <a:t>! </a:t>
            </a:r>
            <a:r>
              <a:rPr lang="ko-KR" altLang="en-US" dirty="0"/>
              <a:t>오랜만이다</a:t>
            </a:r>
            <a:r>
              <a:rPr lang="en-US" altLang="ko-KR" dirty="0"/>
              <a:t>! </a:t>
            </a:r>
            <a:r>
              <a:rPr lang="ko-KR" altLang="en-US" dirty="0"/>
              <a:t>잘 지내고 있어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오랜만이야</a:t>
            </a:r>
            <a:r>
              <a:rPr lang="en-US" altLang="ko-KR" dirty="0"/>
              <a:t>! </a:t>
            </a:r>
            <a:r>
              <a:rPr lang="ko-KR" altLang="en-US" dirty="0"/>
              <a:t>나는 잘 지내고 있지</a:t>
            </a:r>
            <a:r>
              <a:rPr lang="en-US" altLang="ko-KR" dirty="0"/>
              <a:t>. </a:t>
            </a:r>
            <a:r>
              <a:rPr lang="ko-KR" altLang="en-US" dirty="0"/>
              <a:t>너는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나 대만 갔다 </a:t>
            </a:r>
            <a:r>
              <a:rPr lang="ko-KR" altLang="en-US" dirty="0" err="1"/>
              <a:t>왔잖아</a:t>
            </a:r>
            <a:r>
              <a:rPr lang="en-US" altLang="ko-KR" dirty="0"/>
              <a:t>~ </a:t>
            </a:r>
            <a:r>
              <a:rPr lang="ko-KR" altLang="en-US" dirty="0" err="1"/>
              <a:t>몰랐어</a:t>
            </a:r>
            <a:r>
              <a:rPr lang="en-US" altLang="ko-KR" dirty="0"/>
              <a:t>? </a:t>
            </a:r>
            <a:r>
              <a:rPr lang="ko-KR" altLang="en-US" dirty="0"/>
              <a:t>그러게</a:t>
            </a:r>
            <a:r>
              <a:rPr lang="en-US" altLang="ko-KR" dirty="0"/>
              <a:t>, </a:t>
            </a:r>
            <a:r>
              <a:rPr lang="ko-KR" altLang="en-US" dirty="0"/>
              <a:t>평소에 연락 좀 자주 하지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연락을 하도 </a:t>
            </a:r>
            <a:r>
              <a:rPr lang="ko-KR" altLang="en-US" dirty="0" err="1"/>
              <a:t>안하니까</a:t>
            </a:r>
            <a:r>
              <a:rPr lang="ko-KR" altLang="en-US" dirty="0"/>
              <a:t> 뭘 하고 사는지를 </a:t>
            </a:r>
            <a:r>
              <a:rPr lang="ko-KR" altLang="en-US" dirty="0" err="1"/>
              <a:t>모르잖아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…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대만</a:t>
            </a:r>
            <a:r>
              <a:rPr lang="en-US" altLang="ko-KR" dirty="0"/>
              <a:t>? </a:t>
            </a:r>
            <a:r>
              <a:rPr lang="ko-KR" altLang="en-US" dirty="0"/>
              <a:t>좋았겠다</a:t>
            </a:r>
            <a:r>
              <a:rPr lang="en-US" altLang="ko-KR" dirty="0"/>
              <a:t>~ </a:t>
            </a:r>
            <a:r>
              <a:rPr lang="ko-KR" altLang="en-US" dirty="0"/>
              <a:t>맛있는 건 많이 먹고 </a:t>
            </a:r>
            <a:r>
              <a:rPr lang="ko-KR" altLang="en-US" dirty="0" err="1"/>
              <a:t>왔어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어어</a:t>
            </a:r>
            <a:r>
              <a:rPr lang="en-US" altLang="ko-KR" dirty="0"/>
              <a:t>. </a:t>
            </a:r>
            <a:r>
              <a:rPr lang="ko-KR" altLang="en-US" dirty="0"/>
              <a:t>좀 </a:t>
            </a:r>
            <a:r>
              <a:rPr lang="ko-KR" altLang="en-US" dirty="0" err="1"/>
              <a:t>덥긴</a:t>
            </a:r>
            <a:r>
              <a:rPr lang="ko-KR" altLang="en-US" dirty="0"/>
              <a:t> 한데 물가가 싸서 진짜 좋더라</a:t>
            </a:r>
            <a:r>
              <a:rPr lang="en-US" altLang="ko-KR" dirty="0"/>
              <a:t>. </a:t>
            </a:r>
            <a:r>
              <a:rPr lang="ko-KR" altLang="en-US" dirty="0"/>
              <a:t>화연이 너도 꼭 가봐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그러게</a:t>
            </a:r>
            <a:r>
              <a:rPr lang="en-US" altLang="ko-KR" dirty="0"/>
              <a:t>. </a:t>
            </a:r>
            <a:r>
              <a:rPr lang="ko-KR" altLang="en-US" dirty="0"/>
              <a:t>나도 가보고 싶네</a:t>
            </a:r>
            <a:r>
              <a:rPr lang="en-US" altLang="ko-KR" dirty="0"/>
              <a:t>. </a:t>
            </a:r>
            <a:r>
              <a:rPr lang="ko-KR" altLang="en-US" dirty="0"/>
              <a:t>어</a:t>
            </a:r>
            <a:r>
              <a:rPr lang="en-US" altLang="ko-KR" dirty="0"/>
              <a:t>, </a:t>
            </a:r>
            <a:r>
              <a:rPr lang="ko-KR" altLang="en-US" dirty="0"/>
              <a:t>나 이제 </a:t>
            </a:r>
            <a:r>
              <a:rPr lang="ko-KR" altLang="en-US" dirty="0" err="1"/>
              <a:t>가봐야겠다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앗 그래</a:t>
            </a:r>
            <a:r>
              <a:rPr lang="en-US" altLang="ko-KR" dirty="0"/>
              <a:t>! </a:t>
            </a:r>
            <a:r>
              <a:rPr lang="ko-KR" altLang="en-US" dirty="0" err="1"/>
              <a:t>조심히</a:t>
            </a:r>
            <a:r>
              <a:rPr lang="ko-KR" altLang="en-US" dirty="0"/>
              <a:t> 가고</a:t>
            </a:r>
            <a:r>
              <a:rPr lang="en-US" altLang="ko-KR" dirty="0"/>
              <a:t>! </a:t>
            </a:r>
            <a:r>
              <a:rPr lang="ko-KR" altLang="en-US" dirty="0" err="1"/>
              <a:t>연락할게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응응</a:t>
            </a:r>
            <a:r>
              <a:rPr lang="en-US" altLang="ko-KR" dirty="0"/>
              <a:t>~ </a:t>
            </a:r>
            <a:r>
              <a:rPr lang="ko-KR" altLang="en-US" dirty="0"/>
              <a:t>너도 </a:t>
            </a:r>
            <a:r>
              <a:rPr lang="ko-KR" altLang="en-US" dirty="0" err="1"/>
              <a:t>조심히</a:t>
            </a:r>
            <a:r>
              <a:rPr lang="ko-KR" altLang="en-US" dirty="0"/>
              <a:t> 가</a:t>
            </a:r>
            <a:r>
              <a:rPr lang="en-US" altLang="ko-KR" dirty="0"/>
              <a:t>. </a:t>
            </a:r>
            <a:r>
              <a:rPr lang="ko-KR" altLang="en-US" dirty="0"/>
              <a:t>다음에 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그 말 좀 서운하다</a:t>
            </a:r>
            <a:r>
              <a:rPr lang="en-US" altLang="ko-KR" dirty="0"/>
              <a:t>, </a:t>
            </a:r>
            <a:r>
              <a:rPr lang="ko-KR" altLang="en-US" dirty="0"/>
              <a:t>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어</a:t>
            </a:r>
            <a:r>
              <a:rPr lang="en-US" altLang="ko-KR" dirty="0"/>
              <a:t>? </a:t>
            </a:r>
            <a:r>
              <a:rPr lang="ko-KR" altLang="en-US" dirty="0"/>
              <a:t>뭐가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연락을 꼭 내가 </a:t>
            </a:r>
            <a:r>
              <a:rPr lang="ko-KR" altLang="en-US" dirty="0" err="1"/>
              <a:t>해야하니</a:t>
            </a:r>
            <a:r>
              <a:rPr lang="en-US" altLang="ko-KR" dirty="0"/>
              <a:t>? </a:t>
            </a:r>
            <a:r>
              <a:rPr lang="ko-KR" altLang="en-US" dirty="0"/>
              <a:t>너도 연락 </a:t>
            </a:r>
            <a:r>
              <a:rPr lang="ko-KR" altLang="en-US" dirty="0" err="1"/>
              <a:t>안하는</a:t>
            </a:r>
            <a:r>
              <a:rPr lang="ko-KR" altLang="en-US" dirty="0"/>
              <a:t> 건 똑같으면서 왜 나한테만 그래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야</a:t>
            </a:r>
            <a:r>
              <a:rPr lang="en-US" altLang="ko-KR" dirty="0"/>
              <a:t>, </a:t>
            </a:r>
            <a:r>
              <a:rPr lang="ko-KR" altLang="en-US" dirty="0"/>
              <a:t>말을 뭐 그렇게 해</a:t>
            </a:r>
            <a:r>
              <a:rPr lang="en-US" altLang="ko-KR" dirty="0"/>
              <a:t>. </a:t>
            </a:r>
            <a:r>
              <a:rPr lang="ko-KR" altLang="en-US" dirty="0"/>
              <a:t>그냥 연락 좀 하고 살자는 소리였지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그러니까</a:t>
            </a:r>
            <a:r>
              <a:rPr lang="en-US" altLang="ko-KR" dirty="0"/>
              <a:t>. </a:t>
            </a:r>
            <a:r>
              <a:rPr lang="ko-KR" altLang="en-US" dirty="0"/>
              <a:t>왜 그 연락을 내가 해야 </a:t>
            </a:r>
            <a:r>
              <a:rPr lang="ko-KR" altLang="en-US" dirty="0" err="1"/>
              <a:t>하냐구</a:t>
            </a:r>
            <a:r>
              <a:rPr lang="en-US" altLang="ko-KR" dirty="0"/>
              <a:t>. </a:t>
            </a:r>
            <a:r>
              <a:rPr lang="ko-KR" altLang="en-US" dirty="0"/>
              <a:t>너 내가 요즘 뭐 하고 사는지는 알아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…</a:t>
            </a:r>
            <a:r>
              <a:rPr lang="ko-KR" altLang="en-US" dirty="0"/>
              <a:t>아니다</a:t>
            </a:r>
            <a:r>
              <a:rPr lang="en-US" altLang="ko-KR" dirty="0"/>
              <a:t>. </a:t>
            </a:r>
            <a:r>
              <a:rPr lang="ko-KR" altLang="en-US" dirty="0"/>
              <a:t>됐다</a:t>
            </a:r>
            <a:r>
              <a:rPr lang="en-US" altLang="ko-KR" dirty="0"/>
              <a:t>. </a:t>
            </a:r>
            <a:r>
              <a:rPr lang="ko-KR" altLang="en-US" dirty="0"/>
              <a:t>여기서 싸우지 말자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…</a:t>
            </a:r>
            <a:r>
              <a:rPr lang="ko-KR" altLang="en-US" dirty="0"/>
              <a:t>허</a:t>
            </a:r>
            <a:r>
              <a:rPr lang="en-US" altLang="ko-KR" dirty="0"/>
              <a:t>, </a:t>
            </a:r>
            <a:r>
              <a:rPr lang="ko-KR" altLang="en-US" dirty="0" err="1"/>
              <a:t>뭐야</a:t>
            </a:r>
            <a:r>
              <a:rPr lang="en-US" altLang="ko-KR" dirty="0"/>
              <a:t>? </a:t>
            </a:r>
            <a:r>
              <a:rPr lang="ko-KR" altLang="en-US" dirty="0"/>
              <a:t>왜 지 혼자 화내고 가</a:t>
            </a:r>
            <a:r>
              <a:rPr lang="en-US" altLang="ko-KR" dirty="0"/>
              <a:t>? </a:t>
            </a:r>
            <a:r>
              <a:rPr lang="ko-KR" altLang="en-US" dirty="0"/>
              <a:t>어이없네</a:t>
            </a:r>
            <a:r>
              <a:rPr lang="en-US" altLang="ko-KR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6052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9" y="671691"/>
            <a:ext cx="1026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</a:p>
          <a:p>
            <a:r>
              <a:rPr lang="en-US" altLang="ko-KR" dirty="0"/>
              <a:t>Stage 2</a:t>
            </a:r>
          </a:p>
          <a:p>
            <a:r>
              <a:rPr lang="en-US" altLang="ko-KR" dirty="0"/>
              <a:t>Stage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990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1F85115-51BE-4A28-B6A9-364452F74C6E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76CE07-9D67-4378-AC01-9D3002DE2541}"/>
              </a:ext>
            </a:extLst>
          </p:cNvPr>
          <p:cNvSpPr txBox="1"/>
          <p:nvPr/>
        </p:nvSpPr>
        <p:spPr>
          <a:xfrm>
            <a:off x="1502578" y="5311423"/>
            <a:ext cx="50052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빛은 먼저 날아간다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주인공 뒤따라 나온다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두리번대다가 빛이 사라진 방향으로 이동한다</a:t>
            </a:r>
            <a:endParaRPr lang="en-US" altLang="ko-KR" sz="1050" dirty="0"/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BECCD0B1-0C64-491F-9AC5-38F308B1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5810" y="3323018"/>
            <a:ext cx="1283938" cy="14129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BE3EB92-AD9A-47F3-9821-4CE4B4446383}"/>
              </a:ext>
            </a:extLst>
          </p:cNvPr>
          <p:cNvGrpSpPr/>
          <p:nvPr/>
        </p:nvGrpSpPr>
        <p:grpSpPr>
          <a:xfrm flipH="1">
            <a:off x="8989240" y="2996959"/>
            <a:ext cx="1527053" cy="864081"/>
            <a:chOff x="8229407" y="1477754"/>
            <a:chExt cx="1527053" cy="864081"/>
          </a:xfrm>
        </p:grpSpPr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4B5EFD96-4AB7-440A-ACFE-B2AFE768EC14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8675174" y="1477754"/>
              <a:ext cx="1081286" cy="86408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별: 꼭짓점 12개 33">
              <a:extLst>
                <a:ext uri="{FF2B5EF4-FFF2-40B4-BE49-F238E27FC236}">
                  <a16:creationId xmlns:a16="http://schemas.microsoft.com/office/drawing/2014/main" id="{E4E4B7E3-4B07-461B-A946-AB780480D0A7}"/>
                </a:ext>
              </a:extLst>
            </p:cNvPr>
            <p:cNvSpPr/>
            <p:nvPr/>
          </p:nvSpPr>
          <p:spPr>
            <a:xfrm>
              <a:off x="8229407" y="1764100"/>
              <a:ext cx="294953" cy="291388"/>
            </a:xfrm>
            <a:prstGeom prst="star12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래픽 3" descr="주택">
            <a:extLst>
              <a:ext uri="{FF2B5EF4-FFF2-40B4-BE49-F238E27FC236}">
                <a16:creationId xmlns:a16="http://schemas.microsoft.com/office/drawing/2014/main" id="{48C5F7FF-B304-46C6-B530-6376AE113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0486" y="1375647"/>
            <a:ext cx="3781004" cy="37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88091" y="949846"/>
            <a:ext cx="1026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사다리를 타고 위층의 출구로 나가기</a:t>
            </a:r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</a:t>
            </a:r>
            <a:r>
              <a:rPr lang="en-US" altLang="ko-KR" dirty="0"/>
              <a:t>, </a:t>
            </a:r>
            <a:r>
              <a:rPr lang="ko-KR" altLang="en-US" dirty="0"/>
              <a:t>점프를 이용하여 이동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층마다 통과하지 못한 채 특정 시간</a:t>
            </a:r>
            <a:r>
              <a:rPr lang="en-US" altLang="ko-KR" dirty="0"/>
              <a:t>(1</a:t>
            </a:r>
            <a:r>
              <a:rPr lang="ko-KR" altLang="en-US" dirty="0"/>
              <a:t>분</a:t>
            </a:r>
            <a:r>
              <a:rPr lang="en-US" altLang="ko-KR" dirty="0"/>
              <a:t>?)</a:t>
            </a:r>
            <a:r>
              <a:rPr lang="ko-KR" altLang="en-US" dirty="0"/>
              <a:t>이 지나면 빛이 유저의 앞을 </a:t>
            </a:r>
            <a:r>
              <a:rPr lang="en-US" altLang="ko-KR" dirty="0"/>
              <a:t>7</a:t>
            </a:r>
            <a:r>
              <a:rPr lang="ko-KR" altLang="en-US" dirty="0"/>
              <a:t>초간 비춘다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이 때 </a:t>
            </a:r>
            <a:r>
              <a:rPr lang="ko-KR" altLang="en-US" dirty="0">
                <a:solidFill>
                  <a:srgbClr val="FF0000"/>
                </a:solidFill>
              </a:rPr>
              <a:t>빛의 모양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혹은 색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 따라 </a:t>
            </a:r>
            <a:r>
              <a:rPr lang="ko-KR" altLang="en-US" dirty="0"/>
              <a:t>같은 층의 다른 구역</a:t>
            </a:r>
            <a:r>
              <a:rPr lang="en-US" altLang="ko-KR" dirty="0"/>
              <a:t>, </a:t>
            </a:r>
            <a:r>
              <a:rPr lang="ko-KR" altLang="en-US" dirty="0"/>
              <a:t> 다른 층의 랜덤 구역</a:t>
            </a:r>
            <a:r>
              <a:rPr lang="en-US" altLang="ko-KR" dirty="0"/>
              <a:t>, </a:t>
            </a:r>
            <a:r>
              <a:rPr lang="ko-KR" altLang="en-US" dirty="0"/>
              <a:t>원래 구역이 각각 비춰지며 원래 구역 외의 경우에는 빛이 꺼질 때 원위치로 이동한다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8C675-0549-4464-99EE-72AD8516284E}"/>
              </a:ext>
            </a:extLst>
          </p:cNvPr>
          <p:cNvSpPr txBox="1"/>
          <p:nvPr/>
        </p:nvSpPr>
        <p:spPr>
          <a:xfrm>
            <a:off x="188091" y="2787557"/>
            <a:ext cx="10265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2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부모님을 무찌르고 출구로 나가기</a:t>
            </a:r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</a:t>
            </a:r>
            <a:r>
              <a:rPr lang="en-US" altLang="ko-KR" dirty="0"/>
              <a:t>, </a:t>
            </a:r>
            <a:r>
              <a:rPr lang="ko-KR" altLang="en-US" dirty="0"/>
              <a:t>점프를 이용하여 이동</a:t>
            </a:r>
            <a:r>
              <a:rPr lang="en-US" altLang="ko-KR" dirty="0"/>
              <a:t>. </a:t>
            </a:r>
            <a:r>
              <a:rPr lang="ko-KR" altLang="en-US" dirty="0"/>
              <a:t>공격과 방어키 이용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공격은 물방울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방어는 유리</a:t>
            </a:r>
            <a:r>
              <a:rPr lang="ko-KR" altLang="en-US" dirty="0"/>
              <a:t>로 총 </a:t>
            </a:r>
            <a:r>
              <a:rPr lang="en-US" altLang="ko-KR" dirty="0"/>
              <a:t>5</a:t>
            </a:r>
            <a:r>
              <a:rPr lang="ko-KR" altLang="en-US" dirty="0"/>
              <a:t>회만 사용 가능</a:t>
            </a:r>
            <a:r>
              <a:rPr lang="en-US" altLang="ko-KR" dirty="0"/>
              <a:t>. (</a:t>
            </a:r>
            <a:r>
              <a:rPr lang="ko-KR" altLang="en-US" dirty="0"/>
              <a:t>공격 받을 시 자동가동인가요</a:t>
            </a:r>
            <a:r>
              <a:rPr lang="en-US" altLang="ko-KR" dirty="0"/>
              <a:t>?_)</a:t>
            </a:r>
          </a:p>
          <a:p>
            <a:r>
              <a:rPr lang="ko-KR" altLang="en-US" dirty="0"/>
              <a:t>엄마와 아빠는 각각 다른 패턴으로 주인공을 공격하며 아빠의 공격은 언어폭력</a:t>
            </a:r>
            <a:r>
              <a:rPr lang="en-US" altLang="ko-KR" dirty="0"/>
              <a:t>, </a:t>
            </a:r>
            <a:r>
              <a:rPr lang="ko-KR" altLang="en-US" dirty="0"/>
              <a:t>엄마의 공격</a:t>
            </a:r>
            <a:r>
              <a:rPr lang="en-US" altLang="ko-KR" dirty="0"/>
              <a:t>(</a:t>
            </a:r>
            <a:r>
              <a:rPr lang="ko-KR" altLang="en-US" dirty="0"/>
              <a:t>이 </a:t>
            </a:r>
            <a:r>
              <a:rPr lang="ko-KR" altLang="en-US" dirty="0" err="1"/>
              <a:t>뭐였죠</a:t>
            </a:r>
            <a:r>
              <a:rPr lang="en-US" altLang="ko-KR" dirty="0"/>
              <a:t>). </a:t>
            </a:r>
            <a:r>
              <a:rPr lang="ko-KR" altLang="en-US" dirty="0">
                <a:solidFill>
                  <a:srgbClr val="FF0000"/>
                </a:solidFill>
              </a:rPr>
              <a:t>부모님을 처치할 때마다</a:t>
            </a:r>
            <a:r>
              <a:rPr lang="ko-KR" altLang="en-US" dirty="0"/>
              <a:t> 모래시계를 뒤집는 아이템 드랍</a:t>
            </a:r>
            <a:r>
              <a:rPr lang="en-US" altLang="ko-KR" dirty="0"/>
              <a:t>. 5</a:t>
            </a:r>
            <a:r>
              <a:rPr lang="ko-KR" altLang="en-US" dirty="0"/>
              <a:t>초간 먹지 않으면 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부모님을 둘 다 처치 후 출구로 나가기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C3C56-724A-4E48-9B3A-43B0D30CE887}"/>
              </a:ext>
            </a:extLst>
          </p:cNvPr>
          <p:cNvSpPr txBox="1"/>
          <p:nvPr/>
        </p:nvSpPr>
        <p:spPr>
          <a:xfrm>
            <a:off x="188091" y="4902267"/>
            <a:ext cx="1026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3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일정시간동안 최대한 많은 양의 모래를 지키기</a:t>
            </a:r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r>
              <a:rPr lang="en-US" altLang="ko-KR" dirty="0"/>
              <a:t>,</a:t>
            </a:r>
            <a:r>
              <a:rPr lang="ko-KR" altLang="en-US" dirty="0"/>
              <a:t> 하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우의 방향키를 사용하여 친구들을 피하면서 아이템을 먹는다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88093" y="220130"/>
            <a:ext cx="1026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통틀어 주인공의 체력은 </a:t>
            </a:r>
            <a:r>
              <a:rPr lang="ko-KR" altLang="en-US" dirty="0">
                <a:solidFill>
                  <a:srgbClr val="FF0000"/>
                </a:solidFill>
              </a:rPr>
              <a:t>모래시계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쌓일수록 낮은 점수</a:t>
            </a:r>
            <a:r>
              <a:rPr lang="ko-KR" altLang="en-US" dirty="0"/>
              <a:t>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받음</a:t>
            </a:r>
            <a:r>
              <a:rPr lang="en-US" altLang="ko-KR" dirty="0"/>
              <a:t>.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327E6B9E-9FDA-4642-8771-E39CAE0A691C}"/>
              </a:ext>
            </a:extLst>
          </p:cNvPr>
          <p:cNvSpPr/>
          <p:nvPr/>
        </p:nvSpPr>
        <p:spPr>
          <a:xfrm rot="5400000">
            <a:off x="11389148" y="642355"/>
            <a:ext cx="360855" cy="25412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6C67600-27BC-44D6-B93C-5053A5348705}"/>
              </a:ext>
            </a:extLst>
          </p:cNvPr>
          <p:cNvSpPr/>
          <p:nvPr/>
        </p:nvSpPr>
        <p:spPr>
          <a:xfrm rot="16200000" flipH="1">
            <a:off x="10875607" y="635844"/>
            <a:ext cx="360855" cy="25412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771280-268E-4D35-80C8-44A896E5C7A3}"/>
              </a:ext>
            </a:extLst>
          </p:cNvPr>
          <p:cNvSpPr/>
          <p:nvPr/>
        </p:nvSpPr>
        <p:spPr>
          <a:xfrm flipH="1">
            <a:off x="10366100" y="629602"/>
            <a:ext cx="303458" cy="3202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3F3D6D-401E-4D4D-A183-0C8FAAA3C4FE}"/>
              </a:ext>
            </a:extLst>
          </p:cNvPr>
          <p:cNvSpPr/>
          <p:nvPr/>
        </p:nvSpPr>
        <p:spPr>
          <a:xfrm flipH="1">
            <a:off x="9725756" y="629602"/>
            <a:ext cx="303458" cy="32024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732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7" y="874254"/>
            <a:ext cx="1026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</a:p>
          <a:p>
            <a:r>
              <a:rPr lang="ko-KR" altLang="en-US" dirty="0"/>
              <a:t>기본체력 </a:t>
            </a:r>
            <a:r>
              <a:rPr lang="en-US" altLang="ko-KR" dirty="0"/>
              <a:t>600</a:t>
            </a:r>
            <a:r>
              <a:rPr lang="ko-KR" altLang="en-US" dirty="0"/>
              <a:t>으로 시작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1</a:t>
            </a:r>
            <a:r>
              <a:rPr lang="ko-KR" altLang="en-US" dirty="0"/>
              <a:t>의 속도로 모래가 쌓인다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분 이내 클리어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r>
              <a:rPr lang="en-US" altLang="ko-KR" dirty="0"/>
              <a:t>~10</a:t>
            </a:r>
            <a:r>
              <a:rPr lang="ko-KR" altLang="en-US" dirty="0"/>
              <a:t>분 사이 </a:t>
            </a:r>
            <a:r>
              <a:rPr lang="en-US" altLang="ko-KR" dirty="0"/>
              <a:t>: </a:t>
            </a:r>
            <a:r>
              <a:rPr lang="ko-KR" altLang="en-US" dirty="0"/>
              <a:t>중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분 초과</a:t>
            </a:r>
            <a:r>
              <a:rPr lang="en-US" altLang="ko-KR" dirty="0"/>
              <a:t> : game</a:t>
            </a:r>
            <a:r>
              <a:rPr lang="ko-KR" altLang="en-US" dirty="0"/>
              <a:t> </a:t>
            </a:r>
            <a:r>
              <a:rPr lang="en-US" altLang="ko-KR" dirty="0"/>
              <a:t>over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8C675-0549-4464-99EE-72AD8516284E}"/>
              </a:ext>
            </a:extLst>
          </p:cNvPr>
          <p:cNvSpPr txBox="1"/>
          <p:nvPr/>
        </p:nvSpPr>
        <p:spPr>
          <a:xfrm>
            <a:off x="156007" y="2711965"/>
            <a:ext cx="10265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2</a:t>
            </a:r>
          </a:p>
          <a:p>
            <a:r>
              <a:rPr lang="ko-KR" altLang="en-US" dirty="0"/>
              <a:t>평균 </a:t>
            </a:r>
            <a:r>
              <a:rPr lang="en-US" altLang="ko-KR" dirty="0"/>
              <a:t>400 </a:t>
            </a:r>
            <a:r>
              <a:rPr lang="ko-KR" altLang="en-US" dirty="0"/>
              <a:t>체력 가정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부모님 체력 각각 </a:t>
            </a:r>
            <a:r>
              <a:rPr lang="en-US" altLang="ko-KR" dirty="0"/>
              <a:t>350, </a:t>
            </a:r>
            <a:r>
              <a:rPr lang="ko-KR" altLang="en-US" dirty="0"/>
              <a:t>공격 평균 </a:t>
            </a:r>
            <a:r>
              <a:rPr lang="en-US" altLang="ko-KR" dirty="0"/>
              <a:t>-30 ( -20, -25, -30, -35, -40)</a:t>
            </a:r>
          </a:p>
          <a:p>
            <a:r>
              <a:rPr lang="ko-KR" altLang="en-US" dirty="0"/>
              <a:t>주인공 공격 </a:t>
            </a:r>
            <a:r>
              <a:rPr lang="en-US" altLang="ko-KR" dirty="0"/>
              <a:t>70, </a:t>
            </a:r>
            <a:r>
              <a:rPr lang="ko-KR" altLang="en-US" dirty="0"/>
              <a:t>딜레이 </a:t>
            </a:r>
            <a:r>
              <a:rPr lang="en-US" altLang="ko-KR" dirty="0"/>
              <a:t>2.5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공격횟수 </a:t>
            </a:r>
            <a:r>
              <a:rPr lang="en-US" altLang="ko-KR" dirty="0"/>
              <a:t>15</a:t>
            </a:r>
            <a:r>
              <a:rPr lang="ko-KR" altLang="en-US" dirty="0"/>
              <a:t>회 제한</a:t>
            </a:r>
            <a:r>
              <a:rPr lang="en-US" altLang="ko-KR" dirty="0"/>
              <a:t>, </a:t>
            </a:r>
            <a:r>
              <a:rPr lang="ko-KR" altLang="en-US" dirty="0"/>
              <a:t>공격 명중 시 </a:t>
            </a:r>
            <a:r>
              <a:rPr lang="en-US" altLang="ko-KR" dirty="0"/>
              <a:t>2</a:t>
            </a:r>
            <a:r>
              <a:rPr lang="ko-KR" altLang="en-US" dirty="0"/>
              <a:t>초간 고정</a:t>
            </a:r>
            <a:endParaRPr lang="en-US" altLang="ko-KR" dirty="0"/>
          </a:p>
          <a:p>
            <a:r>
              <a:rPr lang="ko-KR" altLang="en-US" dirty="0"/>
              <a:t>방어막 </a:t>
            </a:r>
            <a:r>
              <a:rPr lang="en-US" altLang="ko-KR" dirty="0"/>
              <a:t>5</a:t>
            </a:r>
            <a:r>
              <a:rPr lang="ko-KR" altLang="en-US" dirty="0"/>
              <a:t>초간 유지</a:t>
            </a:r>
            <a:r>
              <a:rPr lang="en-US" altLang="ko-KR" dirty="0"/>
              <a:t>, 5</a:t>
            </a:r>
            <a:r>
              <a:rPr lang="ko-KR" altLang="en-US" dirty="0"/>
              <a:t>회 제한</a:t>
            </a:r>
            <a:r>
              <a:rPr lang="en-US" altLang="ko-KR" dirty="0"/>
              <a:t>. </a:t>
            </a:r>
            <a:r>
              <a:rPr lang="ko-KR" altLang="en-US" dirty="0"/>
              <a:t>모래시계 아이템 </a:t>
            </a:r>
            <a:r>
              <a:rPr lang="en-US" altLang="ko-KR" dirty="0"/>
              <a:t>10</a:t>
            </a:r>
            <a:r>
              <a:rPr lang="ko-KR" altLang="en-US" dirty="0"/>
              <a:t>초간 뒤집기</a:t>
            </a:r>
            <a:endParaRPr lang="en-US" altLang="ko-KR" dirty="0"/>
          </a:p>
          <a:p>
            <a:r>
              <a:rPr lang="ko-KR" altLang="en-US" dirty="0"/>
              <a:t>모래 윗부분 남은 양 </a:t>
            </a:r>
            <a:r>
              <a:rPr lang="en-US" altLang="ko-KR" dirty="0"/>
              <a:t>250 </a:t>
            </a:r>
            <a:r>
              <a:rPr lang="ko-KR" altLang="en-US" dirty="0"/>
              <a:t>이상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endParaRPr lang="en-US" altLang="ko-KR" dirty="0"/>
          </a:p>
          <a:p>
            <a:r>
              <a:rPr lang="en-US" altLang="ko-KR" dirty="0"/>
              <a:t>250~1 : </a:t>
            </a:r>
            <a:r>
              <a:rPr lang="ko-KR" altLang="en-US" dirty="0"/>
              <a:t>중</a:t>
            </a:r>
            <a:endParaRPr lang="en-US" altLang="ko-KR" dirty="0"/>
          </a:p>
          <a:p>
            <a:r>
              <a:rPr lang="en-US" altLang="ko-KR" dirty="0"/>
              <a:t>0 : game over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C3C56-724A-4E48-9B3A-43B0D30CE887}"/>
              </a:ext>
            </a:extLst>
          </p:cNvPr>
          <p:cNvSpPr txBox="1"/>
          <p:nvPr/>
        </p:nvSpPr>
        <p:spPr>
          <a:xfrm>
            <a:off x="156007" y="5103674"/>
            <a:ext cx="1026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3</a:t>
            </a:r>
          </a:p>
          <a:p>
            <a:r>
              <a:rPr lang="ko-KR" altLang="en-US" dirty="0"/>
              <a:t>평균 </a:t>
            </a:r>
            <a:r>
              <a:rPr lang="en-US" altLang="ko-KR" dirty="0"/>
              <a:t>200 </a:t>
            </a:r>
            <a:r>
              <a:rPr lang="ko-KR" altLang="en-US" dirty="0"/>
              <a:t>체력 가정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친구와 닿으면 </a:t>
            </a:r>
            <a:r>
              <a:rPr lang="en-US" altLang="ko-KR" dirty="0"/>
              <a:t>-50.</a:t>
            </a:r>
          </a:p>
          <a:p>
            <a:r>
              <a:rPr lang="ko-KR" altLang="en-US" dirty="0"/>
              <a:t>모래 윗부분 남은 양 </a:t>
            </a:r>
            <a:r>
              <a:rPr lang="en-US" altLang="ko-KR" dirty="0"/>
              <a:t>150 </a:t>
            </a:r>
            <a:r>
              <a:rPr lang="ko-KR" altLang="en-US" dirty="0"/>
              <a:t>이상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endParaRPr lang="en-US" altLang="ko-KR" dirty="0"/>
          </a:p>
          <a:p>
            <a:r>
              <a:rPr lang="ko-KR" altLang="en-US" dirty="0"/>
              <a:t>그 이하 </a:t>
            </a:r>
            <a:r>
              <a:rPr lang="en-US" altLang="ko-KR" dirty="0"/>
              <a:t>: </a:t>
            </a:r>
            <a:r>
              <a:rPr lang="ko-KR" altLang="en-US" dirty="0"/>
              <a:t>중</a:t>
            </a:r>
            <a:endParaRPr lang="en-US" altLang="ko-KR" dirty="0"/>
          </a:p>
          <a:p>
            <a:r>
              <a:rPr lang="en-US" altLang="ko-KR" dirty="0"/>
              <a:t>0 : game over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통틀어 주인공의 체력은 </a:t>
            </a:r>
            <a:r>
              <a:rPr lang="ko-KR" altLang="en-US" dirty="0">
                <a:solidFill>
                  <a:srgbClr val="FF0000"/>
                </a:solidFill>
              </a:rPr>
              <a:t>모래시계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쌓일수록 낮은 점수</a:t>
            </a:r>
            <a:r>
              <a:rPr lang="ko-KR" altLang="en-US" dirty="0"/>
              <a:t>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받음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58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75C9AE-DBD3-49FB-81FF-D901FD26BA6C}"/>
              </a:ext>
            </a:extLst>
          </p:cNvPr>
          <p:cNvGrpSpPr/>
          <p:nvPr/>
        </p:nvGrpSpPr>
        <p:grpSpPr>
          <a:xfrm>
            <a:off x="1565189" y="253315"/>
            <a:ext cx="9061622" cy="5008605"/>
            <a:chOff x="1565189" y="253315"/>
            <a:chExt cx="9061622" cy="500860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1F85115-51BE-4A28-B6A9-364452F74C6E}"/>
                </a:ext>
              </a:extLst>
            </p:cNvPr>
            <p:cNvSpPr/>
            <p:nvPr/>
          </p:nvSpPr>
          <p:spPr>
            <a:xfrm>
              <a:off x="1565189" y="253315"/>
              <a:ext cx="9061622" cy="50086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래픽 5" descr="사용자">
              <a:extLst>
                <a:ext uri="{FF2B5EF4-FFF2-40B4-BE49-F238E27FC236}">
                  <a16:creationId xmlns:a16="http://schemas.microsoft.com/office/drawing/2014/main" id="{D3147942-107A-4CE2-89A7-EB241AB73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5189" y="3209026"/>
              <a:ext cx="1988389" cy="1988389"/>
            </a:xfrm>
            <a:prstGeom prst="rect">
              <a:avLst/>
            </a:prstGeom>
          </p:spPr>
        </p:pic>
        <p:pic>
          <p:nvPicPr>
            <p:cNvPr id="11" name="그래픽 10" descr="사용자">
              <a:extLst>
                <a:ext uri="{FF2B5EF4-FFF2-40B4-BE49-F238E27FC236}">
                  <a16:creationId xmlns:a16="http://schemas.microsoft.com/office/drawing/2014/main" id="{7D6FF4D1-100E-44B9-B1AF-DE3609F57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8422" y="3209025"/>
              <a:ext cx="1988389" cy="1988389"/>
            </a:xfrm>
            <a:prstGeom prst="rect">
              <a:avLst/>
            </a:prstGeom>
          </p:spPr>
        </p:pic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0ECB769-E0D8-4DF2-8C37-66542DF26EA3}"/>
                </a:ext>
              </a:extLst>
            </p:cNvPr>
            <p:cNvSpPr/>
            <p:nvPr/>
          </p:nvSpPr>
          <p:spPr>
            <a:xfrm>
              <a:off x="3058336" y="1834163"/>
              <a:ext cx="3141553" cy="1846907"/>
            </a:xfrm>
            <a:custGeom>
              <a:avLst/>
              <a:gdLst>
                <a:gd name="connsiteX0" fmla="*/ 353085 w 3141553"/>
                <a:gd name="connsiteY0" fmla="*/ 1747319 h 1846907"/>
                <a:gd name="connsiteX1" fmla="*/ 679010 w 3141553"/>
                <a:gd name="connsiteY1" fmla="*/ 1520983 h 1846907"/>
                <a:gd name="connsiteX2" fmla="*/ 0 w 3141553"/>
                <a:gd name="connsiteY2" fmla="*/ 1213165 h 1846907"/>
                <a:gd name="connsiteX3" fmla="*/ 117695 w 3141553"/>
                <a:gd name="connsiteY3" fmla="*/ 353086 h 1846907"/>
                <a:gd name="connsiteX4" fmla="*/ 1158844 w 3141553"/>
                <a:gd name="connsiteY4" fmla="*/ 0 h 1846907"/>
                <a:gd name="connsiteX5" fmla="*/ 2471596 w 3141553"/>
                <a:gd name="connsiteY5" fmla="*/ 190123 h 1846907"/>
                <a:gd name="connsiteX6" fmla="*/ 3141553 w 3141553"/>
                <a:gd name="connsiteY6" fmla="*/ 1321806 h 1846907"/>
                <a:gd name="connsiteX7" fmla="*/ 1520982 w 3141553"/>
                <a:gd name="connsiteY7" fmla="*/ 1846907 h 1846907"/>
                <a:gd name="connsiteX8" fmla="*/ 851026 w 3141553"/>
                <a:gd name="connsiteY8" fmla="*/ 1647731 h 1846907"/>
                <a:gd name="connsiteX9" fmla="*/ 353085 w 3141553"/>
                <a:gd name="connsiteY9" fmla="*/ 1747319 h 184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1553" h="1846907">
                  <a:moveTo>
                    <a:pt x="353085" y="1747319"/>
                  </a:moveTo>
                  <a:lnTo>
                    <a:pt x="679010" y="1520983"/>
                  </a:lnTo>
                  <a:lnTo>
                    <a:pt x="0" y="1213165"/>
                  </a:lnTo>
                  <a:lnTo>
                    <a:pt x="117695" y="353086"/>
                  </a:lnTo>
                  <a:lnTo>
                    <a:pt x="1158844" y="0"/>
                  </a:lnTo>
                  <a:lnTo>
                    <a:pt x="2471596" y="190123"/>
                  </a:lnTo>
                  <a:lnTo>
                    <a:pt x="3141553" y="1321806"/>
                  </a:lnTo>
                  <a:lnTo>
                    <a:pt x="1520982" y="1846907"/>
                  </a:lnTo>
                  <a:lnTo>
                    <a:pt x="851026" y="1647731"/>
                  </a:lnTo>
                  <a:lnTo>
                    <a:pt x="353085" y="174731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646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0FE3C2-EC88-45D9-903A-CFFC6D994848}"/>
              </a:ext>
            </a:extLst>
          </p:cNvPr>
          <p:cNvGrpSpPr/>
          <p:nvPr/>
        </p:nvGrpSpPr>
        <p:grpSpPr>
          <a:xfrm>
            <a:off x="1565189" y="253315"/>
            <a:ext cx="9061622" cy="5095061"/>
            <a:chOff x="1565189" y="253315"/>
            <a:chExt cx="9061622" cy="509506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3F730E-BC71-4B86-9262-AD5752CBDDA3}"/>
                </a:ext>
              </a:extLst>
            </p:cNvPr>
            <p:cNvSpPr/>
            <p:nvPr/>
          </p:nvSpPr>
          <p:spPr>
            <a:xfrm>
              <a:off x="1565189" y="253315"/>
              <a:ext cx="9061622" cy="50086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316AA2-EA32-439A-B221-77B7C1F1DBDF}"/>
                </a:ext>
              </a:extLst>
            </p:cNvPr>
            <p:cNvSpPr/>
            <p:nvPr/>
          </p:nvSpPr>
          <p:spPr>
            <a:xfrm>
              <a:off x="1565189" y="4133342"/>
              <a:ext cx="9061622" cy="74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999DA6-1EF1-4B70-8687-39276F80F108}"/>
                </a:ext>
              </a:extLst>
            </p:cNvPr>
            <p:cNvSpPr/>
            <p:nvPr/>
          </p:nvSpPr>
          <p:spPr>
            <a:xfrm>
              <a:off x="1565189" y="1497199"/>
              <a:ext cx="9061622" cy="74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7C890C-D2A9-4AA0-88DB-458691FBF826}"/>
                </a:ext>
              </a:extLst>
            </p:cNvPr>
            <p:cNvSpPr/>
            <p:nvPr/>
          </p:nvSpPr>
          <p:spPr>
            <a:xfrm>
              <a:off x="3019167" y="1493089"/>
              <a:ext cx="671384" cy="156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04ED50-D59F-41FE-8FC9-B811B21B5931}"/>
                </a:ext>
              </a:extLst>
            </p:cNvPr>
            <p:cNvSpPr/>
            <p:nvPr/>
          </p:nvSpPr>
          <p:spPr>
            <a:xfrm>
              <a:off x="1565189" y="4537022"/>
              <a:ext cx="156519" cy="72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90CA09-55B5-4551-9250-EFEA2DBCD98D}"/>
                </a:ext>
              </a:extLst>
            </p:cNvPr>
            <p:cNvSpPr/>
            <p:nvPr/>
          </p:nvSpPr>
          <p:spPr>
            <a:xfrm>
              <a:off x="1565189" y="755750"/>
              <a:ext cx="156519" cy="72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0FC95E0-B843-40BC-9072-B7EA24501E9F}"/>
                </a:ext>
              </a:extLst>
            </p:cNvPr>
            <p:cNvSpPr/>
            <p:nvPr/>
          </p:nvSpPr>
          <p:spPr>
            <a:xfrm>
              <a:off x="1565189" y="2782317"/>
              <a:ext cx="9061622" cy="74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52EEC0-37B4-4738-9320-4D829304E1AC}"/>
                </a:ext>
              </a:extLst>
            </p:cNvPr>
            <p:cNvSpPr/>
            <p:nvPr/>
          </p:nvSpPr>
          <p:spPr>
            <a:xfrm>
              <a:off x="6367848" y="2699957"/>
              <a:ext cx="671384" cy="156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03601AE-B59A-4FDE-A64D-10D62A496E12}"/>
                </a:ext>
              </a:extLst>
            </p:cNvPr>
            <p:cNvGrpSpPr/>
            <p:nvPr/>
          </p:nvGrpSpPr>
          <p:grpSpPr>
            <a:xfrm>
              <a:off x="4051406" y="4624311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E92E1C8-8BB7-448B-BEE4-A87142358FDA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3858E97-12D7-40C4-B3D5-8448A7BFA0A6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4CCED4-1693-4E83-816D-64EDDD75BB62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988F3C9-0F2D-4278-9E8D-7D765051BB1C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B8C5BC4-2C5C-43BF-ACF3-2DA4BB1F5676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A65A5E0-8726-4599-AF37-432B22CF9900}"/>
                </a:ext>
              </a:extLst>
            </p:cNvPr>
            <p:cNvGrpSpPr/>
            <p:nvPr/>
          </p:nvGrpSpPr>
          <p:grpSpPr>
            <a:xfrm>
              <a:off x="5982406" y="4624311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269D364-3CE1-494C-9665-3AC8E8894AB1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D4E6064-BC04-4764-ABFE-0F5C79F1414A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873FBFA-062D-4C7B-A0BF-E674645660C9}"/>
                  </a:ext>
                </a:extLst>
              </p:cNvPr>
              <p:cNvSpPr/>
              <p:nvPr/>
            </p:nvSpPr>
            <p:spPr>
              <a:xfrm>
                <a:off x="3365155" y="6030082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EB6A2F2-A857-43B5-952E-1FCC936E3E03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053D92F-80C4-445C-A502-FBA79960A374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4C12246-444E-46BD-979E-C2DAC4BEDBEF}"/>
                </a:ext>
              </a:extLst>
            </p:cNvPr>
            <p:cNvGrpSpPr/>
            <p:nvPr/>
          </p:nvGrpSpPr>
          <p:grpSpPr>
            <a:xfrm>
              <a:off x="8938247" y="4551377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31573A3-C27D-4CF6-83C4-1841530AB777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465FCE6-11C3-45C6-ACD2-A0EA77D84806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881F367-11F0-4061-A83E-9048FCE1D8C3}"/>
                  </a:ext>
                </a:extLst>
              </p:cNvPr>
              <p:cNvSpPr/>
              <p:nvPr/>
            </p:nvSpPr>
            <p:spPr>
              <a:xfrm>
                <a:off x="336653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6A311A6-DBE8-404A-A1A0-CD7A75164E06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A210F0F-1037-4303-A740-FF6D0C168940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A687E40-8720-455E-9E4B-42F64E8E27E4}"/>
                </a:ext>
              </a:extLst>
            </p:cNvPr>
            <p:cNvGrpSpPr/>
            <p:nvPr/>
          </p:nvGrpSpPr>
          <p:grpSpPr>
            <a:xfrm>
              <a:off x="9108939" y="4221837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14117F5-7D54-4D00-9567-C3D0544E1565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FCF0D89-76EB-4BFA-9DE0-62FE4D3FA5C1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D5844A8-23E2-410F-9312-D86AB2A5AC26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8B41C27-C83D-4614-A2DC-A69A48334D46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1AD6764-4FBD-44E5-96A1-338F43C334ED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A454EF3-198C-4FC7-B8F0-93BCA0D287F2}"/>
                </a:ext>
              </a:extLst>
            </p:cNvPr>
            <p:cNvGrpSpPr/>
            <p:nvPr/>
          </p:nvGrpSpPr>
          <p:grpSpPr>
            <a:xfrm>
              <a:off x="6552350" y="4199079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48E576F-F87F-496D-8494-95C406DA4DD2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3F9D5E3-BF83-4242-82E8-58FD961989AA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D8FC37A-CB75-454F-AB82-94C4880CB6F9}"/>
                  </a:ext>
                </a:extLst>
              </p:cNvPr>
              <p:cNvSpPr/>
              <p:nvPr/>
            </p:nvSpPr>
            <p:spPr>
              <a:xfrm>
                <a:off x="3365155" y="6027629"/>
                <a:ext cx="222420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0CE5E5D-DC4C-4A8E-A3B5-959AB13CDD98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95BE51-4E87-498C-B70D-39878C6D3716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5E0AE-C828-4668-9642-3945C8A84F5E}"/>
                </a:ext>
              </a:extLst>
            </p:cNvPr>
            <p:cNvSpPr/>
            <p:nvPr/>
          </p:nvSpPr>
          <p:spPr>
            <a:xfrm>
              <a:off x="3295529" y="1905321"/>
              <a:ext cx="319336" cy="99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7C62051-3FC3-454C-9057-EA5F20A17283}"/>
                </a:ext>
              </a:extLst>
            </p:cNvPr>
            <p:cNvGrpSpPr/>
            <p:nvPr/>
          </p:nvGrpSpPr>
          <p:grpSpPr>
            <a:xfrm>
              <a:off x="2897588" y="1588941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E4EB52E-0CA6-45E1-8441-E218DE9E1E26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7918297-5D31-49A6-8883-CA3260337001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AE0824A-2D35-4BDF-851A-8132A13EF2A2}"/>
                  </a:ext>
                </a:extLst>
              </p:cNvPr>
              <p:cNvSpPr/>
              <p:nvPr/>
            </p:nvSpPr>
            <p:spPr>
              <a:xfrm>
                <a:off x="3365155" y="6027629"/>
                <a:ext cx="222420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D9342E0-3D82-4BA4-9916-10FA90CBB59C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D0633F3-874E-4AAC-87CE-D07E4610A006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444BA20-D653-491D-8242-9803A196D214}"/>
                </a:ext>
              </a:extLst>
            </p:cNvPr>
            <p:cNvGrpSpPr/>
            <p:nvPr/>
          </p:nvGrpSpPr>
          <p:grpSpPr>
            <a:xfrm>
              <a:off x="6613326" y="2114073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C4DBB68-C63C-4958-B3AF-61413617ED70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C2AC059-0E2A-497C-A0C3-5EE207193421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1D300C-E6A4-4DF2-AE59-49FDCC5F577F}"/>
                  </a:ext>
                </a:extLst>
              </p:cNvPr>
              <p:cNvSpPr/>
              <p:nvPr/>
            </p:nvSpPr>
            <p:spPr>
              <a:xfrm>
                <a:off x="3358979" y="6027627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4FFACA6-F217-432D-A091-E5412CCC630B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E8214D7-9D0B-40D9-92D7-EF984DD268BF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530B3A5-B4B5-43A3-AFB8-61E4AB9B0661}"/>
                </a:ext>
              </a:extLst>
            </p:cNvPr>
            <p:cNvSpPr/>
            <p:nvPr/>
          </p:nvSpPr>
          <p:spPr>
            <a:xfrm>
              <a:off x="8765737" y="1456018"/>
              <a:ext cx="469461" cy="192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7C9463-7857-4A02-9131-70F350BE92E9}"/>
                </a:ext>
              </a:extLst>
            </p:cNvPr>
            <p:cNvSpPr/>
            <p:nvPr/>
          </p:nvSpPr>
          <p:spPr>
            <a:xfrm>
              <a:off x="4868532" y="4111404"/>
              <a:ext cx="469461" cy="192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C636A31-564B-4011-A8B6-470884180451}"/>
                </a:ext>
              </a:extLst>
            </p:cNvPr>
            <p:cNvSpPr/>
            <p:nvPr/>
          </p:nvSpPr>
          <p:spPr>
            <a:xfrm>
              <a:off x="8760250" y="2732903"/>
              <a:ext cx="469461" cy="192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11464CD-5D97-448E-8CD2-849F30D48A65}"/>
                </a:ext>
              </a:extLst>
            </p:cNvPr>
            <p:cNvSpPr/>
            <p:nvPr/>
          </p:nvSpPr>
          <p:spPr>
            <a:xfrm>
              <a:off x="6440569" y="1393373"/>
              <a:ext cx="469461" cy="192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7E9B81C-C662-444D-B8F6-3096DBB8F323}"/>
                </a:ext>
              </a:extLst>
            </p:cNvPr>
            <p:cNvGrpSpPr/>
            <p:nvPr/>
          </p:nvGrpSpPr>
          <p:grpSpPr>
            <a:xfrm>
              <a:off x="8914092" y="3427894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06B65CB-A78D-43E0-8C4A-AE4A68E5D8EF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577E3E8-C9E6-4471-9597-04537EDE1549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AD4F061A-8C14-47E6-BAD5-37C9590E934A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C39EEAF3-7297-438C-A723-CE0F48F84D13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52F85C8-1A13-4CB3-A094-396E7E0F6250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7255F08-A4F8-4987-A7C1-5702FD7292C5}"/>
                </a:ext>
              </a:extLst>
            </p:cNvPr>
            <p:cNvGrpSpPr/>
            <p:nvPr/>
          </p:nvGrpSpPr>
          <p:grpSpPr>
            <a:xfrm>
              <a:off x="7422614" y="3426698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4B01DDA-7D22-47B2-AA33-A59678D93DAC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F9941D5-9120-42C7-851B-A3C9CECA72EB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6A40E6-F7F1-4507-B33F-31AC618646D6}"/>
                  </a:ext>
                </a:extLst>
              </p:cNvPr>
              <p:cNvSpPr/>
              <p:nvPr/>
            </p:nvSpPr>
            <p:spPr>
              <a:xfrm>
                <a:off x="3356586" y="6030356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E800D2D5-A576-4B21-B46A-F2769DA88799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A6BF83B-07E3-4E63-8255-0D544AA00F2F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D988990-3F7C-4EB1-8CA2-1B5F54285BDE}"/>
                </a:ext>
              </a:extLst>
            </p:cNvPr>
            <p:cNvGrpSpPr/>
            <p:nvPr/>
          </p:nvGrpSpPr>
          <p:grpSpPr>
            <a:xfrm>
              <a:off x="5194072" y="2117084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BC80C3D-FEF9-4227-A3F5-EDDA1E367616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A3BCB4-ED04-4BE8-8E24-D6B26EAA603D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EE6D9B0-099D-42D8-8101-EE04632A1536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47018CC-660D-40F1-912C-4E839BF4BC40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A087D44-4979-4D3E-A40B-90350CB2C83A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6C0FF763-BEFA-420A-B0F1-2A1B7157857F}"/>
                </a:ext>
              </a:extLst>
            </p:cNvPr>
            <p:cNvGrpSpPr/>
            <p:nvPr/>
          </p:nvGrpSpPr>
          <p:grpSpPr>
            <a:xfrm>
              <a:off x="6982971" y="3426698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787E39C-6F79-4289-806D-7FB3F4D5C6A7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0557D1A-71FF-4D87-81DD-67C4D0C5F330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A36912-A0EE-4550-BB69-DB5F8F936BD4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9E21323-12A9-4EFB-917E-29383164B6C3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70BD430-0FEB-477D-8CC0-3F3C616F39EC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DCA6FEF-559B-4A0E-AF5E-58EEA5E9FAB1}"/>
                </a:ext>
              </a:extLst>
            </p:cNvPr>
            <p:cNvGrpSpPr/>
            <p:nvPr/>
          </p:nvGrpSpPr>
          <p:grpSpPr>
            <a:xfrm>
              <a:off x="6790873" y="1806211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F1B5688-B56D-4E95-8E00-058301669201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AB5BA7A-DADC-4B75-AF66-A1148849B2B2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6EFDC8C-17E3-4672-8A4A-0636A0A8C015}"/>
                  </a:ext>
                </a:extLst>
              </p:cNvPr>
              <p:cNvSpPr/>
              <p:nvPr/>
            </p:nvSpPr>
            <p:spPr>
              <a:xfrm>
                <a:off x="3358979" y="6027627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188B59CB-4AE5-4BD9-A1B3-46CD12473056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2740D8D0-0838-4FE0-8316-996F099C2453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0D67EA4-B8F4-4521-AF2E-4C2AA80B93A4}"/>
                </a:ext>
              </a:extLst>
            </p:cNvPr>
            <p:cNvGrpSpPr/>
            <p:nvPr/>
          </p:nvGrpSpPr>
          <p:grpSpPr>
            <a:xfrm>
              <a:off x="4998592" y="3481595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FDD153CF-C832-4114-A3EC-9EC0DF222545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4C591BC0-16DA-4C84-A46C-5765C0FBC2CF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D0C59FA9-64A9-4FDD-BBB0-2C92E0ECAC4A}"/>
                  </a:ext>
                </a:extLst>
              </p:cNvPr>
              <p:cNvSpPr/>
              <p:nvPr/>
            </p:nvSpPr>
            <p:spPr>
              <a:xfrm>
                <a:off x="337626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8EF5D08A-3D8C-41BE-8813-FD28A78B52CB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C67AE336-0CC4-45DE-9FC0-4B6DEC50950C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6224517-839E-4A46-BBB2-179CC07887C6}"/>
                </a:ext>
              </a:extLst>
            </p:cNvPr>
            <p:cNvSpPr/>
            <p:nvPr/>
          </p:nvSpPr>
          <p:spPr>
            <a:xfrm>
              <a:off x="8747360" y="488107"/>
              <a:ext cx="539579" cy="74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4BCE65BF-ECA5-48AB-A0EB-B98CF30C1D87}"/>
                </a:ext>
              </a:extLst>
            </p:cNvPr>
            <p:cNvGrpSpPr/>
            <p:nvPr/>
          </p:nvGrpSpPr>
          <p:grpSpPr>
            <a:xfrm>
              <a:off x="8316848" y="785772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3C86593-22C1-4C65-8D23-9B629546C799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2439E1B1-55C0-45D1-B6A6-41F9BE2FBD43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EE7901D7-78ED-40DD-AF94-BDB9B90E33B2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3437D2B3-FFA3-486A-826A-8EC021A8D2CA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4317F117-0332-4258-8AFC-734D91155BAE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B8784234-2BBC-464E-9A4D-C1D4A7FAA04B}"/>
                </a:ext>
              </a:extLst>
            </p:cNvPr>
            <p:cNvGrpSpPr/>
            <p:nvPr/>
          </p:nvGrpSpPr>
          <p:grpSpPr>
            <a:xfrm>
              <a:off x="2594972" y="3789937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A7CBCEEA-924B-4252-9FF3-C5A46B6057F7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66BF0594-0B3B-4DE2-BD46-1961965B37A3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680B3170-1C46-4B7F-8045-7C01628F93D9}"/>
                  </a:ext>
                </a:extLst>
              </p:cNvPr>
              <p:cNvSpPr/>
              <p:nvPr/>
            </p:nvSpPr>
            <p:spPr>
              <a:xfrm>
                <a:off x="337626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8589686-78A7-4445-8FFA-F2A4EF334F26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1ADE939-F7A2-4F85-A91A-AF5CACB95091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43A4958E-669E-4108-8C9E-22B5AC0E7014}"/>
                </a:ext>
              </a:extLst>
            </p:cNvPr>
            <p:cNvGrpSpPr/>
            <p:nvPr/>
          </p:nvGrpSpPr>
          <p:grpSpPr>
            <a:xfrm>
              <a:off x="2427856" y="3481594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AB8DE66D-120E-433E-B195-DE6156168D26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6FBC5145-1F50-48CE-9538-C2DCE3477DF7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F2E1A8A4-7973-48CF-A7F2-C03FBB96BBA7}"/>
                  </a:ext>
                </a:extLst>
              </p:cNvPr>
              <p:cNvSpPr/>
              <p:nvPr/>
            </p:nvSpPr>
            <p:spPr>
              <a:xfrm>
                <a:off x="337626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E6AA6056-9B8E-4B13-B288-C124534161E7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3BF66CE9-7342-4B32-B1CB-4D460C23AA05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81FE6984-461F-40B2-B3D0-C37D81EC5584}"/>
                </a:ext>
              </a:extLst>
            </p:cNvPr>
            <p:cNvGrpSpPr/>
            <p:nvPr/>
          </p:nvGrpSpPr>
          <p:grpSpPr>
            <a:xfrm>
              <a:off x="2142207" y="2848224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DF3822A-A6A4-409D-84E3-45C081B328B6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774A597F-6F59-4ACC-A03D-6B3C2E66C04B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C703BDB8-7A62-4F1C-B643-04DD2D3DD0D0}"/>
                  </a:ext>
                </a:extLst>
              </p:cNvPr>
              <p:cNvSpPr/>
              <p:nvPr/>
            </p:nvSpPr>
            <p:spPr>
              <a:xfrm>
                <a:off x="337626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947B45A-9F1C-4762-8EA3-478A80E79A1A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0EA76033-ED74-4357-95F8-A563A1EAEFB7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67B1156-B9C6-4F11-A37A-CD61F51698F7}"/>
                </a:ext>
              </a:extLst>
            </p:cNvPr>
            <p:cNvSpPr/>
            <p:nvPr/>
          </p:nvSpPr>
          <p:spPr>
            <a:xfrm>
              <a:off x="7263287" y="3370240"/>
              <a:ext cx="75976" cy="761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280E2D3-5403-45E5-B758-7577103508B9}"/>
                </a:ext>
              </a:extLst>
            </p:cNvPr>
            <p:cNvSpPr/>
            <p:nvPr/>
          </p:nvSpPr>
          <p:spPr>
            <a:xfrm>
              <a:off x="5714829" y="2039830"/>
              <a:ext cx="75976" cy="761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DD76EB4-6045-4CF4-B50E-30DDEE1553AB}"/>
                </a:ext>
              </a:extLst>
            </p:cNvPr>
            <p:cNvSpPr/>
            <p:nvPr/>
          </p:nvSpPr>
          <p:spPr>
            <a:xfrm>
              <a:off x="5987480" y="1167659"/>
              <a:ext cx="156519" cy="366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C33117-8C49-44E4-B016-B98427519A2B}"/>
                </a:ext>
              </a:extLst>
            </p:cNvPr>
            <p:cNvSpPr/>
            <p:nvPr/>
          </p:nvSpPr>
          <p:spPr>
            <a:xfrm>
              <a:off x="5674557" y="995486"/>
              <a:ext cx="156519" cy="513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24D9A177-1372-47B3-A281-0B5F0ECE41E9}"/>
                </a:ext>
              </a:extLst>
            </p:cNvPr>
            <p:cNvGrpSpPr/>
            <p:nvPr/>
          </p:nvGrpSpPr>
          <p:grpSpPr>
            <a:xfrm>
              <a:off x="6337171" y="1579208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C959FA11-68E1-4927-9461-5649734F2DF7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3C15FDB4-894F-4503-B00E-78A0D0812868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BA5844D2-7B1A-4E54-AE45-45BA8ECAA432}"/>
                  </a:ext>
                </a:extLst>
              </p:cNvPr>
              <p:cNvSpPr/>
              <p:nvPr/>
            </p:nvSpPr>
            <p:spPr>
              <a:xfrm>
                <a:off x="3358979" y="6027627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E674E7A7-41C0-4957-AE1D-4D084C32B5ED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32B5417-521D-485B-96A8-1618C40751AC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9E45ECD-2051-4DBB-9E7C-DB241DC9B877}"/>
                </a:ext>
              </a:extLst>
            </p:cNvPr>
            <p:cNvSpPr/>
            <p:nvPr/>
          </p:nvSpPr>
          <p:spPr>
            <a:xfrm>
              <a:off x="5247913" y="804679"/>
              <a:ext cx="180160" cy="697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AC166D7-5068-47A2-B1B6-41E6EDD66BC3}"/>
                </a:ext>
              </a:extLst>
            </p:cNvPr>
            <p:cNvSpPr/>
            <p:nvPr/>
          </p:nvSpPr>
          <p:spPr>
            <a:xfrm>
              <a:off x="5144530" y="1497199"/>
              <a:ext cx="714126" cy="1153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래픽 165" descr="걷기">
              <a:extLst>
                <a:ext uri="{FF2B5EF4-FFF2-40B4-BE49-F238E27FC236}">
                  <a16:creationId xmlns:a16="http://schemas.microsoft.com/office/drawing/2014/main" id="{B537B0C0-20D3-403F-A222-E1A0AD5BA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7601" y="4859232"/>
              <a:ext cx="424301" cy="424301"/>
            </a:xfrm>
            <a:prstGeom prst="rect">
              <a:avLst/>
            </a:prstGeom>
          </p:spPr>
        </p:pic>
        <p:sp>
          <p:nvSpPr>
            <p:cNvPr id="167" name="별: 꼭짓점 32개 166">
              <a:extLst>
                <a:ext uri="{FF2B5EF4-FFF2-40B4-BE49-F238E27FC236}">
                  <a16:creationId xmlns:a16="http://schemas.microsoft.com/office/drawing/2014/main" id="{87A6E30A-9767-4260-893F-E07B8C3F9A2E}"/>
                </a:ext>
              </a:extLst>
            </p:cNvPr>
            <p:cNvSpPr/>
            <p:nvPr/>
          </p:nvSpPr>
          <p:spPr>
            <a:xfrm>
              <a:off x="1764133" y="4781367"/>
              <a:ext cx="531235" cy="567009"/>
            </a:xfrm>
            <a:prstGeom prst="star32">
              <a:avLst>
                <a:gd name="adj" fmla="val 42323"/>
              </a:avLst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9CCB6835-A9CA-43A1-A224-A0B150FAA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133" y="326779"/>
              <a:ext cx="317468" cy="317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0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3F730E-BC71-4B86-9262-AD5752CBDDA3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316AA2-EA32-439A-B221-77B7C1F1DBDF}"/>
              </a:ext>
            </a:extLst>
          </p:cNvPr>
          <p:cNvSpPr/>
          <p:nvPr/>
        </p:nvSpPr>
        <p:spPr>
          <a:xfrm>
            <a:off x="1565189" y="4133342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999DA6-1EF1-4B70-8687-39276F80F108}"/>
              </a:ext>
            </a:extLst>
          </p:cNvPr>
          <p:cNvSpPr/>
          <p:nvPr/>
        </p:nvSpPr>
        <p:spPr>
          <a:xfrm>
            <a:off x="1565189" y="1497199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C890C-D2A9-4AA0-88DB-458691FBF826}"/>
              </a:ext>
            </a:extLst>
          </p:cNvPr>
          <p:cNvSpPr/>
          <p:nvPr/>
        </p:nvSpPr>
        <p:spPr>
          <a:xfrm>
            <a:off x="3019167" y="1493089"/>
            <a:ext cx="671384" cy="156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04ED50-D59F-41FE-8FC9-B811B21B5931}"/>
              </a:ext>
            </a:extLst>
          </p:cNvPr>
          <p:cNvSpPr/>
          <p:nvPr/>
        </p:nvSpPr>
        <p:spPr>
          <a:xfrm>
            <a:off x="1565189" y="4537022"/>
            <a:ext cx="156519" cy="72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90CA09-55B5-4551-9250-EFEA2DBCD98D}"/>
              </a:ext>
            </a:extLst>
          </p:cNvPr>
          <p:cNvSpPr/>
          <p:nvPr/>
        </p:nvSpPr>
        <p:spPr>
          <a:xfrm>
            <a:off x="1565189" y="755750"/>
            <a:ext cx="156519" cy="72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FC95E0-B843-40BC-9072-B7EA24501E9F}"/>
              </a:ext>
            </a:extLst>
          </p:cNvPr>
          <p:cNvSpPr/>
          <p:nvPr/>
        </p:nvSpPr>
        <p:spPr>
          <a:xfrm>
            <a:off x="1565189" y="2782317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52EEC0-37B4-4738-9320-4D829304E1AC}"/>
              </a:ext>
            </a:extLst>
          </p:cNvPr>
          <p:cNvSpPr/>
          <p:nvPr/>
        </p:nvSpPr>
        <p:spPr>
          <a:xfrm>
            <a:off x="6367848" y="2699957"/>
            <a:ext cx="671384" cy="156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3601AE-B59A-4FDE-A64D-10D62A496E12}"/>
              </a:ext>
            </a:extLst>
          </p:cNvPr>
          <p:cNvGrpSpPr/>
          <p:nvPr/>
        </p:nvGrpSpPr>
        <p:grpSpPr>
          <a:xfrm>
            <a:off x="4051406" y="4624311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E92E1C8-8BB7-448B-BEE4-A87142358FDA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3858E97-12D7-40C4-B3D5-8448A7BFA0A6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F4CCED4-1693-4E83-816D-64EDDD75BB62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88F3C9-0F2D-4278-9E8D-7D765051BB1C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B8C5BC4-2C5C-43BF-ACF3-2DA4BB1F567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A65A5E0-8726-4599-AF37-432B22CF9900}"/>
              </a:ext>
            </a:extLst>
          </p:cNvPr>
          <p:cNvGrpSpPr/>
          <p:nvPr/>
        </p:nvGrpSpPr>
        <p:grpSpPr>
          <a:xfrm>
            <a:off x="5982406" y="462431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269D364-3CE1-494C-9665-3AC8E8894AB1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4E6064-BC04-4764-ABFE-0F5C79F1414A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873FBFA-062D-4C7B-A0BF-E674645660C9}"/>
                </a:ext>
              </a:extLst>
            </p:cNvPr>
            <p:cNvSpPr/>
            <p:nvPr/>
          </p:nvSpPr>
          <p:spPr>
            <a:xfrm>
              <a:off x="3365155" y="6030082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EB6A2F2-A857-43B5-952E-1FCC936E3E0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053D92F-80C4-445C-A502-FBA79960A374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C12246-444E-46BD-979E-C2DAC4BEDBEF}"/>
              </a:ext>
            </a:extLst>
          </p:cNvPr>
          <p:cNvGrpSpPr/>
          <p:nvPr/>
        </p:nvGrpSpPr>
        <p:grpSpPr>
          <a:xfrm>
            <a:off x="8938247" y="4551377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31573A3-C27D-4CF6-83C4-1841530AB77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65FCE6-11C3-45C6-ACD2-A0EA77D84806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81F367-11F0-4061-A83E-9048FCE1D8C3}"/>
                </a:ext>
              </a:extLst>
            </p:cNvPr>
            <p:cNvSpPr/>
            <p:nvPr/>
          </p:nvSpPr>
          <p:spPr>
            <a:xfrm>
              <a:off x="336653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6A311A6-DBE8-404A-A1A0-CD7A75164E0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A210F0F-1037-4303-A740-FF6D0C168940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687E40-8720-455E-9E4B-42F64E8E27E4}"/>
              </a:ext>
            </a:extLst>
          </p:cNvPr>
          <p:cNvGrpSpPr/>
          <p:nvPr/>
        </p:nvGrpSpPr>
        <p:grpSpPr>
          <a:xfrm>
            <a:off x="9108939" y="4221837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14117F5-7D54-4D00-9567-C3D0544E1565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FCF0D89-76EB-4BFA-9DE0-62FE4D3FA5C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5844A8-23E2-410F-9312-D86AB2A5AC26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8B41C27-C83D-4614-A2DC-A69A48334D4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AD6764-4FBD-44E5-96A1-338F43C334ED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A454EF3-198C-4FC7-B8F0-93BCA0D287F2}"/>
              </a:ext>
            </a:extLst>
          </p:cNvPr>
          <p:cNvGrpSpPr/>
          <p:nvPr/>
        </p:nvGrpSpPr>
        <p:grpSpPr>
          <a:xfrm>
            <a:off x="6552350" y="4199079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48E576F-F87F-496D-8494-95C406DA4DD2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3F9D5E3-BF83-4242-82E8-58FD961989AA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D8FC37A-CB75-454F-AB82-94C4880CB6F9}"/>
                </a:ext>
              </a:extLst>
            </p:cNvPr>
            <p:cNvSpPr/>
            <p:nvPr/>
          </p:nvSpPr>
          <p:spPr>
            <a:xfrm>
              <a:off x="3365155" y="6027629"/>
              <a:ext cx="222420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0CE5E5D-DC4C-4A8E-A3B5-959AB13CDD98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C95BE51-4E87-498C-B70D-39878C6D371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215E0AE-C828-4668-9642-3945C8A84F5E}"/>
              </a:ext>
            </a:extLst>
          </p:cNvPr>
          <p:cNvSpPr/>
          <p:nvPr/>
        </p:nvSpPr>
        <p:spPr>
          <a:xfrm>
            <a:off x="3295529" y="1905321"/>
            <a:ext cx="319336" cy="99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7C62051-3FC3-454C-9057-EA5F20A17283}"/>
              </a:ext>
            </a:extLst>
          </p:cNvPr>
          <p:cNvGrpSpPr/>
          <p:nvPr/>
        </p:nvGrpSpPr>
        <p:grpSpPr>
          <a:xfrm>
            <a:off x="2897588" y="158894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4EB52E-0CA6-45E1-8441-E218DE9E1E2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7918297-5D31-49A6-8883-CA326033700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AE0824A-2D35-4BDF-851A-8132A13EF2A2}"/>
                </a:ext>
              </a:extLst>
            </p:cNvPr>
            <p:cNvSpPr/>
            <p:nvPr/>
          </p:nvSpPr>
          <p:spPr>
            <a:xfrm>
              <a:off x="3365155" y="6027629"/>
              <a:ext cx="222420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9342E0-3D82-4BA4-9916-10FA90CBB59C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D0633F3-874E-4AAC-87CE-D07E4610A00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44BA20-D653-491D-8242-9803A196D214}"/>
              </a:ext>
            </a:extLst>
          </p:cNvPr>
          <p:cNvGrpSpPr/>
          <p:nvPr/>
        </p:nvGrpSpPr>
        <p:grpSpPr>
          <a:xfrm>
            <a:off x="6613326" y="2114073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4DBB68-C63C-4958-B3AF-61413617ED70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C2AC059-0E2A-497C-A0C3-5EE20719342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E1D300C-E6A4-4DF2-AE59-49FDCC5F577F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FFACA6-F217-432D-A091-E5412CCC630B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8214D7-9D0B-40D9-92D7-EF984DD268BF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0B3A5-B4B5-43A3-AFB8-61E4AB9B0661}"/>
              </a:ext>
            </a:extLst>
          </p:cNvPr>
          <p:cNvSpPr/>
          <p:nvPr/>
        </p:nvSpPr>
        <p:spPr>
          <a:xfrm>
            <a:off x="8765737" y="1456018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57C9463-7857-4A02-9131-70F350BE92E9}"/>
              </a:ext>
            </a:extLst>
          </p:cNvPr>
          <p:cNvSpPr/>
          <p:nvPr/>
        </p:nvSpPr>
        <p:spPr>
          <a:xfrm>
            <a:off x="4868532" y="4111404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C636A31-564B-4011-A8B6-470884180451}"/>
              </a:ext>
            </a:extLst>
          </p:cNvPr>
          <p:cNvSpPr/>
          <p:nvPr/>
        </p:nvSpPr>
        <p:spPr>
          <a:xfrm>
            <a:off x="8760250" y="2732903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1464CD-5D97-448E-8CD2-849F30D48A65}"/>
              </a:ext>
            </a:extLst>
          </p:cNvPr>
          <p:cNvSpPr/>
          <p:nvPr/>
        </p:nvSpPr>
        <p:spPr>
          <a:xfrm>
            <a:off x="6440569" y="1393373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7E9B81C-C662-444D-B8F6-3096DBB8F323}"/>
              </a:ext>
            </a:extLst>
          </p:cNvPr>
          <p:cNvGrpSpPr/>
          <p:nvPr/>
        </p:nvGrpSpPr>
        <p:grpSpPr>
          <a:xfrm>
            <a:off x="8914092" y="3427894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6B65CB-A78D-43E0-8C4A-AE4A68E5D8EF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577E3E8-C9E6-4471-9597-04537EDE1549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D4F061A-8C14-47E6-BAD5-37C9590E934A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9EEAF3-7297-438C-A723-CE0F48F84D1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52F85C8-1A13-4CB3-A094-396E7E0F6250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7255F08-A4F8-4987-A7C1-5702FD7292C5}"/>
              </a:ext>
            </a:extLst>
          </p:cNvPr>
          <p:cNvGrpSpPr/>
          <p:nvPr/>
        </p:nvGrpSpPr>
        <p:grpSpPr>
          <a:xfrm>
            <a:off x="7422614" y="3426698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4B01DDA-7D22-47B2-AA33-A59678D93DAC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F9941D5-9120-42C7-851B-A3C9CECA72EB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D6A40E6-F7F1-4507-B33F-31AC618646D6}"/>
                </a:ext>
              </a:extLst>
            </p:cNvPr>
            <p:cNvSpPr/>
            <p:nvPr/>
          </p:nvSpPr>
          <p:spPr>
            <a:xfrm>
              <a:off x="3356586" y="6030356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800D2D5-A576-4B21-B46A-F2769DA88799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A6BF83B-07E3-4E63-8255-0D544AA00F2F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D988990-3F7C-4EB1-8CA2-1B5F54285BDE}"/>
              </a:ext>
            </a:extLst>
          </p:cNvPr>
          <p:cNvGrpSpPr/>
          <p:nvPr/>
        </p:nvGrpSpPr>
        <p:grpSpPr>
          <a:xfrm>
            <a:off x="5194072" y="2117084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BC80C3D-FEF9-4227-A3F5-EDDA1E36761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CA3BCB4-ED04-4BE8-8E24-D6B26EAA603D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EE6D9B0-099D-42D8-8101-EE04632A1536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7018CC-660D-40F1-912C-4E839BF4BC40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A087D44-4979-4D3E-A40B-90350CB2C83A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C0FF763-BEFA-420A-B0F1-2A1B7157857F}"/>
              </a:ext>
            </a:extLst>
          </p:cNvPr>
          <p:cNvGrpSpPr/>
          <p:nvPr/>
        </p:nvGrpSpPr>
        <p:grpSpPr>
          <a:xfrm>
            <a:off x="6982971" y="3426698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787E39C-6F79-4289-806D-7FB3F4D5C6A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0557D1A-71FF-4D87-81DD-67C4D0C5F330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BA36912-A0EE-4550-BB69-DB5F8F936BD4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9E21323-12A9-4EFB-917E-29383164B6C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70BD430-0FEB-477D-8CC0-3F3C616F39E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79FAB42-CE42-4E03-9DE2-24914B3C7DB2}"/>
              </a:ext>
            </a:extLst>
          </p:cNvPr>
          <p:cNvSpPr txBox="1"/>
          <p:nvPr/>
        </p:nvSpPr>
        <p:spPr>
          <a:xfrm>
            <a:off x="1502578" y="5322567"/>
            <a:ext cx="5005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점프해야 보이는 위치</a:t>
            </a:r>
            <a:r>
              <a:rPr lang="en-US" altLang="ko-KR" sz="1050" dirty="0"/>
              <a:t>, </a:t>
            </a:r>
            <a:r>
              <a:rPr lang="ko-KR" altLang="en-US" sz="1050" dirty="0"/>
              <a:t>사다리에서 바로 다음 층으로 갈 수는 없는 높이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아래에서는 점프해서 올라갈 수 있지만 다음 층으로는 갈 수 없음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밑의 사다리에서는 위의 사다리의 끝부분이 보이지만 아슬아슬하게 점프해서는 갈 수 없는 거리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1</a:t>
            </a:r>
            <a:r>
              <a:rPr lang="ko-KR" altLang="en-US" sz="1050" dirty="0"/>
              <a:t>층 출구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2</a:t>
            </a:r>
            <a:r>
              <a:rPr lang="ko-KR" altLang="en-US" sz="1050" dirty="0"/>
              <a:t>층 출구</a:t>
            </a:r>
            <a:r>
              <a:rPr lang="en-US" altLang="ko-KR" sz="1050" dirty="0"/>
              <a:t>, </a:t>
            </a:r>
            <a:r>
              <a:rPr lang="ko-KR" altLang="en-US" sz="1050" dirty="0"/>
              <a:t>두번째 사다리에서 점프해야 세번째 사다리로 이동 가능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3</a:t>
            </a:r>
            <a:r>
              <a:rPr lang="ko-KR" altLang="en-US" sz="1050" dirty="0"/>
              <a:t>층 출구</a:t>
            </a:r>
            <a:r>
              <a:rPr lang="en-US" altLang="ko-KR" sz="1050" dirty="0"/>
              <a:t>, </a:t>
            </a:r>
            <a:r>
              <a:rPr lang="ko-KR" altLang="en-US" sz="1050" dirty="0"/>
              <a:t>첫번째 사다리로 점프 실패하면 추락</a:t>
            </a:r>
            <a:r>
              <a:rPr lang="en-US" altLang="ko-KR" sz="1050" dirty="0"/>
              <a:t>, </a:t>
            </a:r>
            <a:r>
              <a:rPr lang="ko-KR" altLang="en-US" sz="1050" dirty="0"/>
              <a:t>두번째</a:t>
            </a:r>
            <a:r>
              <a:rPr lang="en-US" altLang="ko-KR" sz="1050" dirty="0"/>
              <a:t>-</a:t>
            </a:r>
            <a:r>
              <a:rPr lang="ko-KR" altLang="en-US" sz="1050" dirty="0"/>
              <a:t>세번째도 마찬가지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함정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가봤자</a:t>
            </a:r>
            <a:r>
              <a:rPr lang="ko-KR" altLang="en-US" sz="1050" dirty="0"/>
              <a:t> 출구 없음</a:t>
            </a:r>
            <a:endParaRPr lang="en-US" altLang="ko-KR" sz="1050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DCA6FEF-559B-4A0E-AF5E-58EEA5E9FAB1}"/>
              </a:ext>
            </a:extLst>
          </p:cNvPr>
          <p:cNvGrpSpPr/>
          <p:nvPr/>
        </p:nvGrpSpPr>
        <p:grpSpPr>
          <a:xfrm>
            <a:off x="6790873" y="180621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F1B5688-B56D-4E95-8E00-058301669201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AB5BA7A-DADC-4B75-AF66-A1148849B2B2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6EFDC8C-17E3-4672-8A4A-0636A0A8C015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88B59CB-4AE5-4BD9-A1B3-46CD1247305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740D8D0-0838-4FE0-8316-996F099C2453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0D67EA4-B8F4-4521-AF2E-4C2AA80B93A4}"/>
              </a:ext>
            </a:extLst>
          </p:cNvPr>
          <p:cNvGrpSpPr/>
          <p:nvPr/>
        </p:nvGrpSpPr>
        <p:grpSpPr>
          <a:xfrm>
            <a:off x="4998592" y="3481595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DD153CF-C832-4114-A3EC-9EC0DF222545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C591BC0-16DA-4C84-A46C-5765C0FBC2CF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0C59FA9-64A9-4FDD-BBB0-2C92E0ECAC4A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EF5D08A-3D8C-41BE-8813-FD28A78B52CB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67AE336-0CC4-45DE-9FC0-4B6DEC50950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6224517-839E-4A46-BBB2-179CC07887C6}"/>
              </a:ext>
            </a:extLst>
          </p:cNvPr>
          <p:cNvSpPr/>
          <p:nvPr/>
        </p:nvSpPr>
        <p:spPr>
          <a:xfrm>
            <a:off x="8747360" y="488107"/>
            <a:ext cx="539579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BCE65BF-ECA5-48AB-A0EB-B98CF30C1D87}"/>
              </a:ext>
            </a:extLst>
          </p:cNvPr>
          <p:cNvGrpSpPr/>
          <p:nvPr/>
        </p:nvGrpSpPr>
        <p:grpSpPr>
          <a:xfrm>
            <a:off x="8316848" y="785772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3C86593-22C1-4C65-8D23-9B629546C799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439E1B1-55C0-45D1-B6A6-41F9BE2FBD43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E7901D7-78ED-40DD-AF94-BDB9B90E33B2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437D2B3-FFA3-486A-826A-8EC021A8D2CA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317F117-0332-4258-8AFC-734D91155BAE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8784234-2BBC-464E-9A4D-C1D4A7FAA04B}"/>
              </a:ext>
            </a:extLst>
          </p:cNvPr>
          <p:cNvGrpSpPr/>
          <p:nvPr/>
        </p:nvGrpSpPr>
        <p:grpSpPr>
          <a:xfrm>
            <a:off x="2594972" y="3789937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7CBCEEA-924B-4252-9FF3-C5A46B6057F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6BF0594-0B3B-4DE2-BD46-1961965B37A3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80B3170-1C46-4B7F-8045-7C01628F93D9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8589686-78A7-4445-8FFA-F2A4EF334F2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1ADE939-F7A2-4F85-A91A-AF5CACB95091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3A4958E-669E-4108-8C9E-22B5AC0E7014}"/>
              </a:ext>
            </a:extLst>
          </p:cNvPr>
          <p:cNvGrpSpPr/>
          <p:nvPr/>
        </p:nvGrpSpPr>
        <p:grpSpPr>
          <a:xfrm>
            <a:off x="2427856" y="3481594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B8DE66D-120E-433E-B195-DE6156168D2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FBC5145-1F50-48CE-9538-C2DCE3477DF7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2E1A8A4-7973-48CF-A7F2-C03FBB96BBA7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6AA6056-9B8E-4B13-B288-C124534161E7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F66CE9-7342-4B32-B1CB-4D460C23AA05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1FE6984-461F-40B2-B3D0-C37D81EC5584}"/>
              </a:ext>
            </a:extLst>
          </p:cNvPr>
          <p:cNvGrpSpPr/>
          <p:nvPr/>
        </p:nvGrpSpPr>
        <p:grpSpPr>
          <a:xfrm>
            <a:off x="2142207" y="2848224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DF3822A-A6A4-409D-84E3-45C081B328B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74A597F-6F59-4ACC-A03D-6B3C2E66C04B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703BDB8-7A62-4F1C-B643-04DD2D3DD0D0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947B45A-9F1C-4762-8EA3-478A80E79A1A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EA76033-ED74-4357-95F8-A563A1EAEFB7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67B1156-B9C6-4F11-A37A-CD61F51698F7}"/>
              </a:ext>
            </a:extLst>
          </p:cNvPr>
          <p:cNvSpPr/>
          <p:nvPr/>
        </p:nvSpPr>
        <p:spPr>
          <a:xfrm>
            <a:off x="7263287" y="3370240"/>
            <a:ext cx="75976" cy="76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280E2D3-5403-45E5-B758-7577103508B9}"/>
              </a:ext>
            </a:extLst>
          </p:cNvPr>
          <p:cNvSpPr/>
          <p:nvPr/>
        </p:nvSpPr>
        <p:spPr>
          <a:xfrm>
            <a:off x="5714829" y="2039830"/>
            <a:ext cx="75976" cy="76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DD76EB4-6045-4CF4-B50E-30DDEE1553AB}"/>
              </a:ext>
            </a:extLst>
          </p:cNvPr>
          <p:cNvSpPr/>
          <p:nvPr/>
        </p:nvSpPr>
        <p:spPr>
          <a:xfrm>
            <a:off x="5987480" y="1167659"/>
            <a:ext cx="156519" cy="36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9C33117-8C49-44E4-B016-B98427519A2B}"/>
              </a:ext>
            </a:extLst>
          </p:cNvPr>
          <p:cNvSpPr/>
          <p:nvPr/>
        </p:nvSpPr>
        <p:spPr>
          <a:xfrm>
            <a:off x="5674557" y="995486"/>
            <a:ext cx="156519" cy="513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4D9A177-1372-47B3-A281-0B5F0ECE41E9}"/>
              </a:ext>
            </a:extLst>
          </p:cNvPr>
          <p:cNvGrpSpPr/>
          <p:nvPr/>
        </p:nvGrpSpPr>
        <p:grpSpPr>
          <a:xfrm>
            <a:off x="6337171" y="1579208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959FA11-68E1-4927-9461-5649734F2DF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15FDB4-894F-4503-B00E-78A0D0812868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A5844D2-7B1A-4E54-AE45-45BA8ECAA432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674E7A7-41C0-4957-AE1D-4D084C32B5ED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32B5417-521D-485B-96A8-1618C40751A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9E45ECD-2051-4DBB-9E7C-DB241DC9B877}"/>
              </a:ext>
            </a:extLst>
          </p:cNvPr>
          <p:cNvSpPr/>
          <p:nvPr/>
        </p:nvSpPr>
        <p:spPr>
          <a:xfrm>
            <a:off x="5247913" y="804679"/>
            <a:ext cx="180160" cy="697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AC166D7-5068-47A2-B1B6-41E6EDD66BC3}"/>
              </a:ext>
            </a:extLst>
          </p:cNvPr>
          <p:cNvSpPr/>
          <p:nvPr/>
        </p:nvSpPr>
        <p:spPr>
          <a:xfrm>
            <a:off x="5144530" y="1497199"/>
            <a:ext cx="714126" cy="115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49C88DE-1663-42EA-8CD2-BB92C399614F}"/>
              </a:ext>
            </a:extLst>
          </p:cNvPr>
          <p:cNvSpPr/>
          <p:nvPr/>
        </p:nvSpPr>
        <p:spPr>
          <a:xfrm>
            <a:off x="4617399" y="3344840"/>
            <a:ext cx="884194" cy="635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4BE1D90-60FA-4FCC-A582-FABA7BAF54EE}"/>
              </a:ext>
            </a:extLst>
          </p:cNvPr>
          <p:cNvSpPr/>
          <p:nvPr/>
        </p:nvSpPr>
        <p:spPr>
          <a:xfrm>
            <a:off x="3675184" y="4489784"/>
            <a:ext cx="884194" cy="635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A4F3F79-602E-429B-99E6-7FEF56022783}"/>
              </a:ext>
            </a:extLst>
          </p:cNvPr>
          <p:cNvSpPr/>
          <p:nvPr/>
        </p:nvSpPr>
        <p:spPr>
          <a:xfrm>
            <a:off x="5835815" y="4178880"/>
            <a:ext cx="1166598" cy="80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D9E24A2-4D99-4C4A-9623-61B70E272693}"/>
              </a:ext>
            </a:extLst>
          </p:cNvPr>
          <p:cNvSpPr/>
          <p:nvPr/>
        </p:nvSpPr>
        <p:spPr>
          <a:xfrm>
            <a:off x="8528511" y="4170412"/>
            <a:ext cx="1012507" cy="778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DE0C188-77F2-4831-8BA5-3275283DE042}"/>
              </a:ext>
            </a:extLst>
          </p:cNvPr>
          <p:cNvSpPr/>
          <p:nvPr/>
        </p:nvSpPr>
        <p:spPr>
          <a:xfrm>
            <a:off x="8557784" y="3304313"/>
            <a:ext cx="884194" cy="635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B7516BD-9B97-490C-ABF2-E86899CA296F}"/>
              </a:ext>
            </a:extLst>
          </p:cNvPr>
          <p:cNvSpPr/>
          <p:nvPr/>
        </p:nvSpPr>
        <p:spPr>
          <a:xfrm>
            <a:off x="1854334" y="2865576"/>
            <a:ext cx="1147043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1CF59B27-6108-4D40-8C04-86ED3BBCC55E}"/>
              </a:ext>
            </a:extLst>
          </p:cNvPr>
          <p:cNvSpPr/>
          <p:nvPr/>
        </p:nvSpPr>
        <p:spPr>
          <a:xfrm>
            <a:off x="6105008" y="1450525"/>
            <a:ext cx="1147043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0119ADB-AE2D-44EA-9081-426F583D09A7}"/>
              </a:ext>
            </a:extLst>
          </p:cNvPr>
          <p:cNvSpPr/>
          <p:nvPr/>
        </p:nvSpPr>
        <p:spPr>
          <a:xfrm>
            <a:off x="8194899" y="281875"/>
            <a:ext cx="1247079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F04600-A8A3-4EAC-BBB1-32390BAB2A89}"/>
              </a:ext>
            </a:extLst>
          </p:cNvPr>
          <p:cNvSpPr txBox="1"/>
          <p:nvPr/>
        </p:nvSpPr>
        <p:spPr>
          <a:xfrm>
            <a:off x="7028059" y="5280892"/>
            <a:ext cx="5005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8.  </a:t>
            </a:r>
            <a:r>
              <a:rPr lang="ko-KR" altLang="en-US" sz="1050" dirty="0"/>
              <a:t>점프 간격 아슬아슬하게</a:t>
            </a:r>
            <a:r>
              <a:rPr lang="en-US" altLang="ko-KR" sz="1050" dirty="0"/>
              <a:t>. </a:t>
            </a:r>
            <a:r>
              <a:rPr lang="ko-KR" altLang="en-US" sz="1050" dirty="0"/>
              <a:t>조금만 어긋나면 추락</a:t>
            </a:r>
            <a:endParaRPr lang="en-US" altLang="ko-KR" sz="1050" dirty="0"/>
          </a:p>
          <a:p>
            <a:pPr marL="228600" indent="-228600">
              <a:buAutoNum type="arabicPeriod" startAt="9"/>
            </a:pPr>
            <a:r>
              <a:rPr lang="ko-KR" altLang="en-US" sz="1050" dirty="0"/>
              <a:t>최종 출구</a:t>
            </a:r>
            <a:r>
              <a:rPr lang="en-US" altLang="ko-KR" sz="1050" dirty="0"/>
              <a:t>, </a:t>
            </a:r>
            <a:r>
              <a:rPr lang="ko-KR" altLang="en-US" sz="1050" dirty="0"/>
              <a:t>떨어진 후 점프해서 사다리 타고 올라가기</a:t>
            </a:r>
            <a:endParaRPr lang="en-US" altLang="ko-KR" sz="1050" dirty="0"/>
          </a:p>
          <a:p>
            <a:pPr marL="228600" indent="-228600">
              <a:buAutoNum type="arabicPeriod" startAt="9"/>
            </a:pPr>
            <a:r>
              <a:rPr lang="ko-KR" altLang="en-US" sz="1050" dirty="0"/>
              <a:t>시간 표시</a:t>
            </a:r>
            <a:endParaRPr lang="en-US" altLang="ko-KR" sz="1050" dirty="0"/>
          </a:p>
          <a:p>
            <a:pPr marL="228600" indent="-228600">
              <a:buAutoNum type="arabicPeriod" startAt="9"/>
            </a:pPr>
            <a:endParaRPr lang="en-US" altLang="ko-KR" sz="1050" dirty="0"/>
          </a:p>
          <a:p>
            <a:r>
              <a:rPr lang="ko-KR" altLang="en-US" sz="1050" dirty="0"/>
              <a:t>기본적으로 암흑</a:t>
            </a:r>
            <a:r>
              <a:rPr lang="en-US" altLang="ko-KR" sz="1050" dirty="0"/>
              <a:t>. </a:t>
            </a:r>
            <a:r>
              <a:rPr lang="ko-KR" altLang="en-US" sz="1050" dirty="0"/>
              <a:t>플레이어 반경 </a:t>
            </a:r>
            <a:r>
              <a:rPr lang="en-US" altLang="ko-KR" sz="1050" dirty="0"/>
              <a:t>1cm</a:t>
            </a:r>
            <a:r>
              <a:rPr lang="ko-KR" altLang="en-US" sz="1050" dirty="0"/>
              <a:t>정도만 빛이 밝혀져 보인다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층별로 </a:t>
            </a:r>
            <a:r>
              <a:rPr lang="en-US" altLang="ko-KR" sz="1050" dirty="0"/>
              <a:t>1</a:t>
            </a:r>
            <a:r>
              <a:rPr lang="ko-KR" altLang="en-US" sz="1050" dirty="0"/>
              <a:t>분 경과 시 빛이 나타나 </a:t>
            </a:r>
            <a:r>
              <a:rPr lang="en-US" altLang="ko-KR" sz="1050" dirty="0"/>
              <a:t>2</a:t>
            </a:r>
            <a:r>
              <a:rPr lang="ko-KR" altLang="en-US" sz="1050" dirty="0"/>
              <a:t>초간 해당 층을 랜덤하게 비춰준다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클리어 시간에 따라 상</a:t>
            </a:r>
            <a:r>
              <a:rPr lang="en-US" altLang="ko-KR" sz="1050" dirty="0"/>
              <a:t>, </a:t>
            </a:r>
            <a:r>
              <a:rPr lang="ko-KR" altLang="en-US" sz="1050" dirty="0"/>
              <a:t>중 하로 나뉜다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Ex) 4</a:t>
            </a:r>
            <a:r>
              <a:rPr lang="ko-KR" altLang="en-US" sz="1050" dirty="0"/>
              <a:t>분 미만 </a:t>
            </a:r>
            <a:r>
              <a:rPr lang="en-US" altLang="ko-KR" sz="1050" dirty="0"/>
              <a:t>(</a:t>
            </a:r>
            <a:r>
              <a:rPr lang="ko-KR" altLang="en-US" sz="1050" dirty="0"/>
              <a:t>상</a:t>
            </a:r>
            <a:r>
              <a:rPr lang="en-US" altLang="ko-KR" sz="1050" dirty="0"/>
              <a:t>) 4</a:t>
            </a:r>
            <a:r>
              <a:rPr lang="ko-KR" altLang="en-US" sz="1050" dirty="0"/>
              <a:t>분</a:t>
            </a:r>
            <a:r>
              <a:rPr lang="en-US" altLang="ko-KR" sz="1050" dirty="0"/>
              <a:t>~6</a:t>
            </a:r>
            <a:r>
              <a:rPr lang="ko-KR" altLang="en-US" sz="1050" dirty="0"/>
              <a:t>분 </a:t>
            </a:r>
            <a:r>
              <a:rPr lang="en-US" altLang="ko-KR" sz="1050" dirty="0"/>
              <a:t>(</a:t>
            </a:r>
            <a:r>
              <a:rPr lang="ko-KR" altLang="en-US" sz="1050" dirty="0"/>
              <a:t>중</a:t>
            </a:r>
            <a:r>
              <a:rPr lang="en-US" altLang="ko-KR" sz="1050" dirty="0"/>
              <a:t>) 6</a:t>
            </a:r>
            <a:r>
              <a:rPr lang="ko-KR" altLang="en-US" sz="1050" dirty="0"/>
              <a:t>분 초과</a:t>
            </a:r>
            <a:r>
              <a:rPr lang="en-US" altLang="ko-KR" sz="1050" dirty="0"/>
              <a:t> (</a:t>
            </a:r>
            <a:r>
              <a:rPr lang="ko-KR" altLang="en-US" sz="1050" dirty="0"/>
              <a:t>하</a:t>
            </a:r>
            <a:r>
              <a:rPr lang="en-US" altLang="ko-KR" sz="1050" dirty="0"/>
              <a:t>) </a:t>
            </a: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06595133-680D-4A68-A01E-EDB864BEFEC1}"/>
              </a:ext>
            </a:extLst>
          </p:cNvPr>
          <p:cNvSpPr/>
          <p:nvPr/>
        </p:nvSpPr>
        <p:spPr>
          <a:xfrm>
            <a:off x="4994179" y="495649"/>
            <a:ext cx="1247079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6E2CEEEB-2D19-4EA8-BB3E-EBA01D1FEBEA}"/>
              </a:ext>
            </a:extLst>
          </p:cNvPr>
          <p:cNvSpPr/>
          <p:nvPr/>
        </p:nvSpPr>
        <p:spPr>
          <a:xfrm>
            <a:off x="2792905" y="1003866"/>
            <a:ext cx="1247079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B537B0C0-20D3-403F-A222-E1A0AD5B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601" y="4859232"/>
            <a:ext cx="424301" cy="424301"/>
          </a:xfrm>
          <a:prstGeom prst="rect">
            <a:avLst/>
          </a:prstGeom>
        </p:spPr>
      </p:pic>
      <p:sp>
        <p:nvSpPr>
          <p:cNvPr id="167" name="별: 꼭짓점 32개 166">
            <a:extLst>
              <a:ext uri="{FF2B5EF4-FFF2-40B4-BE49-F238E27FC236}">
                <a16:creationId xmlns:a16="http://schemas.microsoft.com/office/drawing/2014/main" id="{87A6E30A-9767-4260-893F-E07B8C3F9A2E}"/>
              </a:ext>
            </a:extLst>
          </p:cNvPr>
          <p:cNvSpPr/>
          <p:nvPr/>
        </p:nvSpPr>
        <p:spPr>
          <a:xfrm>
            <a:off x="1764133" y="4781367"/>
            <a:ext cx="531235" cy="567009"/>
          </a:xfrm>
          <a:prstGeom prst="star32">
            <a:avLst>
              <a:gd name="adj" fmla="val 42323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1D298D-6F74-47D0-9A59-ED5BDB1DCC7A}"/>
              </a:ext>
            </a:extLst>
          </p:cNvPr>
          <p:cNvSpPr txBox="1"/>
          <p:nvPr/>
        </p:nvSpPr>
        <p:spPr>
          <a:xfrm>
            <a:off x="2224261" y="254838"/>
            <a:ext cx="3528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FF00"/>
                </a:solidFill>
              </a:rPr>
              <a:t>비율</a:t>
            </a:r>
            <a:r>
              <a:rPr lang="en-US" altLang="ko-KR" sz="1050" dirty="0">
                <a:solidFill>
                  <a:srgbClr val="FFFF00"/>
                </a:solidFill>
              </a:rPr>
              <a:t>: </a:t>
            </a:r>
          </a:p>
          <a:p>
            <a:r>
              <a:rPr lang="ko-KR" altLang="en-US" sz="1050" dirty="0">
                <a:solidFill>
                  <a:srgbClr val="FFFF00"/>
                </a:solidFill>
              </a:rPr>
              <a:t>주인공 점프 가로 </a:t>
            </a:r>
            <a:r>
              <a:rPr lang="en-US" altLang="ko-KR" sz="1050" dirty="0">
                <a:solidFill>
                  <a:srgbClr val="FFFF00"/>
                </a:solidFill>
              </a:rPr>
              <a:t>1 </a:t>
            </a:r>
            <a:r>
              <a:rPr lang="ko-KR" altLang="en-US" sz="1050" dirty="0">
                <a:solidFill>
                  <a:srgbClr val="FFFF00"/>
                </a:solidFill>
              </a:rPr>
              <a:t>세로 </a:t>
            </a:r>
            <a:r>
              <a:rPr lang="en-US" altLang="ko-KR" sz="1050" dirty="0">
                <a:solidFill>
                  <a:srgbClr val="FFFF00"/>
                </a:solidFill>
              </a:rPr>
              <a:t>1 </a:t>
            </a:r>
            <a:r>
              <a:rPr lang="ko-KR" altLang="en-US" sz="1050" dirty="0">
                <a:solidFill>
                  <a:srgbClr val="FFFF00"/>
                </a:solidFill>
              </a:rPr>
              <a:t>기준</a:t>
            </a:r>
            <a:endParaRPr lang="en-US" altLang="ko-KR" sz="1050" dirty="0">
              <a:solidFill>
                <a:srgbClr val="FFFF00"/>
              </a:solidFill>
            </a:endParaRPr>
          </a:p>
          <a:p>
            <a:r>
              <a:rPr lang="ko-KR" altLang="en-US" sz="1050" dirty="0">
                <a:solidFill>
                  <a:srgbClr val="FFFF00"/>
                </a:solidFill>
              </a:rPr>
              <a:t>속력 </a:t>
            </a:r>
            <a:r>
              <a:rPr lang="en-US" altLang="ko-KR" sz="1050" dirty="0">
                <a:solidFill>
                  <a:srgbClr val="FFFF00"/>
                </a:solidFill>
              </a:rPr>
              <a:t>0.5/s (</a:t>
            </a:r>
            <a:r>
              <a:rPr lang="ko-KR" altLang="en-US" sz="1050" dirty="0">
                <a:solidFill>
                  <a:srgbClr val="FFFF00"/>
                </a:solidFill>
              </a:rPr>
              <a:t>제작 후 조정 가능</a:t>
            </a:r>
            <a:r>
              <a:rPr lang="en-US" altLang="ko-KR" sz="1050" dirty="0">
                <a:solidFill>
                  <a:srgbClr val="FFFF00"/>
                </a:solidFill>
              </a:rPr>
              <a:t>)</a:t>
            </a:r>
          </a:p>
          <a:p>
            <a:r>
              <a:rPr lang="ko-KR" altLang="en-US" sz="1050" dirty="0">
                <a:solidFill>
                  <a:srgbClr val="FFFF00"/>
                </a:solidFill>
              </a:rPr>
              <a:t>맵 가로 </a:t>
            </a:r>
            <a:r>
              <a:rPr lang="en-US" altLang="ko-KR" sz="1050" dirty="0">
                <a:solidFill>
                  <a:srgbClr val="FFFF00"/>
                </a:solidFill>
              </a:rPr>
              <a:t>20</a:t>
            </a:r>
            <a:r>
              <a:rPr lang="ko-KR" altLang="en-US" sz="1050" dirty="0">
                <a:solidFill>
                  <a:srgbClr val="FFFF00"/>
                </a:solidFill>
              </a:rPr>
              <a:t> 세로 </a:t>
            </a:r>
            <a:r>
              <a:rPr lang="en-US" altLang="ko-KR" sz="105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05FDC18-239F-4DD2-9F1E-88AE90090E64}"/>
              </a:ext>
            </a:extLst>
          </p:cNvPr>
          <p:cNvSpPr/>
          <p:nvPr/>
        </p:nvSpPr>
        <p:spPr>
          <a:xfrm>
            <a:off x="1288987" y="170135"/>
            <a:ext cx="971142" cy="771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F44A264B-87D2-478D-88DC-6C6E461003C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33" y="326779"/>
            <a:ext cx="317468" cy="3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2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203">
            <a:extLst>
              <a:ext uri="{FF2B5EF4-FFF2-40B4-BE49-F238E27FC236}">
                <a16:creationId xmlns:a16="http://schemas.microsoft.com/office/drawing/2014/main" id="{1BEC8E34-D39F-48D1-A17B-536D3A05308A}"/>
              </a:ext>
            </a:extLst>
          </p:cNvPr>
          <p:cNvSpPr txBox="1"/>
          <p:nvPr/>
        </p:nvSpPr>
        <p:spPr>
          <a:xfrm>
            <a:off x="1502578" y="5322567"/>
            <a:ext cx="5005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아빠는 언어공격</a:t>
            </a:r>
            <a:r>
              <a:rPr lang="en-US" altLang="ko-KR" sz="1050" dirty="0"/>
              <a:t>(</a:t>
            </a:r>
            <a:r>
              <a:rPr lang="ko-KR" altLang="en-US" sz="1050" dirty="0"/>
              <a:t>옆집 애는 장학금을 타왔다는데</a:t>
            </a:r>
            <a:r>
              <a:rPr lang="en-US" altLang="ko-KR" sz="1050" dirty="0"/>
              <a:t>… / </a:t>
            </a:r>
            <a:r>
              <a:rPr lang="ko-KR" altLang="en-US" sz="1050" dirty="0"/>
              <a:t>살은 </a:t>
            </a:r>
            <a:r>
              <a:rPr lang="ko-KR" altLang="en-US" sz="1050" dirty="0" err="1"/>
              <a:t>안빼니</a:t>
            </a:r>
            <a:r>
              <a:rPr lang="en-US" altLang="ko-KR" sz="1050" dirty="0"/>
              <a:t>? / </a:t>
            </a:r>
            <a:r>
              <a:rPr lang="ko-KR" altLang="en-US" sz="1050" dirty="0"/>
              <a:t>방청소를 하다니 시험기간이긴 하구나 </a:t>
            </a:r>
            <a:r>
              <a:rPr lang="en-US" altLang="ko-KR" sz="1050" dirty="0"/>
              <a:t>/ </a:t>
            </a:r>
            <a:r>
              <a:rPr lang="ko-KR" altLang="en-US" sz="1050" dirty="0"/>
              <a:t>취직은 당연히 대기업이지</a:t>
            </a:r>
            <a:r>
              <a:rPr lang="en-US" altLang="ko-KR" sz="1050" dirty="0"/>
              <a:t>? / </a:t>
            </a:r>
            <a:r>
              <a:rPr lang="ko-KR" altLang="en-US" sz="1050" dirty="0"/>
              <a:t>연애도 </a:t>
            </a:r>
            <a:r>
              <a:rPr lang="ko-KR" altLang="en-US" sz="1050" dirty="0" err="1"/>
              <a:t>해봐야지</a:t>
            </a:r>
            <a:r>
              <a:rPr lang="en-US" altLang="ko-KR" sz="1050" dirty="0"/>
              <a:t>), </a:t>
            </a:r>
            <a:r>
              <a:rPr lang="ko-KR" altLang="en-US" sz="1050" dirty="0"/>
              <a:t>말의 세기에 따라 주인공이 받는 데미지 차이 有</a:t>
            </a:r>
            <a:r>
              <a:rPr lang="en-US" altLang="ko-KR" sz="1050" dirty="0"/>
              <a:t>. </a:t>
            </a:r>
            <a:r>
              <a:rPr lang="ko-KR" altLang="en-US" sz="1050" dirty="0"/>
              <a:t>엄마는</a:t>
            </a:r>
            <a:r>
              <a:rPr lang="en-US" altLang="ko-KR" sz="1050" dirty="0"/>
              <a:t>… </a:t>
            </a:r>
            <a:r>
              <a:rPr lang="ko-KR" altLang="en-US" sz="1050" dirty="0" err="1"/>
              <a:t>뭐죠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부모님을 공격해 머리 위의 체력바를 소진하면 처치 완료</a:t>
            </a:r>
            <a:r>
              <a:rPr lang="en-US" altLang="ko-KR" sz="1050" dirty="0"/>
              <a:t>. </a:t>
            </a:r>
            <a:r>
              <a:rPr lang="ko-KR" altLang="en-US" sz="1050" dirty="0"/>
              <a:t>체력바가 다 닳으면 사라지지는 않고 털썩 주저앉아 그대로 있는다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부모님 중 하나를 처치하면 모래시계를 뒤집는 아이템 획득 가능</a:t>
            </a:r>
            <a:r>
              <a:rPr lang="en-US" altLang="ko-KR" sz="1050" dirty="0"/>
              <a:t>. </a:t>
            </a:r>
            <a:r>
              <a:rPr lang="ko-KR" altLang="en-US" sz="1050" dirty="0"/>
              <a:t>먹지 않으면 </a:t>
            </a:r>
            <a:r>
              <a:rPr lang="en-US" altLang="ko-KR" sz="1050" dirty="0"/>
              <a:t>5</a:t>
            </a:r>
            <a:r>
              <a:rPr lang="ko-KR" altLang="en-US" sz="1050" dirty="0"/>
              <a:t>초 후 사라진다</a:t>
            </a:r>
            <a:r>
              <a:rPr lang="en-US" altLang="ko-KR" sz="1050" dirty="0"/>
              <a:t>. (</a:t>
            </a:r>
            <a:r>
              <a:rPr lang="ko-KR" altLang="en-US" sz="1050" dirty="0"/>
              <a:t>모래시계 위아래 구분 가능하게 하기</a:t>
            </a:r>
            <a:r>
              <a:rPr lang="en-US" altLang="ko-KR" sz="1050" dirty="0"/>
              <a:t>)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445B2F9-F88A-4CD2-A597-880D1E390138}"/>
              </a:ext>
            </a:extLst>
          </p:cNvPr>
          <p:cNvSpPr txBox="1"/>
          <p:nvPr/>
        </p:nvSpPr>
        <p:spPr>
          <a:xfrm>
            <a:off x="6449286" y="5322567"/>
            <a:ext cx="500528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4.  </a:t>
            </a:r>
            <a:r>
              <a:rPr lang="ko-KR" altLang="en-US" sz="1050" dirty="0"/>
              <a:t>상단의 모래시계는 주인공의 체력</a:t>
            </a:r>
            <a:r>
              <a:rPr lang="en-US" altLang="ko-KR" sz="1050" dirty="0"/>
              <a:t>. </a:t>
            </a:r>
            <a:r>
              <a:rPr lang="ko-KR" altLang="en-US" sz="1050" dirty="0"/>
              <a:t>시간의 흐름에 따라 조금씩 쌓이며 부모님의 공격을 받을 시 </a:t>
            </a:r>
            <a:r>
              <a:rPr lang="en-US" altLang="ko-KR" sz="1050" dirty="0"/>
              <a:t>3</a:t>
            </a:r>
            <a:r>
              <a:rPr lang="ko-KR" altLang="en-US" sz="1050" dirty="0"/>
              <a:t>초간 속도가 </a:t>
            </a:r>
            <a:r>
              <a:rPr lang="en-US" altLang="ko-KR" sz="1050" dirty="0"/>
              <a:t>2</a:t>
            </a:r>
            <a:r>
              <a:rPr lang="ko-KR" altLang="en-US" sz="1050" dirty="0"/>
              <a:t>배로 증가한다</a:t>
            </a:r>
            <a:r>
              <a:rPr lang="en-US" altLang="ko-KR" sz="1050" dirty="0"/>
              <a:t>. </a:t>
            </a:r>
            <a:r>
              <a:rPr lang="ko-KR" altLang="en-US" sz="1050" dirty="0"/>
              <a:t>모래가 전부 내려온 후 공격을 받으면 시계가 깨지며 게임오버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5.  </a:t>
            </a:r>
            <a:r>
              <a:rPr lang="ko-KR" altLang="en-US" sz="1050" dirty="0"/>
              <a:t>주인공의 공격은 물방울</a:t>
            </a:r>
            <a:r>
              <a:rPr lang="en-US" altLang="ko-KR" sz="1050" dirty="0"/>
              <a:t>. </a:t>
            </a:r>
            <a:r>
              <a:rPr lang="ko-KR" altLang="en-US" sz="1050" dirty="0"/>
              <a:t>부모님이 물방울을 맞으면 </a:t>
            </a:r>
            <a:r>
              <a:rPr lang="en-US" altLang="ko-KR" sz="1050" dirty="0"/>
              <a:t>1</a:t>
            </a:r>
            <a:r>
              <a:rPr lang="ko-KR" altLang="en-US" sz="1050" dirty="0"/>
              <a:t>초간 갇힌 뒤 터지며 </a:t>
            </a:r>
            <a:r>
              <a:rPr lang="ko-KR" altLang="en-US" sz="1050" dirty="0" err="1"/>
              <a:t>체력바</a:t>
            </a:r>
            <a:r>
              <a:rPr lang="ko-KR" altLang="en-US" sz="1050" dirty="0"/>
              <a:t> </a:t>
            </a:r>
            <a:r>
              <a:rPr lang="en-US" altLang="ko-KR" sz="1050" dirty="0"/>
              <a:t>1/5 </a:t>
            </a:r>
            <a:r>
              <a:rPr lang="ko-KR" altLang="en-US" sz="1050" dirty="0"/>
              <a:t>감소</a:t>
            </a:r>
            <a:r>
              <a:rPr lang="en-US" altLang="ko-KR" sz="1050" dirty="0"/>
              <a:t>. </a:t>
            </a:r>
          </a:p>
          <a:p>
            <a:pPr marL="228600" indent="-228600">
              <a:buAutoNum type="arabicPeriod" startAt="6"/>
            </a:pPr>
            <a:r>
              <a:rPr lang="ko-KR" altLang="en-US" sz="1050" dirty="0"/>
              <a:t>주인공은 유리 </a:t>
            </a:r>
            <a:r>
              <a:rPr lang="ko-KR" altLang="en-US" sz="1050" dirty="0" err="1"/>
              <a:t>실드를</a:t>
            </a:r>
            <a:r>
              <a:rPr lang="ko-KR" altLang="en-US" sz="1050" dirty="0"/>
              <a:t> 총 </a:t>
            </a:r>
            <a:r>
              <a:rPr lang="en-US" altLang="ko-KR" sz="1050" dirty="0"/>
              <a:t>5</a:t>
            </a:r>
            <a:r>
              <a:rPr lang="ko-KR" altLang="en-US" sz="1050" dirty="0"/>
              <a:t>번 사용 가능</a:t>
            </a:r>
            <a:r>
              <a:rPr lang="en-US" altLang="ko-KR" sz="1050" dirty="0"/>
              <a:t>. </a:t>
            </a:r>
            <a:r>
              <a:rPr lang="ko-KR" altLang="en-US" sz="1050" dirty="0"/>
              <a:t>공격을 받으면 </a:t>
            </a:r>
            <a:r>
              <a:rPr lang="ko-KR" altLang="en-US" sz="1050" dirty="0" err="1"/>
              <a:t>챙그랑</a:t>
            </a:r>
            <a:r>
              <a:rPr lang="ko-KR" altLang="en-US" sz="1050" dirty="0"/>
              <a:t> 깨진다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 startAt="6"/>
            </a:pPr>
            <a:r>
              <a:rPr lang="ko-KR" altLang="en-US" sz="1050" dirty="0"/>
              <a:t>부모님은 날개가 달려있어 원을 그리며 날아다닌다</a:t>
            </a:r>
            <a:r>
              <a:rPr lang="en-US" altLang="ko-KR" sz="1050" dirty="0"/>
              <a:t>.</a:t>
            </a: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A1E4ACDE-5EF7-4A8F-B8F8-AE5B925F29F7}"/>
              </a:ext>
            </a:extLst>
          </p:cNvPr>
          <p:cNvGrpSpPr/>
          <p:nvPr/>
        </p:nvGrpSpPr>
        <p:grpSpPr>
          <a:xfrm>
            <a:off x="1565189" y="253315"/>
            <a:ext cx="9061622" cy="5030219"/>
            <a:chOff x="1565189" y="253315"/>
            <a:chExt cx="9061622" cy="503021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3F730E-BC71-4B86-9262-AD5752CBDDA3}"/>
                </a:ext>
              </a:extLst>
            </p:cNvPr>
            <p:cNvSpPr/>
            <p:nvPr/>
          </p:nvSpPr>
          <p:spPr>
            <a:xfrm>
              <a:off x="1565189" y="253315"/>
              <a:ext cx="9061622" cy="50086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316AA2-EA32-439A-B221-77B7C1F1DBDF}"/>
                </a:ext>
              </a:extLst>
            </p:cNvPr>
            <p:cNvSpPr/>
            <p:nvPr/>
          </p:nvSpPr>
          <p:spPr>
            <a:xfrm>
              <a:off x="5378275" y="4537022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04ED50-D59F-41FE-8FC9-B811B21B5931}"/>
                </a:ext>
              </a:extLst>
            </p:cNvPr>
            <p:cNvSpPr/>
            <p:nvPr/>
          </p:nvSpPr>
          <p:spPr>
            <a:xfrm>
              <a:off x="1565189" y="4537022"/>
              <a:ext cx="156519" cy="72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90CA09-55B5-4551-9250-EFEA2DBCD98D}"/>
                </a:ext>
              </a:extLst>
            </p:cNvPr>
            <p:cNvSpPr/>
            <p:nvPr/>
          </p:nvSpPr>
          <p:spPr>
            <a:xfrm>
              <a:off x="10474639" y="1096937"/>
              <a:ext cx="152172" cy="431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6" name="그래픽 165" descr="걷기">
              <a:extLst>
                <a:ext uri="{FF2B5EF4-FFF2-40B4-BE49-F238E27FC236}">
                  <a16:creationId xmlns:a16="http://schemas.microsoft.com/office/drawing/2014/main" id="{B537B0C0-20D3-403F-A222-E1A0AD5BA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7601" y="4558636"/>
              <a:ext cx="724898" cy="724898"/>
            </a:xfrm>
            <a:prstGeom prst="rect">
              <a:avLst/>
            </a:prstGeom>
          </p:spPr>
        </p:pic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9AA31504-4052-4D0F-A2B3-261D1660AD26}"/>
                </a:ext>
              </a:extLst>
            </p:cNvPr>
            <p:cNvSpPr/>
            <p:nvPr/>
          </p:nvSpPr>
          <p:spPr>
            <a:xfrm>
              <a:off x="3191129" y="3991775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8109EC3-7CD5-4656-8292-9655495B57D7}"/>
                </a:ext>
              </a:extLst>
            </p:cNvPr>
            <p:cNvSpPr/>
            <p:nvPr/>
          </p:nvSpPr>
          <p:spPr>
            <a:xfrm>
              <a:off x="7408905" y="3991775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F90A447-C44A-401C-9389-A6BB70C3D90C}"/>
                </a:ext>
              </a:extLst>
            </p:cNvPr>
            <p:cNvSpPr/>
            <p:nvPr/>
          </p:nvSpPr>
          <p:spPr>
            <a:xfrm>
              <a:off x="8754735" y="2732953"/>
              <a:ext cx="1326160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1CEF175D-693C-4A72-B658-781B37B790F2}"/>
                </a:ext>
              </a:extLst>
            </p:cNvPr>
            <p:cNvSpPr/>
            <p:nvPr/>
          </p:nvSpPr>
          <p:spPr>
            <a:xfrm>
              <a:off x="2233748" y="2787521"/>
              <a:ext cx="1091158" cy="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4A4E0CA-084B-40EA-B851-E752319439D0}"/>
                </a:ext>
              </a:extLst>
            </p:cNvPr>
            <p:cNvSpPr/>
            <p:nvPr/>
          </p:nvSpPr>
          <p:spPr>
            <a:xfrm>
              <a:off x="5646911" y="3529085"/>
              <a:ext cx="1012474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48BAE9D-BAFD-48C0-AB27-9E970637EFB5}"/>
                </a:ext>
              </a:extLst>
            </p:cNvPr>
            <p:cNvSpPr/>
            <p:nvPr/>
          </p:nvSpPr>
          <p:spPr>
            <a:xfrm>
              <a:off x="4530721" y="2979133"/>
              <a:ext cx="3167685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EC47727A-C810-450C-9F4D-7CF5F44F21C9}"/>
                </a:ext>
              </a:extLst>
            </p:cNvPr>
            <p:cNvSpPr/>
            <p:nvPr/>
          </p:nvSpPr>
          <p:spPr>
            <a:xfrm>
              <a:off x="3368347" y="1944347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01EA5062-7234-4CCB-B839-E5D347263028}"/>
                </a:ext>
              </a:extLst>
            </p:cNvPr>
            <p:cNvSpPr/>
            <p:nvPr/>
          </p:nvSpPr>
          <p:spPr>
            <a:xfrm>
              <a:off x="7408904" y="1944347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EA0346C-FC49-4CAC-B1C1-A55DF06CA141}"/>
                </a:ext>
              </a:extLst>
            </p:cNvPr>
            <p:cNvSpPr/>
            <p:nvPr/>
          </p:nvSpPr>
          <p:spPr>
            <a:xfrm>
              <a:off x="9641258" y="1528504"/>
              <a:ext cx="976323" cy="129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934C9E2-6D29-419A-ACA0-B1C7A35BF15C}"/>
                </a:ext>
              </a:extLst>
            </p:cNvPr>
            <p:cNvSpPr/>
            <p:nvPr/>
          </p:nvSpPr>
          <p:spPr>
            <a:xfrm>
              <a:off x="1565189" y="1008506"/>
              <a:ext cx="152172" cy="431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4D0A0DB-73BF-453B-BE23-0DCD2E6F8D31}"/>
                </a:ext>
              </a:extLst>
            </p:cNvPr>
            <p:cNvSpPr/>
            <p:nvPr/>
          </p:nvSpPr>
          <p:spPr>
            <a:xfrm>
              <a:off x="1574420" y="1440073"/>
              <a:ext cx="976322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0420BAA-04E7-43B1-8061-09948074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814" y="400415"/>
              <a:ext cx="488162" cy="488162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836062C-6CE7-465F-9BA6-5FE042594C24}"/>
                </a:ext>
              </a:extLst>
            </p:cNvPr>
            <p:cNvGrpSpPr/>
            <p:nvPr/>
          </p:nvGrpSpPr>
          <p:grpSpPr>
            <a:xfrm>
              <a:off x="6473603" y="1869209"/>
              <a:ext cx="1245766" cy="972863"/>
              <a:chOff x="6275525" y="1975704"/>
              <a:chExt cx="1245766" cy="972863"/>
            </a:xfrm>
          </p:grpSpPr>
          <p:pic>
            <p:nvPicPr>
              <p:cNvPr id="208" name="그래픽 207" descr="남자">
                <a:extLst>
                  <a:ext uri="{FF2B5EF4-FFF2-40B4-BE49-F238E27FC236}">
                    <a16:creationId xmlns:a16="http://schemas.microsoft.com/office/drawing/2014/main" id="{A7AC09AA-7622-4E6B-B327-C1B6D2E9B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49286" y="2059565"/>
                <a:ext cx="889002" cy="889002"/>
              </a:xfrm>
              <a:prstGeom prst="rect">
                <a:avLst/>
              </a:prstGeom>
            </p:spPr>
          </p:pic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268D0CD1-DF4D-4D89-A0CB-B319321281C7}"/>
                  </a:ext>
                </a:extLst>
              </p:cNvPr>
              <p:cNvSpPr/>
              <p:nvPr/>
            </p:nvSpPr>
            <p:spPr>
              <a:xfrm>
                <a:off x="6713283" y="1975704"/>
                <a:ext cx="370905" cy="457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74FBB63F-4D3E-44E0-AF27-AFDF3E5598D6}"/>
                  </a:ext>
                </a:extLst>
              </p:cNvPr>
              <p:cNvGrpSpPr/>
              <p:nvPr/>
            </p:nvGrpSpPr>
            <p:grpSpPr>
              <a:xfrm>
                <a:off x="6275525" y="2289053"/>
                <a:ext cx="383860" cy="339867"/>
                <a:chOff x="4652139" y="2181519"/>
                <a:chExt cx="383860" cy="339867"/>
              </a:xfrm>
            </p:grpSpPr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2521B48E-B182-4958-B122-DF77EE60C347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81664FC0-6F99-462F-AEAC-87AA632CC4B1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4E7B0CAB-A71E-4280-95E7-16DAD0AC190F}"/>
                  </a:ext>
                </a:extLst>
              </p:cNvPr>
              <p:cNvGrpSpPr/>
              <p:nvPr/>
            </p:nvGrpSpPr>
            <p:grpSpPr>
              <a:xfrm flipH="1">
                <a:off x="7137431" y="2315014"/>
                <a:ext cx="383860" cy="339867"/>
                <a:chOff x="4652139" y="2181519"/>
                <a:chExt cx="383860" cy="339867"/>
              </a:xfrm>
            </p:grpSpPr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61351329-1BFE-4971-BF91-5E982793920D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0E0A018E-90F4-4853-866C-65A2B34DB3E9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649C244-D76D-4DB6-8787-EB8BDC563641}"/>
                </a:ext>
              </a:extLst>
            </p:cNvPr>
            <p:cNvGrpSpPr/>
            <p:nvPr/>
          </p:nvGrpSpPr>
          <p:grpSpPr>
            <a:xfrm>
              <a:off x="2903947" y="2787512"/>
              <a:ext cx="1202330" cy="972521"/>
              <a:chOff x="4653868" y="1976046"/>
              <a:chExt cx="1202330" cy="972521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5D911D0-4673-49E4-B6EB-9148C18BE1E2}"/>
                  </a:ext>
                </a:extLst>
              </p:cNvPr>
              <p:cNvSpPr/>
              <p:nvPr/>
            </p:nvSpPr>
            <p:spPr>
              <a:xfrm>
                <a:off x="4983761" y="1976046"/>
                <a:ext cx="370905" cy="457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6E8990E-F15B-4ECA-81EF-E77F35FA08B5}"/>
                  </a:ext>
                </a:extLst>
              </p:cNvPr>
              <p:cNvGrpSpPr/>
              <p:nvPr/>
            </p:nvGrpSpPr>
            <p:grpSpPr>
              <a:xfrm>
                <a:off x="4653868" y="2225261"/>
                <a:ext cx="383860" cy="339867"/>
                <a:chOff x="4652139" y="2181519"/>
                <a:chExt cx="383860" cy="339867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7A7268AA-6708-4E12-B882-AB6B6086803E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ACDEA80A-9724-49EA-BA41-AAB7F2F83D19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3" name="그래픽 2" descr="남자">
                <a:extLst>
                  <a:ext uri="{FF2B5EF4-FFF2-40B4-BE49-F238E27FC236}">
                    <a16:creationId xmlns:a16="http://schemas.microsoft.com/office/drawing/2014/main" id="{DAD71BF1-5EE7-48AC-8A17-CB78652D6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07458" y="2059565"/>
                <a:ext cx="889002" cy="889002"/>
              </a:xfrm>
              <a:prstGeom prst="rect">
                <a:avLst/>
              </a:prstGeom>
            </p:spPr>
          </p:pic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3521393E-3FC3-4BF2-874B-E035FD61BAE2}"/>
                  </a:ext>
                </a:extLst>
              </p:cNvPr>
              <p:cNvGrpSpPr/>
              <p:nvPr/>
            </p:nvGrpSpPr>
            <p:grpSpPr>
              <a:xfrm flipH="1">
                <a:off x="5472338" y="2253674"/>
                <a:ext cx="383860" cy="339867"/>
                <a:chOff x="4652139" y="2181519"/>
                <a:chExt cx="383860" cy="339867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3623D1A5-26A8-4692-ABB7-818FCD46DAF6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A9720C05-BFB9-4739-8AFB-B47C621A452A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8" name="화살표: 왼쪽으로 구부러짐 17">
              <a:extLst>
                <a:ext uri="{FF2B5EF4-FFF2-40B4-BE49-F238E27FC236}">
                  <a16:creationId xmlns:a16="http://schemas.microsoft.com/office/drawing/2014/main" id="{01C0C959-A9EA-4AD5-8E55-CD1A51D4262C}"/>
                </a:ext>
              </a:extLst>
            </p:cNvPr>
            <p:cNvSpPr/>
            <p:nvPr/>
          </p:nvSpPr>
          <p:spPr>
            <a:xfrm rot="18060429">
              <a:off x="3894865" y="1795215"/>
              <a:ext cx="422825" cy="1216152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화살표: 왼쪽으로 구부러짐 221">
              <a:extLst>
                <a:ext uri="{FF2B5EF4-FFF2-40B4-BE49-F238E27FC236}">
                  <a16:creationId xmlns:a16="http://schemas.microsoft.com/office/drawing/2014/main" id="{80F51EA1-2686-4699-B403-9979B085C9F6}"/>
                </a:ext>
              </a:extLst>
            </p:cNvPr>
            <p:cNvSpPr/>
            <p:nvPr/>
          </p:nvSpPr>
          <p:spPr>
            <a:xfrm rot="18060429">
              <a:off x="7645860" y="1164047"/>
              <a:ext cx="422825" cy="1216152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화살표: 왼쪽으로 구부러짐 222">
              <a:extLst>
                <a:ext uri="{FF2B5EF4-FFF2-40B4-BE49-F238E27FC236}">
                  <a16:creationId xmlns:a16="http://schemas.microsoft.com/office/drawing/2014/main" id="{14D874DE-799F-4632-83C1-71F46F6CAC66}"/>
                </a:ext>
              </a:extLst>
            </p:cNvPr>
            <p:cNvSpPr/>
            <p:nvPr/>
          </p:nvSpPr>
          <p:spPr>
            <a:xfrm rot="18060429" flipH="1" flipV="1">
              <a:off x="2844311" y="3453651"/>
              <a:ext cx="422825" cy="1216152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화살표: 왼쪽으로 구부러짐 223">
              <a:extLst>
                <a:ext uri="{FF2B5EF4-FFF2-40B4-BE49-F238E27FC236}">
                  <a16:creationId xmlns:a16="http://schemas.microsoft.com/office/drawing/2014/main" id="{0A32BA7D-F448-4870-9469-599450267A9E}"/>
                </a:ext>
              </a:extLst>
            </p:cNvPr>
            <p:cNvSpPr/>
            <p:nvPr/>
          </p:nvSpPr>
          <p:spPr>
            <a:xfrm rot="18060429" flipH="1" flipV="1">
              <a:off x="6365363" y="2707456"/>
              <a:ext cx="422825" cy="1216152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5E6A1C0-3EDE-48C2-B3FE-F19BF0EA1254}"/>
                </a:ext>
              </a:extLst>
            </p:cNvPr>
            <p:cNvSpPr/>
            <p:nvPr/>
          </p:nvSpPr>
          <p:spPr>
            <a:xfrm>
              <a:off x="2425631" y="4646141"/>
              <a:ext cx="45719" cy="5795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5113CE7-F4F6-47E2-85E5-119D695381D2}"/>
                </a:ext>
              </a:extLst>
            </p:cNvPr>
            <p:cNvSpPr/>
            <p:nvPr/>
          </p:nvSpPr>
          <p:spPr>
            <a:xfrm>
              <a:off x="2610227" y="4816478"/>
              <a:ext cx="201569" cy="2388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8F61D2C1-FEF0-42E9-A4FC-F659ED0134F4}"/>
                </a:ext>
              </a:extLst>
            </p:cNvPr>
            <p:cNvSpPr/>
            <p:nvPr/>
          </p:nvSpPr>
          <p:spPr>
            <a:xfrm>
              <a:off x="2978595" y="4819903"/>
              <a:ext cx="201569" cy="2388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1007B994-B319-4D47-9FB8-4AC2FF8A7320}"/>
                </a:ext>
              </a:extLst>
            </p:cNvPr>
            <p:cNvSpPr/>
            <p:nvPr/>
          </p:nvSpPr>
          <p:spPr>
            <a:xfrm>
              <a:off x="3346963" y="4823328"/>
              <a:ext cx="201569" cy="2388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350D799-ED6F-4D6E-8E91-83B0B89CE657}"/>
                </a:ext>
              </a:extLst>
            </p:cNvPr>
            <p:cNvSpPr txBox="1"/>
            <p:nvPr/>
          </p:nvSpPr>
          <p:spPr>
            <a:xfrm>
              <a:off x="3956953" y="3237844"/>
              <a:ext cx="761707" cy="369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옆집애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는장학금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을타왔다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bg1"/>
                  </a:solidFill>
                </a:rPr>
                <a:t>는데</a:t>
              </a:r>
              <a:r>
                <a:rPr lang="en-US" altLang="ko-KR" sz="500" dirty="0">
                  <a:solidFill>
                    <a:schemeClr val="bg1"/>
                  </a:solidFill>
                </a:rPr>
                <a:t>…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C877570-49C9-4B41-A8A0-9F94DB2A440D}"/>
                </a:ext>
              </a:extLst>
            </p:cNvPr>
            <p:cNvSpPr txBox="1"/>
            <p:nvPr/>
          </p:nvSpPr>
          <p:spPr>
            <a:xfrm>
              <a:off x="2271855" y="3110411"/>
              <a:ext cx="761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>
                  <a:solidFill>
                    <a:schemeClr val="bg1"/>
                  </a:solidFill>
                </a:rPr>
                <a:t>살은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안빼니</a:t>
              </a:r>
              <a:r>
                <a:rPr lang="en-US" altLang="ko-KR" sz="500" dirty="0">
                  <a:solidFill>
                    <a:schemeClr val="bg1"/>
                  </a:solidFill>
                </a:rPr>
                <a:t>?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0163DEED-89E5-4641-B97F-9845771954FA}"/>
              </a:ext>
            </a:extLst>
          </p:cNvPr>
          <p:cNvSpPr txBox="1"/>
          <p:nvPr/>
        </p:nvSpPr>
        <p:spPr>
          <a:xfrm>
            <a:off x="2180050" y="423515"/>
            <a:ext cx="5005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FF00"/>
                </a:solidFill>
              </a:rPr>
              <a:t>주인공의 이동속도를 </a:t>
            </a:r>
            <a:r>
              <a:rPr lang="en-US" altLang="ko-KR" sz="1050" dirty="0">
                <a:solidFill>
                  <a:srgbClr val="FFFF00"/>
                </a:solidFill>
              </a:rPr>
              <a:t>1/s </a:t>
            </a:r>
            <a:r>
              <a:rPr lang="ko-KR" altLang="en-US" sz="1050" dirty="0">
                <a:solidFill>
                  <a:srgbClr val="FFFF00"/>
                </a:solidFill>
              </a:rPr>
              <a:t>라고 할 때</a:t>
            </a:r>
            <a:endParaRPr lang="en-US" altLang="ko-KR" sz="1050" dirty="0">
              <a:solidFill>
                <a:srgbClr val="FFFF00"/>
              </a:solidFill>
            </a:endParaRPr>
          </a:p>
          <a:p>
            <a:r>
              <a:rPr lang="ko-KR" altLang="en-US" sz="1050" dirty="0">
                <a:solidFill>
                  <a:srgbClr val="FFFF00"/>
                </a:solidFill>
              </a:rPr>
              <a:t>각 공격의 속도는 </a:t>
            </a:r>
            <a:r>
              <a:rPr lang="en-US" altLang="ko-KR" sz="1050" dirty="0">
                <a:solidFill>
                  <a:srgbClr val="FFFF00"/>
                </a:solidFill>
              </a:rPr>
              <a:t>1.5/s, </a:t>
            </a:r>
            <a:r>
              <a:rPr lang="ko-KR" altLang="en-US" sz="1050" dirty="0">
                <a:solidFill>
                  <a:srgbClr val="FFFF00"/>
                </a:solidFill>
              </a:rPr>
              <a:t>부모님의 이동속도는 </a:t>
            </a:r>
            <a:r>
              <a:rPr lang="en-US" altLang="ko-KR" sz="1050" dirty="0">
                <a:solidFill>
                  <a:srgbClr val="FFFF00"/>
                </a:solidFill>
              </a:rPr>
              <a:t>2/s.</a:t>
            </a:r>
          </a:p>
          <a:p>
            <a:r>
              <a:rPr lang="ko-KR" altLang="en-US" sz="1050" dirty="0" err="1">
                <a:solidFill>
                  <a:srgbClr val="FFFF00"/>
                </a:solidFill>
              </a:rPr>
              <a:t>실드는</a:t>
            </a:r>
            <a:r>
              <a:rPr lang="ko-KR" altLang="en-US" sz="1050" dirty="0">
                <a:solidFill>
                  <a:srgbClr val="FFFF00"/>
                </a:solidFill>
              </a:rPr>
              <a:t> 주인공의 몸통을 한 바퀴 휘감는 모양</a:t>
            </a:r>
            <a:endParaRPr lang="en-US" altLang="ko-KR" sz="1050" dirty="0">
              <a:solidFill>
                <a:srgbClr val="FFFF00"/>
              </a:solidFill>
            </a:endParaRPr>
          </a:p>
          <a:p>
            <a:r>
              <a:rPr lang="ko-KR" altLang="en-US" sz="1050" dirty="0">
                <a:solidFill>
                  <a:srgbClr val="FFFF00"/>
                </a:solidFill>
              </a:rPr>
              <a:t>부모님의 공격 주기는 매번 </a:t>
            </a:r>
            <a:r>
              <a:rPr lang="en-US" altLang="ko-KR" sz="1050" dirty="0">
                <a:solidFill>
                  <a:srgbClr val="FFFF00"/>
                </a:solidFill>
              </a:rPr>
              <a:t>1s, 1.3s, 2s, 1.7s</a:t>
            </a:r>
            <a:r>
              <a:rPr lang="ko-KR" altLang="en-US" sz="1050" dirty="0">
                <a:solidFill>
                  <a:srgbClr val="FFFF00"/>
                </a:solidFill>
              </a:rPr>
              <a:t>의 시간 중 랜덤하게 결정</a:t>
            </a:r>
            <a:endParaRPr lang="en-US" altLang="ko-KR" sz="105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1412</Words>
  <Application>Microsoft Office PowerPoint</Application>
  <PresentationFormat>와이드스크린</PresentationFormat>
  <Paragraphs>200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Joy</dc:creator>
  <cp:lastModifiedBy>Joy</cp:lastModifiedBy>
  <cp:revision>51</cp:revision>
  <dcterms:created xsi:type="dcterms:W3CDTF">2018-06-27T11:20:21Z</dcterms:created>
  <dcterms:modified xsi:type="dcterms:W3CDTF">2018-07-15T13:38:50Z</dcterms:modified>
</cp:coreProperties>
</file>