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5" r:id="rId3"/>
    <p:sldId id="260" r:id="rId4"/>
    <p:sldId id="266" r:id="rId5"/>
    <p:sldId id="259" r:id="rId6"/>
    <p:sldId id="262" r:id="rId7"/>
    <p:sldId id="263" r:id="rId8"/>
    <p:sldId id="268" r:id="rId9"/>
    <p:sldId id="269" r:id="rId10"/>
    <p:sldId id="270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6412" autoAdjust="0"/>
  </p:normalViewPr>
  <p:slideViewPr>
    <p:cSldViewPr snapToGrid="0">
      <p:cViewPr>
        <p:scale>
          <a:sx n="89" d="100"/>
          <a:sy n="89" d="100"/>
        </p:scale>
        <p:origin x="151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12EC3-F380-4DA3-90D6-5EE7A3AEE98C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4079-DCAF-41DD-A7A6-757D94846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1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04079-DCAF-41DD-A7A6-757D948467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4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3EF09-E677-4CD8-804C-DC5F29CA1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A78EF-FEC6-4B9A-AD01-CE5066D5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22848-E7CD-47DD-8DA8-96286F46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598F5-2775-4B4F-B623-2AC5BE4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6ED93-7089-4EB1-AD33-847DC9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6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DF4ED-5F2E-46FA-B899-87716810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B921B-3795-47B7-8076-81EC76FFA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E207B-8C6C-4633-AF63-08BA03CA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E2B5A-B130-4B33-B9EA-835D9DCB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B0DE8-3BBF-45E0-8461-A5A10C71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6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83A986-A40B-4ECE-886F-4186947D0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45A4C2-F9BF-4307-92E1-A55769FC2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F5B94-F536-4A4B-9ABC-D0478AD3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95690-7511-4AD9-863B-10D60E73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3A575-7CC5-465A-9DA5-893F2AB5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82DAA-CF52-424B-AC7E-FD22DABC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52926-8C53-416D-80D3-E51CE40B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52CD2-B3DF-4156-AF24-23B0BFF9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193A5-A822-4D9B-A0EF-F3942B8C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D552C-E010-4DF7-940D-0E05979A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3EEE1-9884-435A-B7D8-D7017CA9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8918B-AA65-4E5D-9184-DCE67293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5530-00B6-4757-A581-732E4F57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A9FA8-F98F-40F1-B877-7703CD90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AED87-ABED-4E72-B7DA-252E3154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28741-58AC-4AE9-B0CD-D0D81F92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A3F54-CBE5-41E5-9647-20674C0D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4C63FE-55DA-4778-B781-9704AAEF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97459-8A2B-468B-8CC8-BE7A23F6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41BFB-0C00-418C-8AC4-00EE037A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9E5A9-DD6B-4F3B-8854-2ADBCF0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4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531E3-226D-4119-A52E-C44C0360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8C3F1-71E1-4FB5-ABED-0CC2DEC5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7ECF2-84EF-4047-ACEC-6C008F3E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5E67A-EA07-48FC-89B5-F96B6AFE5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758B6A-5A39-4393-9DB2-AA5DD7D8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DD8879-ECAD-4468-BF42-E8566ABC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10695-9679-4B1E-B4DC-95A92918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D05939-DBC2-4CAD-8218-801E00D2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4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137A-7051-46C6-8580-0C25667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F5CE7D-12D8-43DF-8425-44FD1139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292129-0571-4441-8C91-12451A2A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E6A660-413E-4821-A89F-0056D8AB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4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F21365-85C5-460B-AFD4-87BB60E3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E32A76-E5DD-4CC0-B85A-BC5B83A3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DD6EBD-DFA6-41F2-9A29-EE07A920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A6631-777E-40DB-9DA4-D15B606A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6103-A560-4D69-BA76-853A8BF1C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7D20D-9BAA-419A-BE55-1A63AD7D2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FF125-5788-480F-9DA9-A7A66CD6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F90EA-E26D-4FB2-B5F5-2728F6EB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6CD2B-5B9B-43DD-AF05-A732AB85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5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E03C9-4EFC-4A78-9847-4765A4CB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94CBB9-B7C5-4B85-B353-2D940B90D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09C81-71CB-48AE-B533-F2A6301B4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A9C78-04D0-411B-A04F-CA013C83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2BFC3-57B8-4CD5-BF33-1976D28A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2CAD7-8718-44C9-841C-F55D38CA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9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C81ECD-0F13-4767-A57A-A7A75FD2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56FFB-A74D-40E8-B1F0-48A6F221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5D49E-FF13-42B5-964D-E8015F077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B52B-BC4E-4B78-B29F-5D94E6B6D35E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15C8B-BF6E-4686-84B9-225757A51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6EA7F-16D0-473A-B5B3-8BD8BCD3B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5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197" y="2396068"/>
            <a:ext cx="5630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프로젝트 독</a:t>
            </a:r>
            <a:endParaRPr lang="en-US" altLang="ko-KR" sz="3600" b="1" dirty="0"/>
          </a:p>
          <a:p>
            <a:pPr algn="ctr"/>
            <a:r>
              <a:rPr lang="en-US" altLang="ko-KR" sz="2000" b="1" dirty="0"/>
              <a:t>(</a:t>
            </a:r>
            <a:r>
              <a:rPr lang="ko-KR" altLang="en-US" sz="2000" b="1" dirty="0"/>
              <a:t>가제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24197" y="3810002"/>
            <a:ext cx="563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KING </a:t>
            </a:r>
            <a:r>
              <a:rPr lang="ko-KR" altLang="en-US" b="1" dirty="0"/>
              <a:t> 유다빈 </a:t>
            </a:r>
            <a:r>
              <a:rPr lang="ko-KR" altLang="en-US" b="1" dirty="0" err="1"/>
              <a:t>이기쁨</a:t>
            </a:r>
            <a:r>
              <a:rPr lang="ko-KR" altLang="en-US" b="1" dirty="0"/>
              <a:t> 이예원 이한나 임은정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08" y="1322759"/>
            <a:ext cx="1035309" cy="8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1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E121A5-30B5-4221-8534-C9B97F93B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18" y="1781127"/>
            <a:ext cx="6609762" cy="37052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3ACE67-5B64-4B03-9DBB-EDECD4C4AC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03" y="253999"/>
            <a:ext cx="1035309" cy="8955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AD5BCE3-2CC1-4549-A54C-A163725B3630}"/>
              </a:ext>
            </a:extLst>
          </p:cNvPr>
          <p:cNvGrpSpPr/>
          <p:nvPr/>
        </p:nvGrpSpPr>
        <p:grpSpPr>
          <a:xfrm>
            <a:off x="2022012" y="1142063"/>
            <a:ext cx="3060585" cy="338554"/>
            <a:chOff x="2022012" y="1142063"/>
            <a:chExt cx="3060585" cy="338554"/>
          </a:xfrm>
        </p:grpSpPr>
        <p:sp>
          <p:nvSpPr>
            <p:cNvPr id="11" name="모서리가 둥근 직사각형 27">
              <a:extLst>
                <a:ext uri="{FF2B5EF4-FFF2-40B4-BE49-F238E27FC236}">
                  <a16:creationId xmlns:a16="http://schemas.microsoft.com/office/drawing/2014/main" id="{659FA0B4-E3EF-4D98-8562-46F28232F599}"/>
                </a:ext>
              </a:extLst>
            </p:cNvPr>
            <p:cNvSpPr/>
            <p:nvPr/>
          </p:nvSpPr>
          <p:spPr>
            <a:xfrm>
              <a:off x="2022012" y="1180107"/>
              <a:ext cx="1686388" cy="2624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프로토타입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71A27D-185B-4ECF-9A38-6C7AF7AE2DC4}"/>
                </a:ext>
              </a:extLst>
            </p:cNvPr>
            <p:cNvSpPr txBox="1"/>
            <p:nvPr/>
          </p:nvSpPr>
          <p:spPr>
            <a:xfrm>
              <a:off x="3799874" y="1142063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스토리 진행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1E95273-544D-484D-889F-61C3ACFC42A6}"/>
                </a:ext>
              </a:extLst>
            </p:cNvPr>
            <p:cNvCxnSpPr>
              <a:cxnSpLocks/>
            </p:cNvCxnSpPr>
            <p:nvPr/>
          </p:nvCxnSpPr>
          <p:spPr>
            <a:xfrm>
              <a:off x="2136913" y="1442573"/>
              <a:ext cx="27240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56E972-2957-41FF-B34B-211989C1E1CF}"/>
              </a:ext>
            </a:extLst>
          </p:cNvPr>
          <p:cNvSpPr txBox="1"/>
          <p:nvPr/>
        </p:nvSpPr>
        <p:spPr>
          <a:xfrm>
            <a:off x="3274554" y="5715937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클리어 결과 하</a:t>
            </a:r>
            <a:r>
              <a:rPr lang="en-US" altLang="ko-KR" sz="1600" dirty="0"/>
              <a:t>(</a:t>
            </a:r>
            <a:r>
              <a:rPr lang="ko-KR" altLang="en-US" sz="1600" dirty="0"/>
              <a:t>下</a:t>
            </a:r>
            <a:r>
              <a:rPr lang="en-US" altLang="ko-KR" sz="1600" dirty="0"/>
              <a:t>)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77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1130" y="2878669"/>
            <a:ext cx="563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감사합니다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41128" y="3852336"/>
            <a:ext cx="563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/>
              <a:t>QnA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641" y="1585226"/>
            <a:ext cx="1035309" cy="8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7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03" y="253999"/>
            <a:ext cx="1035309" cy="895509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054945" y="1701801"/>
            <a:ext cx="1686388" cy="26246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054945" y="2381092"/>
            <a:ext cx="1686388" cy="26246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장르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054945" y="3060383"/>
            <a:ext cx="1686388" cy="26246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개발툴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54945" y="3739674"/>
            <a:ext cx="1686388" cy="26246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역할분담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199" y="164836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err="1"/>
              <a:t>안드로이드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199" y="23276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퍼즐 어드벤처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199" y="300695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유니티</a:t>
            </a:r>
            <a:r>
              <a:rPr lang="ko-KR" altLang="en-US" dirty="0"/>
              <a:t> </a:t>
            </a:r>
            <a:r>
              <a:rPr lang="en-US" altLang="ko-KR" dirty="0"/>
              <a:t>2D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9199" y="3686241"/>
            <a:ext cx="2624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이기쁨</a:t>
            </a:r>
            <a:r>
              <a:rPr lang="ko-KR" altLang="en-US" dirty="0"/>
              <a:t> </a:t>
            </a:r>
            <a:r>
              <a:rPr lang="en-US" altLang="ko-KR" dirty="0"/>
              <a:t>: PM, </a:t>
            </a:r>
            <a:r>
              <a:rPr lang="ko-KR" altLang="en-US" dirty="0"/>
              <a:t>기획</a:t>
            </a:r>
            <a:r>
              <a:rPr lang="en-US" altLang="ko-KR" dirty="0"/>
              <a:t>, </a:t>
            </a:r>
            <a:r>
              <a:rPr lang="ko-KR" altLang="en-US" dirty="0" err="1"/>
              <a:t>코더</a:t>
            </a:r>
            <a:endParaRPr lang="en-US" altLang="ko-KR" dirty="0"/>
          </a:p>
          <a:p>
            <a:r>
              <a:rPr lang="ko-KR" altLang="en-US" dirty="0"/>
              <a:t>유다빈 </a:t>
            </a:r>
            <a:r>
              <a:rPr lang="en-US" altLang="ko-KR" dirty="0"/>
              <a:t>: </a:t>
            </a:r>
            <a:r>
              <a:rPr lang="ko-KR" altLang="en-US" dirty="0"/>
              <a:t>기획</a:t>
            </a:r>
            <a:r>
              <a:rPr lang="en-US" altLang="ko-KR" dirty="0"/>
              <a:t>, </a:t>
            </a:r>
            <a:r>
              <a:rPr lang="ko-KR" altLang="en-US" dirty="0" err="1"/>
              <a:t>코더</a:t>
            </a:r>
            <a:endParaRPr lang="en-US" altLang="ko-KR" dirty="0"/>
          </a:p>
          <a:p>
            <a:r>
              <a:rPr lang="ko-KR" altLang="en-US" dirty="0"/>
              <a:t>이한나 </a:t>
            </a:r>
            <a:r>
              <a:rPr lang="en-US" altLang="ko-KR" dirty="0"/>
              <a:t>: </a:t>
            </a:r>
            <a:r>
              <a:rPr lang="ko-KR" altLang="en-US" dirty="0" err="1"/>
              <a:t>코더</a:t>
            </a:r>
            <a:endParaRPr lang="en-US" altLang="ko-KR" dirty="0"/>
          </a:p>
          <a:p>
            <a:r>
              <a:rPr lang="ko-KR" altLang="en-US" dirty="0"/>
              <a:t>임은정 </a:t>
            </a:r>
            <a:r>
              <a:rPr lang="en-US" altLang="ko-KR" dirty="0"/>
              <a:t>: </a:t>
            </a:r>
            <a:r>
              <a:rPr lang="ko-KR" altLang="en-US" dirty="0" err="1"/>
              <a:t>코더</a:t>
            </a:r>
            <a:endParaRPr lang="en-US" altLang="ko-KR" dirty="0"/>
          </a:p>
          <a:p>
            <a:r>
              <a:rPr lang="ko-KR" altLang="en-US" dirty="0"/>
              <a:t>이예원 </a:t>
            </a:r>
            <a:r>
              <a:rPr lang="en-US" altLang="ko-KR" dirty="0"/>
              <a:t>: </a:t>
            </a:r>
            <a:r>
              <a:rPr lang="ko-KR" altLang="en-US" dirty="0"/>
              <a:t>그래픽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343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03" y="253999"/>
            <a:ext cx="1035309" cy="895509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2022012" y="1180107"/>
            <a:ext cx="1686388" cy="26246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게임소개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22012" y="1730440"/>
            <a:ext cx="5724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주인공 화연이는 진로와 가족</a:t>
            </a:r>
            <a:r>
              <a:rPr lang="en-US" altLang="ko-KR" dirty="0"/>
              <a:t>, </a:t>
            </a:r>
            <a:r>
              <a:rPr lang="ko-KR" altLang="en-US" dirty="0"/>
              <a:t>친구와의 관계 등에서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여러 고민을 안고 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여느 때와 같이 고민에 휩싸여있던 와중</a:t>
            </a:r>
            <a:r>
              <a:rPr lang="en-US" altLang="ko-KR" dirty="0"/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난데없이 방 안으로 </a:t>
            </a:r>
            <a:r>
              <a:rPr lang="ko-KR" altLang="en-US" dirty="0" err="1"/>
              <a:t>흘러들어온</a:t>
            </a:r>
            <a:r>
              <a:rPr lang="ko-KR" altLang="en-US" dirty="0"/>
              <a:t> 빛을 보고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묘한 이끌림에 그 빛을 따라가는데</a:t>
            </a:r>
            <a:r>
              <a:rPr lang="en-US" altLang="ko-KR" dirty="0"/>
              <a:t>…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59" y="2707870"/>
            <a:ext cx="4727654" cy="24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7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293FF2-4110-4D15-944A-04658BF4A53C}"/>
              </a:ext>
            </a:extLst>
          </p:cNvPr>
          <p:cNvSpPr/>
          <p:nvPr/>
        </p:nvSpPr>
        <p:spPr>
          <a:xfrm>
            <a:off x="1847530" y="2268897"/>
            <a:ext cx="4048211" cy="22484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9FC2C18-52B2-4EA3-A278-D2DD241E6C05}"/>
              </a:ext>
            </a:extLst>
          </p:cNvPr>
          <p:cNvSpPr/>
          <p:nvPr/>
        </p:nvSpPr>
        <p:spPr>
          <a:xfrm>
            <a:off x="3389035" y="3274598"/>
            <a:ext cx="965200" cy="23706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시작하기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1CA9FF-50D6-4753-9F79-78CD08EA7291}"/>
              </a:ext>
            </a:extLst>
          </p:cNvPr>
          <p:cNvSpPr/>
          <p:nvPr/>
        </p:nvSpPr>
        <p:spPr>
          <a:xfrm>
            <a:off x="3389035" y="3670915"/>
            <a:ext cx="965200" cy="23706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178C3-F544-4B6A-8878-F07C3F21556E}"/>
              </a:ext>
            </a:extLst>
          </p:cNvPr>
          <p:cNvSpPr txBox="1"/>
          <p:nvPr/>
        </p:nvSpPr>
        <p:spPr>
          <a:xfrm>
            <a:off x="3160148" y="2683417"/>
            <a:ext cx="142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4A6BEF-C62A-4429-BEA1-02AB60057E9F}"/>
              </a:ext>
            </a:extLst>
          </p:cNvPr>
          <p:cNvSpPr/>
          <p:nvPr/>
        </p:nvSpPr>
        <p:spPr>
          <a:xfrm>
            <a:off x="6385662" y="2268897"/>
            <a:ext cx="4048211" cy="22484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8750AA-319E-4C9D-9D97-350E37A7E717}"/>
              </a:ext>
            </a:extLst>
          </p:cNvPr>
          <p:cNvSpPr/>
          <p:nvPr/>
        </p:nvSpPr>
        <p:spPr>
          <a:xfrm>
            <a:off x="6814945" y="2813057"/>
            <a:ext cx="786827" cy="9230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EDD93C6-C56A-4190-A1DB-C39890111E71}"/>
              </a:ext>
            </a:extLst>
          </p:cNvPr>
          <p:cNvSpPr/>
          <p:nvPr/>
        </p:nvSpPr>
        <p:spPr>
          <a:xfrm>
            <a:off x="8031055" y="2821524"/>
            <a:ext cx="786827" cy="9230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A23E97-CC52-4BA4-AFB0-03E78AB9143C}"/>
              </a:ext>
            </a:extLst>
          </p:cNvPr>
          <p:cNvSpPr/>
          <p:nvPr/>
        </p:nvSpPr>
        <p:spPr>
          <a:xfrm>
            <a:off x="9217765" y="2813057"/>
            <a:ext cx="786827" cy="9230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B3AF5-825B-4F73-80A1-354D78626ADB}"/>
              </a:ext>
            </a:extLst>
          </p:cNvPr>
          <p:cNvSpPr txBox="1"/>
          <p:nvPr/>
        </p:nvSpPr>
        <p:spPr>
          <a:xfrm>
            <a:off x="6814944" y="3847569"/>
            <a:ext cx="786827" cy="27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Stage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ECF68D-7D42-45E8-80FB-B849853B1F91}"/>
              </a:ext>
            </a:extLst>
          </p:cNvPr>
          <p:cNvSpPr txBox="1"/>
          <p:nvPr/>
        </p:nvSpPr>
        <p:spPr>
          <a:xfrm>
            <a:off x="8031055" y="3847569"/>
            <a:ext cx="786827" cy="27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Stage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D7D67C-B308-4DA3-8FC9-2874233D4D31}"/>
              </a:ext>
            </a:extLst>
          </p:cNvPr>
          <p:cNvSpPr txBox="1"/>
          <p:nvPr/>
        </p:nvSpPr>
        <p:spPr>
          <a:xfrm>
            <a:off x="9217765" y="3847569"/>
            <a:ext cx="786827" cy="27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Stage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8" name="그래픽 17" descr="자물쇠">
            <a:extLst>
              <a:ext uri="{FF2B5EF4-FFF2-40B4-BE49-F238E27FC236}">
                <a16:creationId xmlns:a16="http://schemas.microsoft.com/office/drawing/2014/main" id="{A228F37D-978F-49E5-88A8-2A1CD05ACC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7659" y="3095630"/>
            <a:ext cx="357936" cy="357936"/>
          </a:xfrm>
          <a:prstGeom prst="rect">
            <a:avLst/>
          </a:prstGeom>
        </p:spPr>
      </p:pic>
      <p:pic>
        <p:nvPicPr>
          <p:cNvPr id="19" name="그래픽 18" descr="자물쇠">
            <a:extLst>
              <a:ext uri="{FF2B5EF4-FFF2-40B4-BE49-F238E27FC236}">
                <a16:creationId xmlns:a16="http://schemas.microsoft.com/office/drawing/2014/main" id="{738FBEAB-1BB2-49BD-ACA0-C4E3D33928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2210" y="3106793"/>
            <a:ext cx="357936" cy="35793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03" y="253999"/>
            <a:ext cx="1035309" cy="8955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62AF59-8274-4A1B-9F53-DA9EB5BFA2B0}"/>
              </a:ext>
            </a:extLst>
          </p:cNvPr>
          <p:cNvSpPr txBox="1"/>
          <p:nvPr/>
        </p:nvSpPr>
        <p:spPr>
          <a:xfrm>
            <a:off x="6385662" y="4791473"/>
            <a:ext cx="374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순차적 잠금 해제 방식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각 스테이지의 결과는 상 중 하로 나뉨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46AA1AA-67A6-4A28-B083-1D7B629CF385}"/>
              </a:ext>
            </a:extLst>
          </p:cNvPr>
          <p:cNvGrpSpPr/>
          <p:nvPr/>
        </p:nvGrpSpPr>
        <p:grpSpPr>
          <a:xfrm>
            <a:off x="2022012" y="1142063"/>
            <a:ext cx="2838988" cy="338554"/>
            <a:chOff x="2022012" y="1142063"/>
            <a:chExt cx="2838988" cy="33855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022012" y="1180107"/>
              <a:ext cx="1686388" cy="2624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프로토타입</a:t>
              </a:r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FBEDAA9-4624-4884-8684-838E320E0C8D}"/>
                </a:ext>
              </a:extLst>
            </p:cNvPr>
            <p:cNvSpPr txBox="1"/>
            <p:nvPr/>
          </p:nvSpPr>
          <p:spPr>
            <a:xfrm>
              <a:off x="3799874" y="114206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시작화면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AC42716-0A0A-4E45-9021-43DF2AE40BCE}"/>
                </a:ext>
              </a:extLst>
            </p:cNvPr>
            <p:cNvCxnSpPr>
              <a:cxnSpLocks/>
            </p:cNvCxnSpPr>
            <p:nvPr/>
          </p:nvCxnSpPr>
          <p:spPr>
            <a:xfrm>
              <a:off x="2136913" y="1442573"/>
              <a:ext cx="27240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82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그림 146">
            <a:extLst>
              <a:ext uri="{FF2B5EF4-FFF2-40B4-BE49-F238E27FC236}">
                <a16:creationId xmlns:a16="http://schemas.microsoft.com/office/drawing/2014/main" id="{FC6C53D2-0DEC-4D6A-A349-AA9707CDB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03" y="253999"/>
            <a:ext cx="1035309" cy="895509"/>
          </a:xfrm>
          <a:prstGeom prst="rect">
            <a:avLst/>
          </a:prstGeom>
        </p:spPr>
      </p:pic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7D640958-E8A9-426D-92B1-391C55668FE7}"/>
              </a:ext>
            </a:extLst>
          </p:cNvPr>
          <p:cNvGrpSpPr/>
          <p:nvPr/>
        </p:nvGrpSpPr>
        <p:grpSpPr>
          <a:xfrm>
            <a:off x="2022012" y="1142063"/>
            <a:ext cx="2897079" cy="338554"/>
            <a:chOff x="2022012" y="1142063"/>
            <a:chExt cx="2897079" cy="338554"/>
          </a:xfrm>
        </p:grpSpPr>
        <p:sp>
          <p:nvSpPr>
            <p:cNvPr id="150" name="모서리가 둥근 직사각형 27">
              <a:extLst>
                <a:ext uri="{FF2B5EF4-FFF2-40B4-BE49-F238E27FC236}">
                  <a16:creationId xmlns:a16="http://schemas.microsoft.com/office/drawing/2014/main" id="{91380251-B824-40CC-94D2-FE2B77367388}"/>
                </a:ext>
              </a:extLst>
            </p:cNvPr>
            <p:cNvSpPr/>
            <p:nvPr/>
          </p:nvSpPr>
          <p:spPr>
            <a:xfrm>
              <a:off x="2022012" y="1180107"/>
              <a:ext cx="1686388" cy="2624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프로토타입</a:t>
              </a:r>
              <a:endParaRPr lang="ko-KR" altLang="en-US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8C2E0E4-B454-4A13-82D1-3E2262EBDF02}"/>
                </a:ext>
              </a:extLst>
            </p:cNvPr>
            <p:cNvSpPr txBox="1"/>
            <p:nvPr/>
          </p:nvSpPr>
          <p:spPr>
            <a:xfrm>
              <a:off x="3799874" y="1142063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스테이지</a:t>
              </a:r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9D90D0F1-B4DE-4282-B978-B3A34B55B91F}"/>
                </a:ext>
              </a:extLst>
            </p:cNvPr>
            <p:cNvCxnSpPr>
              <a:cxnSpLocks/>
            </p:cNvCxnSpPr>
            <p:nvPr/>
          </p:nvCxnSpPr>
          <p:spPr>
            <a:xfrm>
              <a:off x="2136913" y="1442573"/>
              <a:ext cx="27240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5260DAB-4E02-4367-AFA8-D713E72060C8}"/>
              </a:ext>
            </a:extLst>
          </p:cNvPr>
          <p:cNvGrpSpPr/>
          <p:nvPr/>
        </p:nvGrpSpPr>
        <p:grpSpPr>
          <a:xfrm>
            <a:off x="3371805" y="1833447"/>
            <a:ext cx="5448390" cy="3191106"/>
            <a:chOff x="2622184" y="1848033"/>
            <a:chExt cx="6947631" cy="410583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393B9D3-DC9D-44EC-99B4-EB3CAE03251C}"/>
                </a:ext>
              </a:extLst>
            </p:cNvPr>
            <p:cNvGrpSpPr/>
            <p:nvPr/>
          </p:nvGrpSpPr>
          <p:grpSpPr>
            <a:xfrm>
              <a:off x="2622184" y="1848033"/>
              <a:ext cx="6947631" cy="4009559"/>
              <a:chOff x="4053270" y="68087"/>
              <a:chExt cx="7818277" cy="4215879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2CBB78F-6FB2-4220-9A01-1E8C8055449C}"/>
                  </a:ext>
                </a:extLst>
              </p:cNvPr>
              <p:cNvSpPr/>
              <p:nvPr/>
            </p:nvSpPr>
            <p:spPr>
              <a:xfrm>
                <a:off x="4053270" y="68087"/>
                <a:ext cx="7818277" cy="42158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B228CD5-0E0A-4ED4-BFE1-4DFBB8BD4B71}"/>
                  </a:ext>
                </a:extLst>
              </p:cNvPr>
              <p:cNvSpPr/>
              <p:nvPr/>
            </p:nvSpPr>
            <p:spPr>
              <a:xfrm>
                <a:off x="4053270" y="3334011"/>
                <a:ext cx="7818277" cy="62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F402C1B-A884-4ED1-9AEE-479703939932}"/>
                  </a:ext>
                </a:extLst>
              </p:cNvPr>
              <p:cNvSpPr/>
              <p:nvPr/>
            </p:nvSpPr>
            <p:spPr>
              <a:xfrm>
                <a:off x="4053270" y="1115098"/>
                <a:ext cx="7818277" cy="62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2142B70-D957-4DFA-8B14-672A6A4B466A}"/>
                  </a:ext>
                </a:extLst>
              </p:cNvPr>
              <p:cNvSpPr/>
              <p:nvPr/>
            </p:nvSpPr>
            <p:spPr>
              <a:xfrm>
                <a:off x="5307748" y="1111639"/>
                <a:ext cx="579263" cy="1317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0FCFB8C-20AD-4C29-A391-9508410802D0}"/>
                  </a:ext>
                </a:extLst>
              </p:cNvPr>
              <p:cNvSpPr/>
              <p:nvPr/>
            </p:nvSpPr>
            <p:spPr>
              <a:xfrm>
                <a:off x="4053270" y="3673800"/>
                <a:ext cx="135043" cy="610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E301325-7A5A-4E83-9204-0C38BFC2BD65}"/>
                  </a:ext>
                </a:extLst>
              </p:cNvPr>
              <p:cNvSpPr/>
              <p:nvPr/>
            </p:nvSpPr>
            <p:spPr>
              <a:xfrm>
                <a:off x="4053270" y="491000"/>
                <a:ext cx="135043" cy="610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5FD6E62-DEE5-44F7-81FF-6F295106847A}"/>
                  </a:ext>
                </a:extLst>
              </p:cNvPr>
              <p:cNvSpPr/>
              <p:nvPr/>
            </p:nvSpPr>
            <p:spPr>
              <a:xfrm>
                <a:off x="4053270" y="2196817"/>
                <a:ext cx="7818277" cy="62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862492C-1EEE-43C7-AC55-DC8187EE5F88}"/>
                  </a:ext>
                </a:extLst>
              </p:cNvPr>
              <p:cNvSpPr/>
              <p:nvPr/>
            </p:nvSpPr>
            <p:spPr>
              <a:xfrm>
                <a:off x="8196956" y="2127492"/>
                <a:ext cx="579263" cy="1317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B11E8C1E-140E-4D9A-9F30-B2BA9ADFF720}"/>
                  </a:ext>
                </a:extLst>
              </p:cNvPr>
              <p:cNvGrpSpPr/>
              <p:nvPr/>
            </p:nvGrpSpPr>
            <p:grpSpPr>
              <a:xfrm>
                <a:off x="6198353" y="3747273"/>
                <a:ext cx="186175" cy="273012"/>
                <a:chOff x="3344563" y="5890041"/>
                <a:chExt cx="275966" cy="580806"/>
              </a:xfrm>
              <a:solidFill>
                <a:schemeClr val="bg1"/>
              </a:solidFill>
            </p:grpSpPr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99CAF0C3-6AFC-4AC3-B93E-5E90BC020808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65D1CB81-1D4D-44C7-97DB-47AEBD4F6624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6F8891BF-AC3E-4495-8218-6B084DF9C383}"/>
                    </a:ext>
                  </a:extLst>
                </p:cNvPr>
                <p:cNvSpPr/>
                <p:nvPr/>
              </p:nvSpPr>
              <p:spPr>
                <a:xfrm>
                  <a:off x="3344563" y="6030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482C72C6-654C-48DC-80DD-EAF3CE822C5C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04CAEF4B-CC8E-4606-B69A-EACE614A793F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2123C0B1-14B6-4698-B666-B1E7836B4EBD}"/>
                  </a:ext>
                </a:extLst>
              </p:cNvPr>
              <p:cNvGrpSpPr/>
              <p:nvPr/>
            </p:nvGrpSpPr>
            <p:grpSpPr>
              <a:xfrm>
                <a:off x="7864401" y="3747273"/>
                <a:ext cx="183397" cy="273012"/>
                <a:chOff x="3348680" y="5890041"/>
                <a:chExt cx="271849" cy="580806"/>
              </a:xfrm>
              <a:solidFill>
                <a:schemeClr val="bg1"/>
              </a:solidFill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E1ED0DA7-9128-45F4-90D7-A82A53A59581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7403D678-3AC8-4E03-9962-E93431E24150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33A87994-2F4D-40FF-9AD0-87A591588146}"/>
                    </a:ext>
                  </a:extLst>
                </p:cNvPr>
                <p:cNvSpPr/>
                <p:nvPr/>
              </p:nvSpPr>
              <p:spPr>
                <a:xfrm>
                  <a:off x="3365155" y="6030082"/>
                  <a:ext cx="222421" cy="4571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37719274-2AB4-4770-A08D-9C3623B69383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458263FD-EBAB-428F-A789-0228F8726C16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0F186365-91E4-4CAA-8BC7-6AC9AD0DAC51}"/>
                  </a:ext>
                </a:extLst>
              </p:cNvPr>
              <p:cNvGrpSpPr/>
              <p:nvPr/>
            </p:nvGrpSpPr>
            <p:grpSpPr>
              <a:xfrm>
                <a:off x="10414671" y="3685883"/>
                <a:ext cx="183397" cy="273012"/>
                <a:chOff x="3348680" y="5890041"/>
                <a:chExt cx="271849" cy="580806"/>
              </a:xfrm>
              <a:solidFill>
                <a:schemeClr val="bg1"/>
              </a:solidFill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4413ACDE-EB13-41B5-8E23-C6E02313A99A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BA8077A1-92CB-485E-B2E6-A90300698808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34213CBB-F985-4632-840F-7FD7E6CCB90B}"/>
                    </a:ext>
                  </a:extLst>
                </p:cNvPr>
                <p:cNvSpPr/>
                <p:nvPr/>
              </p:nvSpPr>
              <p:spPr>
                <a:xfrm>
                  <a:off x="3366531" y="6030084"/>
                  <a:ext cx="222421" cy="4571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D43CBDC4-F2ED-4DA5-8F69-2130E6331231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54803D70-1CF8-4B9B-B416-F22265111113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D980F4DB-D5E1-422A-AAAE-4614F4262C9B}"/>
                  </a:ext>
                </a:extLst>
              </p:cNvPr>
              <p:cNvGrpSpPr/>
              <p:nvPr/>
            </p:nvGrpSpPr>
            <p:grpSpPr>
              <a:xfrm>
                <a:off x="10561942" y="3408500"/>
                <a:ext cx="186175" cy="273012"/>
                <a:chOff x="3344563" y="5890041"/>
                <a:chExt cx="275966" cy="580806"/>
              </a:xfrm>
              <a:solidFill>
                <a:schemeClr val="bg1"/>
              </a:solidFill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71F298A-3CA6-4D1B-A50E-9A26764095FC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97A289D0-844D-44A5-A93D-C7B2D89BAB8A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7AFDE79-FEF8-4C74-AAA9-CC1F96E94831}"/>
                    </a:ext>
                  </a:extLst>
                </p:cNvPr>
                <p:cNvSpPr/>
                <p:nvPr/>
              </p:nvSpPr>
              <p:spPr>
                <a:xfrm>
                  <a:off x="3344563" y="6030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678C1D1-FC25-4921-9ADE-3BC55163B61F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DEC459E9-B6DB-4B9A-9AEF-1228B1D6F23C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6C10490D-9FD7-4C21-A2C6-38E563DEF397}"/>
                  </a:ext>
                </a:extLst>
              </p:cNvPr>
              <p:cNvGrpSpPr/>
              <p:nvPr/>
            </p:nvGrpSpPr>
            <p:grpSpPr>
              <a:xfrm>
                <a:off x="8356143" y="3389344"/>
                <a:ext cx="183397" cy="273012"/>
                <a:chOff x="3348680" y="5890041"/>
                <a:chExt cx="271849" cy="580806"/>
              </a:xfrm>
              <a:solidFill>
                <a:schemeClr val="bg1"/>
              </a:solidFill>
            </p:grpSpPr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3A3A097A-1682-41B4-B309-F66A554FC5C4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9E2D4B0F-55C3-479B-86CB-BA9A72B10A31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A7F80688-528F-41EE-BC7B-5855422F11D5}"/>
                    </a:ext>
                  </a:extLst>
                </p:cNvPr>
                <p:cNvSpPr/>
                <p:nvPr/>
              </p:nvSpPr>
              <p:spPr>
                <a:xfrm>
                  <a:off x="3365155" y="6027629"/>
                  <a:ext cx="222420" cy="4571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66917878-9ADF-47FE-A6EB-CCA253CAB112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23A5F510-7D21-4D3E-8592-86A7B2A365F9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8172311-D3CC-4539-A1E7-687C975F5B20}"/>
                  </a:ext>
                </a:extLst>
              </p:cNvPr>
              <p:cNvSpPr/>
              <p:nvPr/>
            </p:nvSpPr>
            <p:spPr>
              <a:xfrm>
                <a:off x="5546190" y="1458625"/>
                <a:ext cx="275520" cy="840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37D0B67-D0CD-472F-8B4D-CF9D9336D770}"/>
                  </a:ext>
                </a:extLst>
              </p:cNvPr>
              <p:cNvGrpSpPr/>
              <p:nvPr/>
            </p:nvGrpSpPr>
            <p:grpSpPr>
              <a:xfrm>
                <a:off x="5202851" y="1192320"/>
                <a:ext cx="183397" cy="273012"/>
                <a:chOff x="3348680" y="5890041"/>
                <a:chExt cx="271849" cy="580806"/>
              </a:xfrm>
              <a:solidFill>
                <a:schemeClr val="bg1"/>
              </a:solidFill>
            </p:grpSpPr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997862E4-EFD0-45BB-A06D-1ED13E2527AE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94E3485B-81D4-43ED-9EB5-DDCB11238952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FBF166B6-26FC-4E8C-83E8-1FE3BB0F7D63}"/>
                    </a:ext>
                  </a:extLst>
                </p:cNvPr>
                <p:cNvSpPr/>
                <p:nvPr/>
              </p:nvSpPr>
              <p:spPr>
                <a:xfrm>
                  <a:off x="3365155" y="6027629"/>
                  <a:ext cx="222420" cy="4571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83F9C256-1FFA-4EEB-A05F-653D4FCA6F9F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97343C6D-1454-4888-B77C-F0ABBE6D7663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8271C203-3E4E-4B1A-881D-C9B3C1DC6449}"/>
                  </a:ext>
                </a:extLst>
              </p:cNvPr>
              <p:cNvGrpSpPr/>
              <p:nvPr/>
            </p:nvGrpSpPr>
            <p:grpSpPr>
              <a:xfrm>
                <a:off x="8408752" y="1634338"/>
                <a:ext cx="183397" cy="273012"/>
                <a:chOff x="3348680" y="5890041"/>
                <a:chExt cx="271849" cy="580806"/>
              </a:xfrm>
              <a:solidFill>
                <a:schemeClr val="bg1"/>
              </a:solidFill>
            </p:grpSpPr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37902559-7675-40CD-B46D-60B589889E08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24A883D9-227D-441D-8D29-1BF00F5AA44D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1750DA6B-EE7C-4386-9DD6-4ECE84DC8D42}"/>
                    </a:ext>
                  </a:extLst>
                </p:cNvPr>
                <p:cNvSpPr/>
                <p:nvPr/>
              </p:nvSpPr>
              <p:spPr>
                <a:xfrm>
                  <a:off x="3358979" y="6027627"/>
                  <a:ext cx="222421" cy="4571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C31B7F4-4529-4A0F-873B-91F347FF87AB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DF86B356-4B2D-4EE0-BEE8-016B1861EC8D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0860633-9F0D-46B3-8557-493E72FC7C5E}"/>
                  </a:ext>
                </a:extLst>
              </p:cNvPr>
              <p:cNvSpPr/>
              <p:nvPr/>
            </p:nvSpPr>
            <p:spPr>
              <a:xfrm>
                <a:off x="10265831" y="1080435"/>
                <a:ext cx="405046" cy="16174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07C53CA-ABAC-4E26-9BBD-F2E1027D6B6A}"/>
                  </a:ext>
                </a:extLst>
              </p:cNvPr>
              <p:cNvSpPr/>
              <p:nvPr/>
            </p:nvSpPr>
            <p:spPr>
              <a:xfrm>
                <a:off x="6903362" y="3315546"/>
                <a:ext cx="405046" cy="16174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803E354-92B4-42E7-AE00-DBA58D634B3B}"/>
                  </a:ext>
                </a:extLst>
              </p:cNvPr>
              <p:cNvSpPr/>
              <p:nvPr/>
            </p:nvSpPr>
            <p:spPr>
              <a:xfrm>
                <a:off x="10261097" y="2155224"/>
                <a:ext cx="405046" cy="16174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0DB4611-6B9E-4E8B-9313-1EAEEF7DFE94}"/>
                  </a:ext>
                </a:extLst>
              </p:cNvPr>
              <p:cNvSpPr/>
              <p:nvPr/>
            </p:nvSpPr>
            <p:spPr>
              <a:xfrm>
                <a:off x="8259699" y="1027705"/>
                <a:ext cx="405046" cy="16174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56CB45A-B920-4374-8FCD-EA9263CF54DA}"/>
                  </a:ext>
                </a:extLst>
              </p:cNvPr>
              <p:cNvGrpSpPr/>
              <p:nvPr/>
            </p:nvGrpSpPr>
            <p:grpSpPr>
              <a:xfrm>
                <a:off x="10393830" y="2740217"/>
                <a:ext cx="186175" cy="273012"/>
                <a:chOff x="3344563" y="5890041"/>
                <a:chExt cx="275966" cy="580806"/>
              </a:xfrm>
              <a:solidFill>
                <a:schemeClr val="bg1"/>
              </a:solidFill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4441BCC3-6166-4789-8E0F-FC7DD3C2F64C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EC8B9E0A-2A28-4C44-9E53-4F0B4AB23070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0E52C3E1-578E-4E30-AFFC-C75E71915539}"/>
                    </a:ext>
                  </a:extLst>
                </p:cNvPr>
                <p:cNvSpPr/>
                <p:nvPr/>
              </p:nvSpPr>
              <p:spPr>
                <a:xfrm>
                  <a:off x="3344563" y="6030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3C4808C7-026B-4732-9D73-F37F41929C49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8A60421C-8E1B-41A2-8E23-800DDB8798EA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DBFDA426-742C-4A54-A484-1FBCA476053A}"/>
                  </a:ext>
                </a:extLst>
              </p:cNvPr>
              <p:cNvGrpSpPr/>
              <p:nvPr/>
            </p:nvGrpSpPr>
            <p:grpSpPr>
              <a:xfrm>
                <a:off x="9106998" y="2739210"/>
                <a:ext cx="183397" cy="273012"/>
                <a:chOff x="3348680" y="5890041"/>
                <a:chExt cx="271849" cy="580806"/>
              </a:xfrm>
              <a:solidFill>
                <a:schemeClr val="bg1"/>
              </a:solidFill>
            </p:grpSpPr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A41B799-0CA0-4161-9763-FC25BEC0EB11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DF05C9D7-0A24-4460-BDA0-8A585CB96A34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B7E871A1-5F34-4F3A-BB96-F62E6C4E604D}"/>
                    </a:ext>
                  </a:extLst>
                </p:cNvPr>
                <p:cNvSpPr/>
                <p:nvPr/>
              </p:nvSpPr>
              <p:spPr>
                <a:xfrm>
                  <a:off x="3356586" y="6030356"/>
                  <a:ext cx="222421" cy="4571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D25A0514-7432-4B48-AAF8-799567A33EFF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59FC0D14-3382-4040-A60F-27B27F63DE95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19CC4D3-85F2-4B70-9E0C-74F29028AAE9}"/>
                  </a:ext>
                </a:extLst>
              </p:cNvPr>
              <p:cNvGrpSpPr/>
              <p:nvPr/>
            </p:nvGrpSpPr>
            <p:grpSpPr>
              <a:xfrm>
                <a:off x="7184234" y="1636872"/>
                <a:ext cx="186175" cy="273012"/>
                <a:chOff x="3344563" y="5890041"/>
                <a:chExt cx="275966" cy="580806"/>
              </a:xfrm>
              <a:solidFill>
                <a:schemeClr val="bg1"/>
              </a:solidFill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4683B47C-6EFF-4D10-AC2B-BAC570837D18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49503C7E-D9B7-43F4-9862-73E1DF973206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A108C12D-CB1B-4FD5-83E7-40883D7AD29D}"/>
                    </a:ext>
                  </a:extLst>
                </p:cNvPr>
                <p:cNvSpPr/>
                <p:nvPr/>
              </p:nvSpPr>
              <p:spPr>
                <a:xfrm>
                  <a:off x="3344563" y="6030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BBA72D3E-D191-47B6-8AB1-33CC15AE1E01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BA92834-AFFC-484D-A2C7-BD693F9A1499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9ED473C-5FA6-4147-ADCA-E588674A9455}"/>
                  </a:ext>
                </a:extLst>
              </p:cNvPr>
              <p:cNvGrpSpPr/>
              <p:nvPr/>
            </p:nvGrpSpPr>
            <p:grpSpPr>
              <a:xfrm>
                <a:off x="8727678" y="2739210"/>
                <a:ext cx="186175" cy="273012"/>
                <a:chOff x="3344563" y="5890041"/>
                <a:chExt cx="275966" cy="580806"/>
              </a:xfrm>
              <a:solidFill>
                <a:schemeClr val="bg1"/>
              </a:solidFill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E1E05F8D-30BB-426B-8BB2-21E5F4447A39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7AECD424-FEEE-4118-AD9B-1EF6E0661560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E31ECAD5-2840-4907-BBCE-9E08F7823284}"/>
                    </a:ext>
                  </a:extLst>
                </p:cNvPr>
                <p:cNvSpPr/>
                <p:nvPr/>
              </p:nvSpPr>
              <p:spPr>
                <a:xfrm>
                  <a:off x="3344563" y="6030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9AFCE2D-4BE0-4D19-84A2-05F682C7E139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180D8DBC-E406-4AAC-A9A8-96EFFC0C94D9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66C91254-D4A5-464F-BD15-430AA54C820A}"/>
                  </a:ext>
                </a:extLst>
              </p:cNvPr>
              <p:cNvGrpSpPr/>
              <p:nvPr/>
            </p:nvGrpSpPr>
            <p:grpSpPr>
              <a:xfrm>
                <a:off x="8561938" y="1375202"/>
                <a:ext cx="183397" cy="273012"/>
                <a:chOff x="3348680" y="5890041"/>
                <a:chExt cx="271849" cy="580806"/>
              </a:xfrm>
              <a:solidFill>
                <a:schemeClr val="bg1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48A31022-40C2-4F55-B422-118414993E60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88D29C39-EC66-4346-A4E3-A3C8303005F5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F09445A7-A12E-4D4D-8B26-051AF7213F03}"/>
                    </a:ext>
                  </a:extLst>
                </p:cNvPr>
                <p:cNvSpPr/>
                <p:nvPr/>
              </p:nvSpPr>
              <p:spPr>
                <a:xfrm>
                  <a:off x="3358979" y="6027627"/>
                  <a:ext cx="222421" cy="4571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84E8B9B-490B-4FBA-A758-B66B6A240761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C6DA8BF-BF9E-4828-9D37-4826BAFF90FF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21431DDD-7AC5-4D09-A4CE-A4B876DBDB25}"/>
                  </a:ext>
                </a:extLst>
              </p:cNvPr>
              <p:cNvGrpSpPr/>
              <p:nvPr/>
            </p:nvGrpSpPr>
            <p:grpSpPr>
              <a:xfrm>
                <a:off x="7015576" y="2785418"/>
                <a:ext cx="183397" cy="273012"/>
                <a:chOff x="3348680" y="5890041"/>
                <a:chExt cx="271849" cy="580806"/>
              </a:xfrm>
              <a:solidFill>
                <a:schemeClr val="bg1"/>
              </a:solidFill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2A6245D7-474E-4292-851E-F2EAAA4FAD1D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2AC60EFD-27BA-4451-A88F-BEF1FDC2570C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8C558147-0757-454A-8822-CBCA3F71AA82}"/>
                    </a:ext>
                  </a:extLst>
                </p:cNvPr>
                <p:cNvSpPr/>
                <p:nvPr/>
              </p:nvSpPr>
              <p:spPr>
                <a:xfrm>
                  <a:off x="3376261" y="6030084"/>
                  <a:ext cx="222421" cy="4571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66EF7072-D754-41F1-ADAF-50C3B1C8DBB6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F5721131-F0A2-4F1E-938E-36CA01A46FCD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C66BF77-C374-4648-B614-C6B6E5B18E96}"/>
                  </a:ext>
                </a:extLst>
              </p:cNvPr>
              <p:cNvSpPr/>
              <p:nvPr/>
            </p:nvSpPr>
            <p:spPr>
              <a:xfrm>
                <a:off x="10249975" y="265718"/>
                <a:ext cx="465543" cy="62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ABD72E8-3DF0-4469-B4B4-01901E656DCB}"/>
                  </a:ext>
                </a:extLst>
              </p:cNvPr>
              <p:cNvGrpSpPr/>
              <p:nvPr/>
            </p:nvGrpSpPr>
            <p:grpSpPr>
              <a:xfrm>
                <a:off x="9878534" y="516271"/>
                <a:ext cx="186175" cy="273012"/>
                <a:chOff x="3344563" y="5890041"/>
                <a:chExt cx="275966" cy="580806"/>
              </a:xfrm>
              <a:solidFill>
                <a:schemeClr val="bg1"/>
              </a:solidFill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251BB372-A3C5-424D-B437-8321A934BECE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20E8B4FB-9907-4F7D-9CBA-B343BAA5E3DC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A0E7E8D6-8513-4412-BD7F-91D3EF2EB55A}"/>
                    </a:ext>
                  </a:extLst>
                </p:cNvPr>
                <p:cNvSpPr/>
                <p:nvPr/>
              </p:nvSpPr>
              <p:spPr>
                <a:xfrm>
                  <a:off x="3344563" y="6030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3F2DDBF5-F225-40B1-B925-E5F71EBBFBFE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276DC300-BE32-4C8E-A750-ABDFE24E10E7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C83A4295-AAB1-4D5A-8255-D4BB9338B21C}"/>
                  </a:ext>
                </a:extLst>
              </p:cNvPr>
              <p:cNvGrpSpPr/>
              <p:nvPr/>
            </p:nvGrpSpPr>
            <p:grpSpPr>
              <a:xfrm>
                <a:off x="4941757" y="3044958"/>
                <a:ext cx="183397" cy="273012"/>
                <a:chOff x="3348680" y="5890041"/>
                <a:chExt cx="271849" cy="580806"/>
              </a:xfrm>
              <a:solidFill>
                <a:schemeClr val="bg1"/>
              </a:solidFill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64FD707F-3DB7-4F80-AE3A-E2B4E058D80F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8AAFEB90-4F5E-4052-8D15-04ED54E0F1B2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35C01B91-6479-4F2B-9F62-5B0070265176}"/>
                    </a:ext>
                  </a:extLst>
                </p:cNvPr>
                <p:cNvSpPr/>
                <p:nvPr/>
              </p:nvSpPr>
              <p:spPr>
                <a:xfrm>
                  <a:off x="3376261" y="6030084"/>
                  <a:ext cx="222421" cy="4571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2759F60-6249-4EEE-A78E-D1AF69428A99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0673E06D-49C5-4C1B-9E7F-73329F3F0FC9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3F76B71F-5694-4C9E-BBB6-0026DB647D28}"/>
                  </a:ext>
                </a:extLst>
              </p:cNvPr>
              <p:cNvGrpSpPr/>
              <p:nvPr/>
            </p:nvGrpSpPr>
            <p:grpSpPr>
              <a:xfrm>
                <a:off x="4797571" y="2785417"/>
                <a:ext cx="183397" cy="273012"/>
                <a:chOff x="3348680" y="5890041"/>
                <a:chExt cx="271849" cy="580806"/>
              </a:xfrm>
              <a:solidFill>
                <a:schemeClr val="bg1"/>
              </a:solidFill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C355CDFE-3CA9-4525-96CC-3FB66F57D033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811499C-4F6C-4EA4-B8C7-177C89D84B94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E2840201-6345-4C33-9BD0-FDBA503A5E4E}"/>
                    </a:ext>
                  </a:extLst>
                </p:cNvPr>
                <p:cNvSpPr/>
                <p:nvPr/>
              </p:nvSpPr>
              <p:spPr>
                <a:xfrm>
                  <a:off x="3376261" y="6030084"/>
                  <a:ext cx="222421" cy="4571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8DD9A967-9E57-4B08-BB01-32C0DB84FB41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73F8B0D4-4694-436B-946B-91A1A6BC01A8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C6706E1-D77E-49A0-854F-384503DBD851}"/>
                  </a:ext>
                </a:extLst>
              </p:cNvPr>
              <p:cNvGrpSpPr/>
              <p:nvPr/>
            </p:nvGrpSpPr>
            <p:grpSpPr>
              <a:xfrm>
                <a:off x="4551116" y="2252293"/>
                <a:ext cx="183397" cy="273012"/>
                <a:chOff x="3348680" y="5890041"/>
                <a:chExt cx="271849" cy="580806"/>
              </a:xfrm>
              <a:solidFill>
                <a:schemeClr val="bg1"/>
              </a:solidFill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3C4EC8BB-9694-4C0C-8974-8BAE7F54165A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80250C6-427B-4B9C-AE6D-2226CF155218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17DC35CA-3E77-406C-B1A7-F661764DD84B}"/>
                    </a:ext>
                  </a:extLst>
                </p:cNvPr>
                <p:cNvSpPr/>
                <p:nvPr/>
              </p:nvSpPr>
              <p:spPr>
                <a:xfrm>
                  <a:off x="3376261" y="6030084"/>
                  <a:ext cx="222421" cy="4571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74CB293D-C911-4DF2-B959-C82262B72F5B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C61C5CD5-419A-4468-807D-33334D051D56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CA9C1B7-E9BA-4E5F-8162-2AA09EF85FAA}"/>
                  </a:ext>
                </a:extLst>
              </p:cNvPr>
              <p:cNvSpPr/>
              <p:nvPr/>
            </p:nvSpPr>
            <p:spPr>
              <a:xfrm>
                <a:off x="8969532" y="2691688"/>
                <a:ext cx="65551" cy="640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1DAF77D-CA1C-4B2A-A774-A16170866D71}"/>
                  </a:ext>
                </a:extLst>
              </p:cNvPr>
              <p:cNvSpPr/>
              <p:nvPr/>
            </p:nvSpPr>
            <p:spPr>
              <a:xfrm>
                <a:off x="7633538" y="1571845"/>
                <a:ext cx="65551" cy="640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2840C0A-DC7C-4527-B116-D6055B1664EA}"/>
                  </a:ext>
                </a:extLst>
              </p:cNvPr>
              <p:cNvSpPr/>
              <p:nvPr/>
            </p:nvSpPr>
            <p:spPr>
              <a:xfrm>
                <a:off x="7868779" y="837715"/>
                <a:ext cx="135043" cy="3085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E459CB4-135D-4D43-BDC0-FCB205BDA12F}"/>
                  </a:ext>
                </a:extLst>
              </p:cNvPr>
              <p:cNvSpPr/>
              <p:nvPr/>
            </p:nvSpPr>
            <p:spPr>
              <a:xfrm>
                <a:off x="7598792" y="692793"/>
                <a:ext cx="135043" cy="4322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87403B06-13E4-4FC0-AE6C-E6A71566DC89}"/>
                  </a:ext>
                </a:extLst>
              </p:cNvPr>
              <p:cNvGrpSpPr/>
              <p:nvPr/>
            </p:nvGrpSpPr>
            <p:grpSpPr>
              <a:xfrm>
                <a:off x="8170489" y="1184127"/>
                <a:ext cx="183397" cy="273012"/>
                <a:chOff x="3348680" y="5890041"/>
                <a:chExt cx="271849" cy="580806"/>
              </a:xfrm>
              <a:solidFill>
                <a:schemeClr val="bg1"/>
              </a:solidFill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2039724-DE92-4817-B99D-DEBE51ECB25E}"/>
                    </a:ext>
                  </a:extLst>
                </p:cNvPr>
                <p:cNvSpPr/>
                <p:nvPr/>
              </p:nvSpPr>
              <p:spPr>
                <a:xfrm>
                  <a:off x="3348680" y="5890042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A6E2FB97-C5BC-44B6-9258-766974F39E81}"/>
                    </a:ext>
                  </a:extLst>
                </p:cNvPr>
                <p:cNvSpPr/>
                <p:nvPr/>
              </p:nvSpPr>
              <p:spPr>
                <a:xfrm>
                  <a:off x="3566982" y="5890041"/>
                  <a:ext cx="53547" cy="5808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6A276586-2E55-476F-9625-F8DCC6959DCE}"/>
                    </a:ext>
                  </a:extLst>
                </p:cNvPr>
                <p:cNvSpPr/>
                <p:nvPr/>
              </p:nvSpPr>
              <p:spPr>
                <a:xfrm>
                  <a:off x="3358979" y="6027627"/>
                  <a:ext cx="222421" cy="4571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6563BA4-27D0-423D-9BD2-DF239BA31AA1}"/>
                    </a:ext>
                  </a:extLst>
                </p:cNvPr>
                <p:cNvSpPr/>
                <p:nvPr/>
              </p:nvSpPr>
              <p:spPr>
                <a:xfrm>
                  <a:off x="3387809" y="61575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5CD12573-4684-40DF-A8DC-7D3818B0D6DA}"/>
                    </a:ext>
                  </a:extLst>
                </p:cNvPr>
                <p:cNvSpPr/>
                <p:nvPr/>
              </p:nvSpPr>
              <p:spPr>
                <a:xfrm>
                  <a:off x="3365155" y="6285083"/>
                  <a:ext cx="222420" cy="4571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E2559B8-B176-4184-B3EA-E21D051ECCA4}"/>
                  </a:ext>
                </a:extLst>
              </p:cNvPr>
              <p:cNvSpPr/>
              <p:nvPr/>
            </p:nvSpPr>
            <p:spPr>
              <a:xfrm>
                <a:off x="7230688" y="532185"/>
                <a:ext cx="155440" cy="586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F523C9AE-E49D-4148-BE86-43B72543912A}"/>
                  </a:ext>
                </a:extLst>
              </p:cNvPr>
              <p:cNvSpPr/>
              <p:nvPr/>
            </p:nvSpPr>
            <p:spPr>
              <a:xfrm>
                <a:off x="7141490" y="1115098"/>
                <a:ext cx="616141" cy="970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CE6D40-C444-4627-88EE-6D5C473CBBBE}"/>
                </a:ext>
              </a:extLst>
            </p:cNvPr>
            <p:cNvSpPr/>
            <p:nvPr/>
          </p:nvSpPr>
          <p:spPr>
            <a:xfrm>
              <a:off x="2622184" y="1864517"/>
              <a:ext cx="6947631" cy="4009553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래픽 52" descr="걷기">
              <a:extLst>
                <a:ext uri="{FF2B5EF4-FFF2-40B4-BE49-F238E27FC236}">
                  <a16:creationId xmlns:a16="http://schemas.microsoft.com/office/drawing/2014/main" id="{95B0DC1B-BFE9-4B9D-BB47-08934C96D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05006" y="5459523"/>
              <a:ext cx="366083" cy="357146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CD4946C1-2B34-4EC2-A940-48B67B694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679" y="1974388"/>
              <a:ext cx="273908" cy="267221"/>
            </a:xfrm>
            <a:prstGeom prst="rect">
              <a:avLst/>
            </a:prstGeom>
          </p:spPr>
        </p:pic>
        <p:sp>
          <p:nvSpPr>
            <p:cNvPr id="4" name="폭발: 14pt 3">
              <a:extLst>
                <a:ext uri="{FF2B5EF4-FFF2-40B4-BE49-F238E27FC236}">
                  <a16:creationId xmlns:a16="http://schemas.microsoft.com/office/drawing/2014/main" id="{1F30DF9F-F943-434A-BEBA-9FECDD9F6EFC}"/>
                </a:ext>
              </a:extLst>
            </p:cNvPr>
            <p:cNvSpPr/>
            <p:nvPr/>
          </p:nvSpPr>
          <p:spPr>
            <a:xfrm rot="1329022">
              <a:off x="2762950" y="5265660"/>
              <a:ext cx="708165" cy="688204"/>
            </a:xfrm>
            <a:prstGeom prst="irregularSeal2">
              <a:avLst/>
            </a:prstGeom>
            <a:solidFill>
              <a:srgbClr val="FFFF0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59901BBC-1E9A-42D2-BCF1-E2507953A99F}"/>
              </a:ext>
            </a:extLst>
          </p:cNvPr>
          <p:cNvSpPr txBox="1"/>
          <p:nvPr/>
        </p:nvSpPr>
        <p:spPr>
          <a:xfrm>
            <a:off x="3399069" y="5199773"/>
            <a:ext cx="55980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어둠 속 길 찾기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시간 제한 내에 각 층을 모두 통과하여 출구로 나가면 성공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각 층에서 일정 시간을 초과하면 힌트가 나온다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좌</a:t>
            </a:r>
            <a:r>
              <a:rPr lang="en-US" altLang="ko-KR" sz="1600" dirty="0"/>
              <a:t>(</a:t>
            </a:r>
            <a:r>
              <a:rPr lang="ko-KR" altLang="en-US" sz="1600" dirty="0"/>
              <a:t>←</a:t>
            </a:r>
            <a:r>
              <a:rPr lang="en-US" altLang="ko-KR" sz="1600" dirty="0"/>
              <a:t>), </a:t>
            </a:r>
            <a:r>
              <a:rPr lang="ko-KR" altLang="en-US" sz="1600" dirty="0"/>
              <a:t>우</a:t>
            </a:r>
            <a:r>
              <a:rPr lang="en-US" altLang="ko-KR" sz="1600" dirty="0"/>
              <a:t>(</a:t>
            </a:r>
            <a:r>
              <a:rPr lang="ko-KR" altLang="en-US" sz="1600" dirty="0"/>
              <a:t>→</a:t>
            </a:r>
            <a:r>
              <a:rPr lang="en-US" altLang="ko-KR" sz="1600" dirty="0"/>
              <a:t>) </a:t>
            </a:r>
            <a:r>
              <a:rPr lang="ko-KR" altLang="en-US" sz="1600" dirty="0"/>
              <a:t>방향키와 점프키를 사용한다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614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80A2B87-44A7-457A-BFCA-58E0341E027F}"/>
              </a:ext>
            </a:extLst>
          </p:cNvPr>
          <p:cNvGrpSpPr/>
          <p:nvPr/>
        </p:nvGrpSpPr>
        <p:grpSpPr>
          <a:xfrm>
            <a:off x="1082701" y="2228548"/>
            <a:ext cx="4832510" cy="2836957"/>
            <a:chOff x="2026934" y="3540682"/>
            <a:chExt cx="4832510" cy="28369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53F730E-BC71-4B86-9262-AD5752CBDDA3}"/>
                </a:ext>
              </a:extLst>
            </p:cNvPr>
            <p:cNvSpPr/>
            <p:nvPr/>
          </p:nvSpPr>
          <p:spPr>
            <a:xfrm>
              <a:off x="2026934" y="3540682"/>
              <a:ext cx="4832510" cy="28247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8316AA2-EA32-439A-B221-77B7C1F1DBDF}"/>
                </a:ext>
              </a:extLst>
            </p:cNvPr>
            <p:cNvSpPr/>
            <p:nvPr/>
          </p:nvSpPr>
          <p:spPr>
            <a:xfrm>
              <a:off x="4060430" y="5956619"/>
              <a:ext cx="826471" cy="6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04ED50-D59F-41FE-8FC9-B811B21B5931}"/>
                </a:ext>
              </a:extLst>
            </p:cNvPr>
            <p:cNvSpPr/>
            <p:nvPr/>
          </p:nvSpPr>
          <p:spPr>
            <a:xfrm>
              <a:off x="2026934" y="5956619"/>
              <a:ext cx="83472" cy="408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그래픽 165" descr="걷기">
              <a:extLst>
                <a:ext uri="{FF2B5EF4-FFF2-40B4-BE49-F238E27FC236}">
                  <a16:creationId xmlns:a16="http://schemas.microsoft.com/office/drawing/2014/main" id="{B537B0C0-20D3-403F-A222-E1A0AD5BA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1543" y="5968808"/>
              <a:ext cx="386584" cy="408831"/>
            </a:xfrm>
            <a:prstGeom prst="rect">
              <a:avLst/>
            </a:prstGeom>
          </p:spPr>
        </p:pic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9AA31504-4052-4D0F-A2B3-261D1660AD26}"/>
                </a:ext>
              </a:extLst>
            </p:cNvPr>
            <p:cNvSpPr/>
            <p:nvPr/>
          </p:nvSpPr>
          <p:spPr>
            <a:xfrm>
              <a:off x="2894039" y="5649109"/>
              <a:ext cx="826471" cy="6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18109EC3-7CD5-4656-8292-9655495B57D7}"/>
                </a:ext>
              </a:extLst>
            </p:cNvPr>
            <p:cNvSpPr/>
            <p:nvPr/>
          </p:nvSpPr>
          <p:spPr>
            <a:xfrm>
              <a:off x="5143354" y="5649109"/>
              <a:ext cx="826471" cy="6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F90A447-C44A-401C-9389-A6BB70C3D90C}"/>
                </a:ext>
              </a:extLst>
            </p:cNvPr>
            <p:cNvSpPr/>
            <p:nvPr/>
          </p:nvSpPr>
          <p:spPr>
            <a:xfrm>
              <a:off x="5861076" y="4939154"/>
              <a:ext cx="707233" cy="6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1CEF175D-693C-4A72-B658-781B37B790F2}"/>
                </a:ext>
              </a:extLst>
            </p:cNvPr>
            <p:cNvSpPr/>
            <p:nvPr/>
          </p:nvSpPr>
          <p:spPr>
            <a:xfrm>
              <a:off x="2383472" y="4969931"/>
              <a:ext cx="581908" cy="49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4A4E0CA-084B-40EA-B851-E752319439D0}"/>
                </a:ext>
              </a:extLst>
            </p:cNvPr>
            <p:cNvSpPr/>
            <p:nvPr/>
          </p:nvSpPr>
          <p:spPr>
            <a:xfrm>
              <a:off x="4203693" y="5388160"/>
              <a:ext cx="539946" cy="6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D48BAE9D-BAFD-48C0-AB27-9E970637EFB5}"/>
                </a:ext>
              </a:extLst>
            </p:cNvPr>
            <p:cNvSpPr/>
            <p:nvPr/>
          </p:nvSpPr>
          <p:spPr>
            <a:xfrm>
              <a:off x="3608435" y="5077995"/>
              <a:ext cx="1689308" cy="6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EC47727A-C810-450C-9F4D-7CF5F44F21C9}"/>
                </a:ext>
              </a:extLst>
            </p:cNvPr>
            <p:cNvSpPr/>
            <p:nvPr/>
          </p:nvSpPr>
          <p:spPr>
            <a:xfrm>
              <a:off x="2988548" y="4494395"/>
              <a:ext cx="826471" cy="6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01EA5062-7234-4CCB-B839-E5D347263028}"/>
                </a:ext>
              </a:extLst>
            </p:cNvPr>
            <p:cNvSpPr/>
            <p:nvPr/>
          </p:nvSpPr>
          <p:spPr>
            <a:xfrm>
              <a:off x="5143353" y="4494395"/>
              <a:ext cx="826471" cy="6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836062C-6CE7-465F-9BA6-5FE042594C24}"/>
                </a:ext>
              </a:extLst>
            </p:cNvPr>
            <p:cNvGrpSpPr/>
            <p:nvPr/>
          </p:nvGrpSpPr>
          <p:grpSpPr>
            <a:xfrm>
              <a:off x="4644562" y="4452018"/>
              <a:ext cx="664360" cy="548678"/>
              <a:chOff x="6275525" y="1975704"/>
              <a:chExt cx="1245766" cy="972863"/>
            </a:xfrm>
          </p:grpSpPr>
          <p:pic>
            <p:nvPicPr>
              <p:cNvPr id="208" name="그래픽 207" descr="남자">
                <a:extLst>
                  <a:ext uri="{FF2B5EF4-FFF2-40B4-BE49-F238E27FC236}">
                    <a16:creationId xmlns:a16="http://schemas.microsoft.com/office/drawing/2014/main" id="{A7AC09AA-7622-4E6B-B327-C1B6D2E9B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49286" y="2059565"/>
                <a:ext cx="889002" cy="889002"/>
              </a:xfrm>
              <a:prstGeom prst="rect">
                <a:avLst/>
              </a:prstGeom>
            </p:spPr>
          </p:pic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268D0CD1-DF4D-4D89-A0CB-B319321281C7}"/>
                  </a:ext>
                </a:extLst>
              </p:cNvPr>
              <p:cNvSpPr/>
              <p:nvPr/>
            </p:nvSpPr>
            <p:spPr>
              <a:xfrm>
                <a:off x="6713283" y="1975704"/>
                <a:ext cx="370905" cy="457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74FBB63F-4D3E-44E0-AF27-AFDF3E5598D6}"/>
                  </a:ext>
                </a:extLst>
              </p:cNvPr>
              <p:cNvGrpSpPr/>
              <p:nvPr/>
            </p:nvGrpSpPr>
            <p:grpSpPr>
              <a:xfrm>
                <a:off x="6275525" y="2289053"/>
                <a:ext cx="383860" cy="339867"/>
                <a:chOff x="4652139" y="2181519"/>
                <a:chExt cx="383860" cy="339867"/>
              </a:xfrm>
            </p:grpSpPr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2521B48E-B182-4958-B122-DF77EE60C347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81664FC0-6F99-462F-AEAC-87AA632CC4B1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4E7B0CAB-A71E-4280-95E7-16DAD0AC190F}"/>
                  </a:ext>
                </a:extLst>
              </p:cNvPr>
              <p:cNvGrpSpPr/>
              <p:nvPr/>
            </p:nvGrpSpPr>
            <p:grpSpPr>
              <a:xfrm flipH="1">
                <a:off x="7137431" y="2315014"/>
                <a:ext cx="383860" cy="339867"/>
                <a:chOff x="4652139" y="2181519"/>
                <a:chExt cx="383860" cy="339867"/>
              </a:xfrm>
            </p:grpSpPr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61351329-1BFE-4971-BF91-5E982793920D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0E0A018E-90F4-4853-866C-65A2B34DB3E9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649C244-D76D-4DB6-8787-EB8BDC563641}"/>
                </a:ext>
              </a:extLst>
            </p:cNvPr>
            <p:cNvGrpSpPr/>
            <p:nvPr/>
          </p:nvGrpSpPr>
          <p:grpSpPr>
            <a:xfrm>
              <a:off x="2740886" y="4969926"/>
              <a:ext cx="641195" cy="548485"/>
              <a:chOff x="4653868" y="1976046"/>
              <a:chExt cx="1202330" cy="972521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15D911D0-4673-49E4-B6EB-9148C18BE1E2}"/>
                  </a:ext>
                </a:extLst>
              </p:cNvPr>
              <p:cNvSpPr/>
              <p:nvPr/>
            </p:nvSpPr>
            <p:spPr>
              <a:xfrm>
                <a:off x="4983761" y="1976046"/>
                <a:ext cx="370905" cy="457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6E8990E-F15B-4ECA-81EF-E77F35FA08B5}"/>
                  </a:ext>
                </a:extLst>
              </p:cNvPr>
              <p:cNvGrpSpPr/>
              <p:nvPr/>
            </p:nvGrpSpPr>
            <p:grpSpPr>
              <a:xfrm>
                <a:off x="4653868" y="2225261"/>
                <a:ext cx="383860" cy="339867"/>
                <a:chOff x="4652139" y="2181519"/>
                <a:chExt cx="383860" cy="339867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7A7268AA-6708-4E12-B882-AB6B6086803E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ACDEA80A-9724-49EA-BA41-AAB7F2F83D19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3" name="그래픽 2" descr="남자">
                <a:extLst>
                  <a:ext uri="{FF2B5EF4-FFF2-40B4-BE49-F238E27FC236}">
                    <a16:creationId xmlns:a16="http://schemas.microsoft.com/office/drawing/2014/main" id="{DAD71BF1-5EE7-48AC-8A17-CB78652D6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07458" y="2059565"/>
                <a:ext cx="889002" cy="889002"/>
              </a:xfrm>
              <a:prstGeom prst="rect">
                <a:avLst/>
              </a:prstGeom>
            </p:spPr>
          </p:pic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3521393E-3FC3-4BF2-874B-E035FD61BAE2}"/>
                  </a:ext>
                </a:extLst>
              </p:cNvPr>
              <p:cNvGrpSpPr/>
              <p:nvPr/>
            </p:nvGrpSpPr>
            <p:grpSpPr>
              <a:xfrm flipH="1">
                <a:off x="5472338" y="2253674"/>
                <a:ext cx="383860" cy="339867"/>
                <a:chOff x="4652139" y="2181519"/>
                <a:chExt cx="383860" cy="339867"/>
              </a:xfrm>
            </p:grpSpPr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3623D1A5-26A8-4692-ABB7-818FCD46DAF6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A9720C05-BFB9-4739-8AFB-B47C621A452A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8" name="화살표: 왼쪽으로 구부러짐 17">
              <a:extLst>
                <a:ext uri="{FF2B5EF4-FFF2-40B4-BE49-F238E27FC236}">
                  <a16:creationId xmlns:a16="http://schemas.microsoft.com/office/drawing/2014/main" id="{01C0C959-A9EA-4AD5-8E55-CD1A51D4262C}"/>
                </a:ext>
              </a:extLst>
            </p:cNvPr>
            <p:cNvSpPr/>
            <p:nvPr/>
          </p:nvSpPr>
          <p:spPr>
            <a:xfrm rot="18060429">
              <a:off x="3262849" y="4428948"/>
              <a:ext cx="238466" cy="648566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2" name="화살표: 왼쪽으로 구부러짐 221">
              <a:extLst>
                <a:ext uri="{FF2B5EF4-FFF2-40B4-BE49-F238E27FC236}">
                  <a16:creationId xmlns:a16="http://schemas.microsoft.com/office/drawing/2014/main" id="{80F51EA1-2686-4699-B403-9979B085C9F6}"/>
                </a:ext>
              </a:extLst>
            </p:cNvPr>
            <p:cNvSpPr/>
            <p:nvPr/>
          </p:nvSpPr>
          <p:spPr>
            <a:xfrm rot="18060429">
              <a:off x="5263232" y="4072980"/>
              <a:ext cx="238466" cy="648566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3" name="화살표: 왼쪽으로 구부러짐 222">
              <a:extLst>
                <a:ext uri="{FF2B5EF4-FFF2-40B4-BE49-F238E27FC236}">
                  <a16:creationId xmlns:a16="http://schemas.microsoft.com/office/drawing/2014/main" id="{14D874DE-799F-4632-83C1-71F46F6CAC66}"/>
                </a:ext>
              </a:extLst>
            </p:cNvPr>
            <p:cNvSpPr/>
            <p:nvPr/>
          </p:nvSpPr>
          <p:spPr>
            <a:xfrm rot="18060429" flipH="1" flipV="1">
              <a:off x="2702595" y="5364277"/>
              <a:ext cx="238466" cy="648566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4" name="화살표: 왼쪽으로 구부러짐 223">
              <a:extLst>
                <a:ext uri="{FF2B5EF4-FFF2-40B4-BE49-F238E27FC236}">
                  <a16:creationId xmlns:a16="http://schemas.microsoft.com/office/drawing/2014/main" id="{0A32BA7D-F448-4870-9469-599450267A9E}"/>
                </a:ext>
              </a:extLst>
            </p:cNvPr>
            <p:cNvSpPr/>
            <p:nvPr/>
          </p:nvSpPr>
          <p:spPr>
            <a:xfrm rot="18060429" flipH="1" flipV="1">
              <a:off x="4580350" y="4943436"/>
              <a:ext cx="238466" cy="648566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5E6A1C0-3EDE-48C2-B3FE-F19BF0EA1254}"/>
                </a:ext>
              </a:extLst>
            </p:cNvPr>
            <p:cNvSpPr/>
            <p:nvPr/>
          </p:nvSpPr>
          <p:spPr>
            <a:xfrm>
              <a:off x="2485802" y="6018161"/>
              <a:ext cx="24382" cy="326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5113CE7-F4F6-47E2-85E5-119D695381D2}"/>
                </a:ext>
              </a:extLst>
            </p:cNvPr>
            <p:cNvSpPr/>
            <p:nvPr/>
          </p:nvSpPr>
          <p:spPr>
            <a:xfrm>
              <a:off x="2584247" y="6114227"/>
              <a:ext cx="107496" cy="13473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8F61D2C1-FEF0-42E9-A4FC-F659ED0134F4}"/>
                </a:ext>
              </a:extLst>
            </p:cNvPr>
            <p:cNvSpPr/>
            <p:nvPr/>
          </p:nvSpPr>
          <p:spPr>
            <a:xfrm>
              <a:off x="2780696" y="6116159"/>
              <a:ext cx="107496" cy="13473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1007B994-B319-4D47-9FB8-4AC2FF8A7320}"/>
                </a:ext>
              </a:extLst>
            </p:cNvPr>
            <p:cNvSpPr/>
            <p:nvPr/>
          </p:nvSpPr>
          <p:spPr>
            <a:xfrm>
              <a:off x="2977144" y="6118090"/>
              <a:ext cx="107496" cy="13473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350D799-ED6F-4D6E-8E91-83B0B89CE657}"/>
                </a:ext>
              </a:extLst>
            </p:cNvPr>
            <p:cNvSpPr txBox="1"/>
            <p:nvPr/>
          </p:nvSpPr>
          <p:spPr>
            <a:xfrm>
              <a:off x="3302447" y="5223905"/>
              <a:ext cx="406214" cy="20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옆집애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는장학금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을타왔다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bg1"/>
                  </a:solidFill>
                </a:rPr>
                <a:t>는데</a:t>
              </a:r>
              <a:r>
                <a:rPr lang="en-US" altLang="ko-KR" sz="500" dirty="0">
                  <a:solidFill>
                    <a:schemeClr val="bg1"/>
                  </a:solidFill>
                </a:rPr>
                <a:t>…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C877570-49C9-4B41-A8A0-9F94DB2A440D}"/>
                </a:ext>
              </a:extLst>
            </p:cNvPr>
            <p:cNvSpPr txBox="1"/>
            <p:nvPr/>
          </p:nvSpPr>
          <p:spPr>
            <a:xfrm>
              <a:off x="2403796" y="5152035"/>
              <a:ext cx="406214" cy="13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>
                  <a:solidFill>
                    <a:schemeClr val="bg1"/>
                  </a:solidFill>
                </a:rPr>
                <a:t>살은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안빼니</a:t>
              </a:r>
              <a:r>
                <a:rPr lang="en-US" altLang="ko-KR" sz="500" dirty="0">
                  <a:solidFill>
                    <a:schemeClr val="bg1"/>
                  </a:solidFill>
                </a:rPr>
                <a:t>?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0420BAA-04E7-43B1-8061-09948074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203" y="5781070"/>
              <a:ext cx="165566" cy="175093"/>
            </a:xfrm>
            <a:prstGeom prst="rect">
              <a:avLst/>
            </a:prstGeom>
          </p:spPr>
        </p:pic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C530F8E-4C8E-416F-9707-B65917B632FD}"/>
                </a:ext>
              </a:extLst>
            </p:cNvPr>
            <p:cNvSpPr/>
            <p:nvPr/>
          </p:nvSpPr>
          <p:spPr>
            <a:xfrm>
              <a:off x="4142047" y="3989227"/>
              <a:ext cx="707233" cy="6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28BE4F73-DCFD-4B46-8F40-7A437FFB3C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03" y="253999"/>
            <a:ext cx="1035309" cy="89550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79DE1F2-A969-450A-9982-82D82C434C6C}"/>
              </a:ext>
            </a:extLst>
          </p:cNvPr>
          <p:cNvGrpSpPr/>
          <p:nvPr/>
        </p:nvGrpSpPr>
        <p:grpSpPr>
          <a:xfrm>
            <a:off x="6564959" y="2228547"/>
            <a:ext cx="4832510" cy="2824766"/>
            <a:chOff x="2022012" y="879166"/>
            <a:chExt cx="4832510" cy="282476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D4C0E65-5148-4C30-85EF-9C7748CDD87E}"/>
                </a:ext>
              </a:extLst>
            </p:cNvPr>
            <p:cNvSpPr/>
            <p:nvPr/>
          </p:nvSpPr>
          <p:spPr>
            <a:xfrm flipV="1">
              <a:off x="2022012" y="879166"/>
              <a:ext cx="4832510" cy="28247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90CA09-55B5-4551-9250-EFEA2DBCD98D}"/>
                </a:ext>
              </a:extLst>
            </p:cNvPr>
            <p:cNvSpPr/>
            <p:nvPr/>
          </p:nvSpPr>
          <p:spPr>
            <a:xfrm>
              <a:off x="6773370" y="1247544"/>
              <a:ext cx="76230" cy="4273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EEA0346C-FC49-4CAC-B1C1-A55DF06CA141}"/>
                </a:ext>
              </a:extLst>
            </p:cNvPr>
            <p:cNvSpPr/>
            <p:nvPr/>
          </p:nvSpPr>
          <p:spPr>
            <a:xfrm>
              <a:off x="5967986" y="1674861"/>
              <a:ext cx="881614" cy="62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FD32AF3-3CFA-4AC8-AB5F-B27641FC7161}"/>
                </a:ext>
              </a:extLst>
            </p:cNvPr>
            <p:cNvSpPr/>
            <p:nvPr/>
          </p:nvSpPr>
          <p:spPr>
            <a:xfrm flipV="1">
              <a:off x="3718671" y="1951540"/>
              <a:ext cx="1490819" cy="71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BC77F70-E518-47C6-B518-84CFE151D340}"/>
                </a:ext>
              </a:extLst>
            </p:cNvPr>
            <p:cNvSpPr/>
            <p:nvPr/>
          </p:nvSpPr>
          <p:spPr>
            <a:xfrm flipV="1">
              <a:off x="2892200" y="2268812"/>
              <a:ext cx="826471" cy="6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7D90F2F-AD83-4ABD-9A74-8CC2CBE3A3A8}"/>
                </a:ext>
              </a:extLst>
            </p:cNvPr>
            <p:cNvSpPr/>
            <p:nvPr/>
          </p:nvSpPr>
          <p:spPr>
            <a:xfrm flipV="1">
              <a:off x="5141515" y="2268812"/>
              <a:ext cx="826471" cy="6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7AF0C4-B9E1-466C-87B1-A223D8B30883}"/>
                </a:ext>
              </a:extLst>
            </p:cNvPr>
            <p:cNvSpPr/>
            <p:nvPr/>
          </p:nvSpPr>
          <p:spPr>
            <a:xfrm flipV="1">
              <a:off x="5859238" y="2978765"/>
              <a:ext cx="707233" cy="6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46AD1FF-1120-46B9-A347-31BD71A0BCE7}"/>
                </a:ext>
              </a:extLst>
            </p:cNvPr>
            <p:cNvSpPr/>
            <p:nvPr/>
          </p:nvSpPr>
          <p:spPr>
            <a:xfrm flipV="1">
              <a:off x="2381633" y="2960080"/>
              <a:ext cx="581908" cy="49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A78EF66-A63F-482B-90DE-1BABA9DB321C}"/>
                </a:ext>
              </a:extLst>
            </p:cNvPr>
            <p:cNvSpPr/>
            <p:nvPr/>
          </p:nvSpPr>
          <p:spPr>
            <a:xfrm flipV="1">
              <a:off x="4201854" y="2529761"/>
              <a:ext cx="539946" cy="6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91763BC-315D-4FE0-B232-9A3B1F773A2C}"/>
                </a:ext>
              </a:extLst>
            </p:cNvPr>
            <p:cNvSpPr/>
            <p:nvPr/>
          </p:nvSpPr>
          <p:spPr>
            <a:xfrm flipV="1">
              <a:off x="3606596" y="2839924"/>
              <a:ext cx="1689308" cy="6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46DF34C-1A4E-4EE5-AFB4-D994DE73DC0F}"/>
                </a:ext>
              </a:extLst>
            </p:cNvPr>
            <p:cNvSpPr/>
            <p:nvPr/>
          </p:nvSpPr>
          <p:spPr>
            <a:xfrm flipV="1">
              <a:off x="2986710" y="3423526"/>
              <a:ext cx="826471" cy="6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7B03FEE-BAA9-407C-9859-4B1F9E4C104B}"/>
                </a:ext>
              </a:extLst>
            </p:cNvPr>
            <p:cNvSpPr/>
            <p:nvPr/>
          </p:nvSpPr>
          <p:spPr>
            <a:xfrm flipV="1">
              <a:off x="5141514" y="3423526"/>
              <a:ext cx="826471" cy="6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EEAAE78-2CBF-420E-9699-7141735E0381}"/>
                </a:ext>
              </a:extLst>
            </p:cNvPr>
            <p:cNvSpPr/>
            <p:nvPr/>
          </p:nvSpPr>
          <p:spPr>
            <a:xfrm>
              <a:off x="2028548" y="1247544"/>
              <a:ext cx="76230" cy="396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846BF09-37D1-4F9B-BFA1-9BCA74771608}"/>
                </a:ext>
              </a:extLst>
            </p:cNvPr>
            <p:cNvSpPr/>
            <p:nvPr/>
          </p:nvSpPr>
          <p:spPr>
            <a:xfrm>
              <a:off x="2033470" y="1644092"/>
              <a:ext cx="953239" cy="57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450C8F8-8B33-424C-8AD4-AAB12B61C16B}"/>
              </a:ext>
            </a:extLst>
          </p:cNvPr>
          <p:cNvGrpSpPr/>
          <p:nvPr/>
        </p:nvGrpSpPr>
        <p:grpSpPr>
          <a:xfrm>
            <a:off x="2022012" y="1142063"/>
            <a:ext cx="2897079" cy="338554"/>
            <a:chOff x="2022012" y="1142063"/>
            <a:chExt cx="2897079" cy="338554"/>
          </a:xfrm>
        </p:grpSpPr>
        <p:sp>
          <p:nvSpPr>
            <p:cNvPr id="75" name="모서리가 둥근 직사각형 27">
              <a:extLst>
                <a:ext uri="{FF2B5EF4-FFF2-40B4-BE49-F238E27FC236}">
                  <a16:creationId xmlns:a16="http://schemas.microsoft.com/office/drawing/2014/main" id="{953C4014-3EB9-4FB8-9355-97968669162D}"/>
                </a:ext>
              </a:extLst>
            </p:cNvPr>
            <p:cNvSpPr/>
            <p:nvPr/>
          </p:nvSpPr>
          <p:spPr>
            <a:xfrm>
              <a:off x="2022012" y="1180107"/>
              <a:ext cx="1686388" cy="2624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프로토타입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C3FEF5-8AAD-46F8-A327-A61055ED29B5}"/>
                </a:ext>
              </a:extLst>
            </p:cNvPr>
            <p:cNvSpPr txBox="1"/>
            <p:nvPr/>
          </p:nvSpPr>
          <p:spPr>
            <a:xfrm>
              <a:off x="3799874" y="1142063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스테이지</a:t>
              </a:r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E00F1B3-4071-4592-8A2A-CB37581C7FFD}"/>
                </a:ext>
              </a:extLst>
            </p:cNvPr>
            <p:cNvCxnSpPr>
              <a:cxnSpLocks/>
            </p:cNvCxnSpPr>
            <p:nvPr/>
          </p:nvCxnSpPr>
          <p:spPr>
            <a:xfrm>
              <a:off x="2136913" y="1442573"/>
              <a:ext cx="27240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C9403AA-1FB1-407D-839A-2EF89F4F1458}"/>
              </a:ext>
            </a:extLst>
          </p:cNvPr>
          <p:cNvSpPr txBox="1"/>
          <p:nvPr/>
        </p:nvSpPr>
        <p:spPr>
          <a:xfrm>
            <a:off x="3399069" y="5199773"/>
            <a:ext cx="66688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보글보글</a:t>
            </a:r>
            <a:r>
              <a:rPr lang="en-US" altLang="ko-KR" sz="1600" dirty="0" err="1"/>
              <a:t>st.</a:t>
            </a:r>
            <a:endParaRPr lang="en-US" altLang="ko-KR" sz="1600" dirty="0"/>
          </a:p>
          <a:p>
            <a:r>
              <a:rPr lang="ko-KR" altLang="en-US" sz="1600" dirty="0"/>
              <a:t>부모님을 모두 처치하고 맵 상단의 출구로 나가면 </a:t>
            </a:r>
            <a:r>
              <a:rPr lang="en-US" altLang="ko-KR" sz="1600" dirty="0"/>
              <a:t>clear.</a:t>
            </a:r>
          </a:p>
          <a:p>
            <a:r>
              <a:rPr lang="ko-KR" altLang="en-US" sz="1600" dirty="0"/>
              <a:t>함정과 실제 문이 존재한다</a:t>
            </a:r>
            <a:r>
              <a:rPr lang="en-US" altLang="ko-KR" sz="1600" dirty="0"/>
              <a:t>. </a:t>
            </a:r>
            <a:r>
              <a:rPr lang="ko-KR" altLang="en-US" sz="1600" dirty="0"/>
              <a:t>부모님을 처치하면 체력 회복 아이템 드랍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화면 분할</a:t>
            </a:r>
            <a:r>
              <a:rPr lang="en-US" altLang="ko-KR" sz="1600" dirty="0"/>
              <a:t>(</a:t>
            </a:r>
            <a:r>
              <a:rPr lang="ko-KR" altLang="en-US" sz="1600" dirty="0"/>
              <a:t>좌</a:t>
            </a:r>
            <a:r>
              <a:rPr lang="en-US" altLang="ko-KR" sz="1600" dirty="0"/>
              <a:t>, </a:t>
            </a:r>
            <a:r>
              <a:rPr lang="ko-KR" altLang="en-US" sz="1600" dirty="0"/>
              <a:t>우</a:t>
            </a:r>
            <a:r>
              <a:rPr lang="en-US" altLang="ko-KR" sz="1600" dirty="0"/>
              <a:t>),</a:t>
            </a:r>
            <a:r>
              <a:rPr lang="ko-KR" altLang="en-US" sz="1600" dirty="0"/>
              <a:t> 점프</a:t>
            </a:r>
            <a:r>
              <a:rPr lang="en-US" altLang="ko-KR" sz="1600" dirty="0"/>
              <a:t>, </a:t>
            </a:r>
            <a:r>
              <a:rPr lang="ko-KR" altLang="en-US" sz="1600" dirty="0"/>
              <a:t>공격</a:t>
            </a:r>
            <a:r>
              <a:rPr lang="en-US" altLang="ko-KR" sz="1600" dirty="0"/>
              <a:t>, </a:t>
            </a:r>
            <a:r>
              <a:rPr lang="ko-KR" altLang="en-US" sz="1600" dirty="0"/>
              <a:t>방어키를 사용한다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937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B8B9D9-FD5A-44F7-9244-66D34B0681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03" y="253999"/>
            <a:ext cx="1035309" cy="89550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8A948DDE-F94C-44E6-9E17-B6E9D5C049DD}"/>
              </a:ext>
            </a:extLst>
          </p:cNvPr>
          <p:cNvGrpSpPr/>
          <p:nvPr/>
        </p:nvGrpSpPr>
        <p:grpSpPr>
          <a:xfrm>
            <a:off x="2022012" y="1142063"/>
            <a:ext cx="2897079" cy="338554"/>
            <a:chOff x="2022012" y="1142063"/>
            <a:chExt cx="2897079" cy="338554"/>
          </a:xfrm>
        </p:grpSpPr>
        <p:sp>
          <p:nvSpPr>
            <p:cNvPr id="4" name="모서리가 둥근 직사각형 27">
              <a:extLst>
                <a:ext uri="{FF2B5EF4-FFF2-40B4-BE49-F238E27FC236}">
                  <a16:creationId xmlns:a16="http://schemas.microsoft.com/office/drawing/2014/main" id="{30A0ECEA-0467-438C-9644-6E5A8855E341}"/>
                </a:ext>
              </a:extLst>
            </p:cNvPr>
            <p:cNvSpPr/>
            <p:nvPr/>
          </p:nvSpPr>
          <p:spPr>
            <a:xfrm>
              <a:off x="2022012" y="1180107"/>
              <a:ext cx="1686388" cy="2624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프로토타입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D8F223-B5D5-4214-B6A4-A343FE296913}"/>
                </a:ext>
              </a:extLst>
            </p:cNvPr>
            <p:cNvSpPr txBox="1"/>
            <p:nvPr/>
          </p:nvSpPr>
          <p:spPr>
            <a:xfrm>
              <a:off x="3799874" y="1142063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스테이지</a:t>
              </a:r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A66EFE6-5E6C-468D-8A72-9EFF0E049978}"/>
                </a:ext>
              </a:extLst>
            </p:cNvPr>
            <p:cNvCxnSpPr>
              <a:cxnSpLocks/>
            </p:cNvCxnSpPr>
            <p:nvPr/>
          </p:nvCxnSpPr>
          <p:spPr>
            <a:xfrm>
              <a:off x="2136913" y="1442573"/>
              <a:ext cx="27240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F59755E-69BD-4F51-B2C0-CBBC46BB7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2" y="2076450"/>
            <a:ext cx="4524375" cy="270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3BD70B-514C-4CCB-970C-53BC23156861}"/>
              </a:ext>
            </a:extLst>
          </p:cNvPr>
          <p:cNvSpPr txBox="1"/>
          <p:nvPr/>
        </p:nvSpPr>
        <p:spPr>
          <a:xfrm>
            <a:off x="3399069" y="5199773"/>
            <a:ext cx="57919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꼬리잡기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주어진 시간동안 </a:t>
            </a:r>
            <a:r>
              <a:rPr lang="ko-KR" altLang="en-US" sz="1600" dirty="0" err="1"/>
              <a:t>맵을</a:t>
            </a:r>
            <a:r>
              <a:rPr lang="ko-KR" altLang="en-US" sz="1600" dirty="0"/>
              <a:t> 돌아다니는 친구들을 </a:t>
            </a:r>
            <a:r>
              <a:rPr lang="ko-KR" altLang="en-US" sz="1600" dirty="0" err="1"/>
              <a:t>피해다니면</a:t>
            </a:r>
            <a:r>
              <a:rPr lang="ko-KR" altLang="en-US" sz="1600" dirty="0"/>
              <a:t> 성공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도움을 주는 아이템이 맵 곳곳에 나타난다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상</a:t>
            </a:r>
            <a:r>
              <a:rPr lang="en-US" altLang="ko-KR" sz="1600" dirty="0"/>
              <a:t>(</a:t>
            </a:r>
            <a:r>
              <a:rPr lang="ko-KR" altLang="en-US" sz="1600" dirty="0"/>
              <a:t>↑</a:t>
            </a:r>
            <a:r>
              <a:rPr lang="en-US" altLang="ko-KR" sz="1600" dirty="0"/>
              <a:t>), </a:t>
            </a:r>
            <a:r>
              <a:rPr lang="ko-KR" altLang="en-US" sz="1600" dirty="0"/>
              <a:t>하</a:t>
            </a:r>
            <a:r>
              <a:rPr lang="en-US" altLang="ko-KR" sz="1600" dirty="0"/>
              <a:t>(</a:t>
            </a:r>
            <a:r>
              <a:rPr lang="ko-KR" altLang="en-US" sz="1600" dirty="0"/>
              <a:t>↓</a:t>
            </a:r>
            <a:r>
              <a:rPr lang="en-US" altLang="ko-KR" sz="1600" dirty="0"/>
              <a:t>), </a:t>
            </a:r>
            <a:r>
              <a:rPr lang="ko-KR" altLang="en-US" sz="1600" dirty="0"/>
              <a:t>좌</a:t>
            </a:r>
            <a:r>
              <a:rPr lang="en-US" altLang="ko-KR" sz="1600" dirty="0"/>
              <a:t>(</a:t>
            </a:r>
            <a:r>
              <a:rPr lang="ko-KR" altLang="en-US" sz="1600" dirty="0"/>
              <a:t>←</a:t>
            </a:r>
            <a:r>
              <a:rPr lang="en-US" altLang="ko-KR" sz="1600" dirty="0"/>
              <a:t>), </a:t>
            </a:r>
            <a:r>
              <a:rPr lang="ko-KR" altLang="en-US" sz="1600" dirty="0"/>
              <a:t>우</a:t>
            </a:r>
            <a:r>
              <a:rPr lang="en-US" altLang="ko-KR" sz="1600" dirty="0"/>
              <a:t>(</a:t>
            </a:r>
            <a:r>
              <a:rPr lang="ko-KR" altLang="en-US" sz="1600" dirty="0"/>
              <a:t>→</a:t>
            </a:r>
            <a:r>
              <a:rPr lang="en-US" altLang="ko-KR" sz="1600" dirty="0"/>
              <a:t>) </a:t>
            </a:r>
            <a:r>
              <a:rPr lang="ko-KR" altLang="en-US" sz="1600" dirty="0"/>
              <a:t>방향키를 사용한다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804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C3ACE67-5B64-4B03-9DBB-EDECD4C4AC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03" y="253999"/>
            <a:ext cx="1035309" cy="8955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AD5BCE3-2CC1-4549-A54C-A163725B3630}"/>
              </a:ext>
            </a:extLst>
          </p:cNvPr>
          <p:cNvGrpSpPr/>
          <p:nvPr/>
        </p:nvGrpSpPr>
        <p:grpSpPr>
          <a:xfrm>
            <a:off x="2022012" y="1142063"/>
            <a:ext cx="3060585" cy="338554"/>
            <a:chOff x="2022012" y="1142063"/>
            <a:chExt cx="3060585" cy="338554"/>
          </a:xfrm>
        </p:grpSpPr>
        <p:sp>
          <p:nvSpPr>
            <p:cNvPr id="11" name="모서리가 둥근 직사각형 27">
              <a:extLst>
                <a:ext uri="{FF2B5EF4-FFF2-40B4-BE49-F238E27FC236}">
                  <a16:creationId xmlns:a16="http://schemas.microsoft.com/office/drawing/2014/main" id="{659FA0B4-E3EF-4D98-8562-46F28232F599}"/>
                </a:ext>
              </a:extLst>
            </p:cNvPr>
            <p:cNvSpPr/>
            <p:nvPr/>
          </p:nvSpPr>
          <p:spPr>
            <a:xfrm>
              <a:off x="2022012" y="1180107"/>
              <a:ext cx="1686388" cy="2624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프로토타입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71A27D-185B-4ECF-9A38-6C7AF7AE2DC4}"/>
                </a:ext>
              </a:extLst>
            </p:cNvPr>
            <p:cNvSpPr txBox="1"/>
            <p:nvPr/>
          </p:nvSpPr>
          <p:spPr>
            <a:xfrm>
              <a:off x="3799874" y="1142063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스토리 진행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1E95273-544D-484D-889F-61C3ACFC42A6}"/>
                </a:ext>
              </a:extLst>
            </p:cNvPr>
            <p:cNvCxnSpPr>
              <a:cxnSpLocks/>
            </p:cNvCxnSpPr>
            <p:nvPr/>
          </p:nvCxnSpPr>
          <p:spPr>
            <a:xfrm>
              <a:off x="2136913" y="1442573"/>
              <a:ext cx="29456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2D7F62E6-CB70-402E-ABA6-9C73ABD52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19" y="1781127"/>
            <a:ext cx="6609762" cy="37052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11224A-9804-4C27-9D8B-146892BC9212}"/>
              </a:ext>
            </a:extLst>
          </p:cNvPr>
          <p:cNvSpPr txBox="1"/>
          <p:nvPr/>
        </p:nvSpPr>
        <p:spPr>
          <a:xfrm>
            <a:off x="3274554" y="5715937"/>
            <a:ext cx="5642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Stage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게임 시작 전 스토리 진행</a:t>
            </a:r>
            <a:r>
              <a:rPr lang="en-US" altLang="ko-KR" sz="1600" dirty="0"/>
              <a:t>, </a:t>
            </a:r>
            <a:r>
              <a:rPr lang="ko-KR" altLang="en-US" sz="1600" dirty="0"/>
              <a:t>게임의 결과로 이후 스토리 결정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698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9C2817-1835-4013-A5EA-8895D616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18" y="1781127"/>
            <a:ext cx="6609762" cy="37052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3ACE67-5B64-4B03-9DBB-EDECD4C4AC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03" y="253999"/>
            <a:ext cx="1035309" cy="8955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AD5BCE3-2CC1-4549-A54C-A163725B3630}"/>
              </a:ext>
            </a:extLst>
          </p:cNvPr>
          <p:cNvGrpSpPr/>
          <p:nvPr/>
        </p:nvGrpSpPr>
        <p:grpSpPr>
          <a:xfrm>
            <a:off x="2022012" y="1142063"/>
            <a:ext cx="3060585" cy="338554"/>
            <a:chOff x="2022012" y="1142063"/>
            <a:chExt cx="3060585" cy="338554"/>
          </a:xfrm>
        </p:grpSpPr>
        <p:sp>
          <p:nvSpPr>
            <p:cNvPr id="11" name="모서리가 둥근 직사각형 27">
              <a:extLst>
                <a:ext uri="{FF2B5EF4-FFF2-40B4-BE49-F238E27FC236}">
                  <a16:creationId xmlns:a16="http://schemas.microsoft.com/office/drawing/2014/main" id="{659FA0B4-E3EF-4D98-8562-46F28232F599}"/>
                </a:ext>
              </a:extLst>
            </p:cNvPr>
            <p:cNvSpPr/>
            <p:nvPr/>
          </p:nvSpPr>
          <p:spPr>
            <a:xfrm>
              <a:off x="2022012" y="1180107"/>
              <a:ext cx="1686388" cy="2624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프로토타입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71A27D-185B-4ECF-9A38-6C7AF7AE2DC4}"/>
                </a:ext>
              </a:extLst>
            </p:cNvPr>
            <p:cNvSpPr txBox="1"/>
            <p:nvPr/>
          </p:nvSpPr>
          <p:spPr>
            <a:xfrm>
              <a:off x="3799874" y="1142063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스토리 진행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1E95273-544D-484D-889F-61C3ACFC42A6}"/>
                </a:ext>
              </a:extLst>
            </p:cNvPr>
            <p:cNvCxnSpPr>
              <a:cxnSpLocks/>
            </p:cNvCxnSpPr>
            <p:nvPr/>
          </p:nvCxnSpPr>
          <p:spPr>
            <a:xfrm>
              <a:off x="2136913" y="1442573"/>
              <a:ext cx="27240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56E972-2957-41FF-B34B-211989C1E1CF}"/>
              </a:ext>
            </a:extLst>
          </p:cNvPr>
          <p:cNvSpPr txBox="1"/>
          <p:nvPr/>
        </p:nvSpPr>
        <p:spPr>
          <a:xfrm>
            <a:off x="3274554" y="5715937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클리어 결과 상</a:t>
            </a:r>
            <a:r>
              <a:rPr lang="en-US" altLang="ko-KR" sz="1600" dirty="0"/>
              <a:t>(</a:t>
            </a:r>
            <a:r>
              <a:rPr lang="ko-KR" altLang="en-US" sz="1600" dirty="0"/>
              <a:t>上</a:t>
            </a:r>
            <a:r>
              <a:rPr lang="en-US" altLang="ko-KR" sz="1600" dirty="0"/>
              <a:t>)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0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274</Words>
  <Application>Microsoft Office PowerPoint</Application>
  <PresentationFormat>와이드스크린</PresentationFormat>
  <Paragraphs>68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Joy</dc:creator>
  <cp:lastModifiedBy>Joy</cp:lastModifiedBy>
  <cp:revision>62</cp:revision>
  <dcterms:created xsi:type="dcterms:W3CDTF">2018-06-27T11:20:21Z</dcterms:created>
  <dcterms:modified xsi:type="dcterms:W3CDTF">2018-07-12T13:39:11Z</dcterms:modified>
</cp:coreProperties>
</file>