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6" r:id="rId5"/>
    <p:sldId id="280" r:id="rId6"/>
    <p:sldId id="269" r:id="rId7"/>
    <p:sldId id="274" r:id="rId8"/>
    <p:sldId id="277" r:id="rId9"/>
    <p:sldId id="265" r:id="rId10"/>
    <p:sldId id="268" r:id="rId11"/>
    <p:sldId id="272" r:id="rId12"/>
    <p:sldId id="275" r:id="rId13"/>
    <p:sldId id="264" r:id="rId14"/>
    <p:sldId id="271" r:id="rId15"/>
    <p:sldId id="278" r:id="rId16"/>
    <p:sldId id="279" r:id="rId17"/>
    <p:sldId id="276" r:id="rId18"/>
    <p:sldId id="273" r:id="rId19"/>
    <p:sldId id="270" r:id="rId20"/>
    <p:sldId id="267" r:id="rId21"/>
    <p:sldId id="263" r:id="rId22"/>
    <p:sldId id="261" r:id="rId23"/>
    <p:sldId id="258" r:id="rId24"/>
    <p:sldId id="2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0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7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4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7A11-720B-4B5F-ABBF-04AD259CC5E3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AD9F-5BEF-47CC-85AA-A92A1310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08" y="1016988"/>
            <a:ext cx="3715268" cy="2610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29" y="1016988"/>
            <a:ext cx="3791479" cy="2705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6" y="3590469"/>
            <a:ext cx="7259063" cy="3267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7425" y="4967067"/>
            <a:ext cx="333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3-2016/2-2016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608" y="331774"/>
            <a:ext cx="21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Savings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34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9" y="888435"/>
            <a:ext cx="4048690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56" y="863944"/>
            <a:ext cx="3972479" cy="2524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" y="3532667"/>
            <a:ext cx="11688806" cy="3191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535" y="234669"/>
            <a:ext cx="236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Short term deposits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68035" y="181551"/>
            <a:ext cx="402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4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017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" y="3704785"/>
            <a:ext cx="11650701" cy="3153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3" y="809194"/>
            <a:ext cx="4153480" cy="2553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05" y="904457"/>
            <a:ext cx="3839111" cy="2457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271" y="161841"/>
            <a:ext cx="33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Medium term deposits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253160" y="258126"/>
            <a:ext cx="44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4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5265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" y="986758"/>
            <a:ext cx="3962953" cy="250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95" y="1098612"/>
            <a:ext cx="3982006" cy="2524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05" y="3623089"/>
            <a:ext cx="8888065" cy="3181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154" y="234669"/>
            <a:ext cx="267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Long Term Deposits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180570" y="4753566"/>
            <a:ext cx="2755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4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9840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4" y="700178"/>
            <a:ext cx="4134427" cy="2648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26" y="800127"/>
            <a:ext cx="4277322" cy="2619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4" y="3348498"/>
            <a:ext cx="7106642" cy="3057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09012" y="4991279"/>
            <a:ext cx="297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8-2015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5522" y="161841"/>
            <a:ext cx="34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5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2" y="3525089"/>
            <a:ext cx="7020905" cy="3077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79" y="532630"/>
            <a:ext cx="3953427" cy="257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5" y="618603"/>
            <a:ext cx="4029637" cy="2572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5" y="194209"/>
            <a:ext cx="286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Funds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37531" y="4463210"/>
            <a:ext cx="2824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3-2016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5850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18" y="1113624"/>
            <a:ext cx="3953427" cy="2638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3" y="1266045"/>
            <a:ext cx="3915321" cy="2486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63" y="3752417"/>
            <a:ext cx="7163800" cy="3057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163" y="307818"/>
            <a:ext cx="33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Mortgage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180831" y="4958227"/>
            <a:ext cx="2891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8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0422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4" y="3674503"/>
            <a:ext cx="8859486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4" y="988078"/>
            <a:ext cx="4134427" cy="268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04" y="1049999"/>
            <a:ext cx="3962953" cy="2562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224" y="271604"/>
            <a:ext cx="22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Pensions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873497" y="403668"/>
            <a:ext cx="3705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5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8810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3733364"/>
            <a:ext cx="11564964" cy="312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1151729"/>
            <a:ext cx="4077269" cy="2581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34" y="1227939"/>
            <a:ext cx="4048690" cy="250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352" y="425513"/>
            <a:ext cx="20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Loans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1568" y="425513"/>
            <a:ext cx="3705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5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3060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7" y="1009086"/>
            <a:ext cx="4048690" cy="2638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24" y="1009086"/>
            <a:ext cx="4048690" cy="2695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6" y="3647879"/>
            <a:ext cx="11526859" cy="3105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166" y="258945"/>
            <a:ext cx="7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Taxes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51279" y="305111"/>
            <a:ext cx="487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3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295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18" y="880588"/>
            <a:ext cx="4039164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83" y="937745"/>
            <a:ext cx="3839111" cy="2457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8" y="3372774"/>
            <a:ext cx="7049484" cy="3057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9183" y="156689"/>
            <a:ext cx="3839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3</a:t>
            </a:r>
            <a:r>
              <a:rPr lang="en-IN" dirty="0" smtClean="0"/>
              <a:t>-2016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0216" y="15668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11091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5" y="854364"/>
            <a:ext cx="3934374" cy="270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35" y="797206"/>
            <a:ext cx="3820058" cy="2762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5" y="3617891"/>
            <a:ext cx="7259063" cy="3134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890" y="250853"/>
            <a:ext cx="21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Guarantees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959866" y="4765783"/>
            <a:ext cx="312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2487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9" y="3566469"/>
            <a:ext cx="7173326" cy="3172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32" y="860823"/>
            <a:ext cx="4058216" cy="260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39" y="765390"/>
            <a:ext cx="4115374" cy="2591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062" y="291100"/>
            <a:ext cx="269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Securities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065062" y="4740426"/>
            <a:ext cx="3069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5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6725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98" y="712036"/>
            <a:ext cx="4086795" cy="2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69" y="817232"/>
            <a:ext cx="4201111" cy="271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8" y="3532236"/>
            <a:ext cx="8154538" cy="31151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4726" y="5242132"/>
            <a:ext cx="275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3-2016</a:t>
            </a:r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2498" y="194209"/>
            <a:ext cx="16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9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4" y="762076"/>
            <a:ext cx="3943900" cy="2534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26" y="762076"/>
            <a:ext cx="3982006" cy="2619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4" y="3481300"/>
            <a:ext cx="7097115" cy="3067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77756" y="4911439"/>
            <a:ext cx="312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12</a:t>
            </a:r>
            <a:r>
              <a:rPr lang="en-IN" dirty="0" smtClean="0"/>
              <a:t>-2015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2634" y="137565"/>
            <a:ext cx="226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Payroll</a:t>
            </a:r>
          </a:p>
        </p:txBody>
      </p:sp>
    </p:spTree>
    <p:extLst>
      <p:ext uri="{BB962C8B-B14F-4D97-AF65-F5344CB8AC3E}">
        <p14:creationId xmlns:p14="http://schemas.microsoft.com/office/powerpoint/2010/main" val="263381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047784"/>
            <a:ext cx="3934374" cy="2581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0" y="1043021"/>
            <a:ext cx="3934374" cy="2591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" y="3629419"/>
            <a:ext cx="7106642" cy="321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701" y="315589"/>
            <a:ext cx="231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Pensions1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7756" y="4911439"/>
            <a:ext cx="312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12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270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2411" y="1374991"/>
            <a:ext cx="4093340" cy="26355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1397" y="1374990"/>
            <a:ext cx="4242592" cy="26355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6014" y="4151379"/>
            <a:ext cx="6507312" cy="2706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411" y="320842"/>
            <a:ext cx="409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Direct Debit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28547" y="4395537"/>
            <a:ext cx="333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3-2016</a:t>
            </a:r>
          </a:p>
        </p:txBody>
      </p:sp>
    </p:spTree>
    <p:extLst>
      <p:ext uri="{BB962C8B-B14F-4D97-AF65-F5344CB8AC3E}">
        <p14:creationId xmlns:p14="http://schemas.microsoft.com/office/powerpoint/2010/main" val="349926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1" y="850114"/>
            <a:ext cx="4324954" cy="260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98" y="716745"/>
            <a:ext cx="4096322" cy="2734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8" y="3638101"/>
            <a:ext cx="8373644" cy="3219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412" y="48552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 account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477756" y="4911439"/>
            <a:ext cx="312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/>
              <a:t>3</a:t>
            </a:r>
            <a:r>
              <a:rPr lang="en-IN" dirty="0" smtClean="0"/>
              <a:t>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240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" y="743891"/>
            <a:ext cx="4067743" cy="2829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83" y="848681"/>
            <a:ext cx="4286848" cy="27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60" y="3511719"/>
            <a:ext cx="11679280" cy="3200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798" y="210393"/>
            <a:ext cx="29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Derivative account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373826" y="202350"/>
            <a:ext cx="2753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067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3" y="880285"/>
            <a:ext cx="3829584" cy="2581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34" y="865995"/>
            <a:ext cx="3820058" cy="261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53" y="3625418"/>
            <a:ext cx="11460174" cy="3029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315" y="172016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Payroll account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694092" y="181070"/>
            <a:ext cx="292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9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093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1" y="1001508"/>
            <a:ext cx="4153480" cy="2524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95" y="944349"/>
            <a:ext cx="4143953" cy="2638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1" y="3644114"/>
            <a:ext cx="8764223" cy="3000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626" y="267037"/>
            <a:ext cx="171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Junior account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94395" y="313203"/>
            <a:ext cx="4500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4-2016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4701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3" y="1063429"/>
            <a:ext cx="4182059" cy="250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67" y="958640"/>
            <a:ext cx="3972479" cy="261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83" y="3568854"/>
            <a:ext cx="11555438" cy="3057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4" y="380326"/>
            <a:ext cx="28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Mass Particular Account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98329" y="312309"/>
            <a:ext cx="3041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8</a:t>
            </a:r>
            <a:r>
              <a:rPr lang="en-IN" dirty="0" smtClean="0"/>
              <a:t>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836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4" y="1212650"/>
            <a:ext cx="4001058" cy="25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23" y="1212650"/>
            <a:ext cx="4029637" cy="2591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4" y="3752417"/>
            <a:ext cx="11469701" cy="3105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566" y="325925"/>
            <a:ext cx="31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Particular account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01893" y="325925"/>
            <a:ext cx="2719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10-2015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796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8" y="915823"/>
            <a:ext cx="4229690" cy="2534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78" y="802996"/>
            <a:ext cx="4239217" cy="2581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82" y="3723838"/>
            <a:ext cx="11612596" cy="31341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6049" y="269492"/>
            <a:ext cx="3587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Proposed sampling month:</a:t>
            </a:r>
          </a:p>
          <a:p>
            <a:r>
              <a:rPr lang="en-IN" dirty="0" smtClean="0"/>
              <a:t>12</a:t>
            </a:r>
            <a:r>
              <a:rPr lang="en-IN" dirty="0" smtClean="0"/>
              <a:t>-2015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8618" y="269492"/>
            <a:ext cx="326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Particular Plus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16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164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sama</dc:creator>
  <cp:lastModifiedBy>karthik sama</cp:lastModifiedBy>
  <cp:revision>20</cp:revision>
  <dcterms:created xsi:type="dcterms:W3CDTF">2020-12-17T05:40:11Z</dcterms:created>
  <dcterms:modified xsi:type="dcterms:W3CDTF">2020-12-17T13:06:48Z</dcterms:modified>
</cp:coreProperties>
</file>