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52FA7-6D15-A74C-8FA3-F8B94FB1831A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43F54-3CE2-3040-866B-AA6647E2B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3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3F54-3CE2-3040-866B-AA6647E2B6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3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62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1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79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2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1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32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29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7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9A6F1-0132-A447-89C1-F128CA5B498E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DC82-D493-8B4C-ABDF-EAA2CB09C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4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tim.com/sigfox/coverag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uco.com/2015/04/sigfox-lora-reseaux-m2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Couverture géographique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://www.tactis.fr/wp-content/uploads/2012/09/sigfox-map-france_f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17638"/>
            <a:ext cx="8531225" cy="531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fr-FR" dirty="0">
                <a:hlinkClick r:id="rId2"/>
              </a:rPr>
              <a:t>http://www.atim.com/sigfox/coverage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3" t="6963" r="40000" b="21778"/>
          <a:stretch/>
        </p:blipFill>
        <p:spPr bwMode="auto">
          <a:xfrm>
            <a:off x="1981200" y="1168400"/>
            <a:ext cx="50292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5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enjeu mondial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 début de l’année 2015 SIGFOX à levé 100 millions d’euros pour installer sont réseaux pour les objets connectés dans le monde entier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4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Leader dans le réseau d’objet connecté SIGFOX continue l’expansion de son réseau avec la construction de nouvelles antennes dans l’Est de l’Europe mais aussi aux </a:t>
            </a:r>
            <a:r>
              <a:rPr lang="fr-FR" smtClean="0"/>
              <a:t>Etats-Unis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http://www.sigfox.com/fr/</a:t>
            </a:r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://www.aruco.com/2015/04/sigfox-lora-reseaux-m2m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28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Créé en 2009 par Christophe </a:t>
            </a:r>
            <a:r>
              <a:rPr lang="fr-FR" dirty="0" err="1" smtClean="0"/>
              <a:t>Fourtet</a:t>
            </a:r>
            <a:r>
              <a:rPr lang="fr-FR" dirty="0" smtClean="0"/>
              <a:t> et Ludovic Le </a:t>
            </a:r>
            <a:r>
              <a:rPr lang="fr-FR" dirty="0" err="1" smtClean="0"/>
              <a:t>Moan</a:t>
            </a:r>
            <a:endParaRPr lang="fr-FR" dirty="0" smtClean="0"/>
          </a:p>
          <a:p>
            <a:r>
              <a:rPr lang="fr-FR" dirty="0" smtClean="0"/>
              <a:t>Société Française (Labège)</a:t>
            </a:r>
          </a:p>
          <a:p>
            <a:r>
              <a:rPr lang="fr-FR" dirty="0" smtClean="0"/>
              <a:t>Opérateur télécom pour la communication entre objets (M2M)</a:t>
            </a:r>
          </a:p>
          <a:p>
            <a:r>
              <a:rPr lang="fr-FR" dirty="0" smtClean="0"/>
              <a:t>Premier Réseau mondiale pour l’internet des objets connectés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7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moyens de communications des objets connectés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 t="5044" b="5044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6076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 SIGFOX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Communication longue portée</a:t>
            </a:r>
          </a:p>
          <a:p>
            <a:r>
              <a:rPr lang="fr-FR" dirty="0"/>
              <a:t>Communication bidirectionnelle non </a:t>
            </a:r>
            <a:r>
              <a:rPr lang="fr-FR" dirty="0" smtClean="0"/>
              <a:t>simultanée</a:t>
            </a:r>
          </a:p>
          <a:p>
            <a:r>
              <a:rPr lang="fr-FR" dirty="0" smtClean="0"/>
              <a:t>Transmission basse fréquence -&gt; Consommation énergétique faible</a:t>
            </a:r>
          </a:p>
          <a:p>
            <a:r>
              <a:rPr lang="fr-FR" dirty="0" smtClean="0"/>
              <a:t>Bande ISM (</a:t>
            </a:r>
            <a:r>
              <a:rPr lang="fr-FR" dirty="0"/>
              <a:t> industrielle, scientifique et </a:t>
            </a:r>
            <a:r>
              <a:rPr lang="fr-FR" dirty="0" smtClean="0"/>
              <a:t>médicale) 868MHz Europe et 915MHz USA</a:t>
            </a:r>
          </a:p>
          <a:p>
            <a:r>
              <a:rPr lang="fr-FR" dirty="0" smtClean="0"/>
              <a:t>Distance d’émission : 3 à 10 KM en zone Urbaine et de 30 à 50 KM pour les zones Rurale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79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09" t="2599" b="2599"/>
          <a:stretch/>
        </p:blipFill>
        <p:spPr>
          <a:xfrm>
            <a:off x="3066714" y="1600200"/>
            <a:ext cx="5620085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78023" y="2821516"/>
            <a:ext cx="18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OBJET CONNECTE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023" y="3950908"/>
            <a:ext cx="18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OBJET CONNECTE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8023" y="4904724"/>
            <a:ext cx="18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OBJET CONNECTE</a:t>
            </a:r>
            <a:endParaRPr lang="fr-FR" dirty="0"/>
          </a:p>
        </p:txBody>
      </p:sp>
      <p:sp>
        <p:nvSpPr>
          <p:cNvPr id="8" name="Flèche vers la droite 7"/>
          <p:cNvSpPr/>
          <p:nvPr/>
        </p:nvSpPr>
        <p:spPr>
          <a:xfrm>
            <a:off x="1903459" y="2679692"/>
            <a:ext cx="2588195" cy="5111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gauche 9"/>
          <p:cNvSpPr/>
          <p:nvPr/>
        </p:nvSpPr>
        <p:spPr>
          <a:xfrm>
            <a:off x="2089320" y="4679988"/>
            <a:ext cx="2665637" cy="542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089320" y="2060111"/>
            <a:ext cx="21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TRANSMISSION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89320" y="5315008"/>
            <a:ext cx="163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RECEPTION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Mobilité du réseau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rcRect l="1463" r="1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71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Consommation très basse 20 à 70 </a:t>
            </a:r>
            <a:r>
              <a:rPr lang="fr-FR" dirty="0" smtClean="0"/>
              <a:t>mA en utilisation </a:t>
            </a:r>
          </a:p>
          <a:p>
            <a:r>
              <a:rPr lang="fr-FR" dirty="0" smtClean="0"/>
              <a:t>Antenne consomme moins de 25 mW</a:t>
            </a:r>
            <a:endParaRPr lang="fr-FR" dirty="0" smtClean="0"/>
          </a:p>
          <a:p>
            <a:r>
              <a:rPr lang="fr-FR" dirty="0" smtClean="0"/>
              <a:t>1 à 14 euros par </a:t>
            </a:r>
            <a:r>
              <a:rPr lang="fr-FR" dirty="0" smtClean="0"/>
              <a:t>an par objet</a:t>
            </a:r>
            <a:endParaRPr lang="fr-FR" dirty="0" smtClean="0"/>
          </a:p>
          <a:p>
            <a:r>
              <a:rPr lang="fr-FR" dirty="0"/>
              <a:t>Le protocole SIGFOX est compatible avec les émetteurs-récepteurs existants</a:t>
            </a:r>
          </a:p>
        </p:txBody>
      </p:sp>
    </p:spTree>
    <p:extLst>
      <p:ext uri="{BB962C8B-B14F-4D97-AF65-F5344CB8AC3E}">
        <p14:creationId xmlns:p14="http://schemas.microsoft.com/office/powerpoint/2010/main" val="23951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140 messages par jour (maximum)</a:t>
            </a:r>
          </a:p>
          <a:p>
            <a:r>
              <a:rPr lang="fr-FR" dirty="0" smtClean="0"/>
              <a:t>Message de 12 </a:t>
            </a:r>
            <a:r>
              <a:rPr lang="fr-FR" dirty="0" smtClean="0"/>
              <a:t>octets (Charges utiles)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3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Automobile (géolocalisation)</a:t>
            </a:r>
          </a:p>
          <a:p>
            <a:r>
              <a:rPr lang="fr-FR" dirty="0" smtClean="0"/>
              <a:t>Services publics (</a:t>
            </a:r>
            <a:r>
              <a:rPr lang="fr-FR" dirty="0" err="1" smtClean="0"/>
              <a:t>télérelève</a:t>
            </a:r>
            <a:r>
              <a:rPr lang="fr-FR" dirty="0" smtClean="0"/>
              <a:t>)</a:t>
            </a:r>
          </a:p>
          <a:p>
            <a:r>
              <a:rPr lang="fr-FR" dirty="0" smtClean="0"/>
              <a:t>Services d’urgence et de sécurité</a:t>
            </a:r>
          </a:p>
          <a:p>
            <a:r>
              <a:rPr lang="fr-FR" dirty="0" smtClean="0"/>
              <a:t>Agriculture</a:t>
            </a:r>
          </a:p>
          <a:p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3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6854</TotalTime>
  <Words>208</Words>
  <Application>Microsoft Office PowerPoint</Application>
  <PresentationFormat>Affichage à l'écran (4:3)</PresentationFormat>
  <Paragraphs>43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</vt:lpstr>
      <vt:lpstr>Les différents moyens de communications des objets connectés</vt:lpstr>
      <vt:lpstr>Réseau SIGFOX</vt:lpstr>
      <vt:lpstr>Fonctionnement</vt:lpstr>
      <vt:lpstr>Mobilité du réseau</vt:lpstr>
      <vt:lpstr>Avantages</vt:lpstr>
      <vt:lpstr>Inconvénients</vt:lpstr>
      <vt:lpstr>Secteurs</vt:lpstr>
      <vt:lpstr>Couverture géographique</vt:lpstr>
      <vt:lpstr>Présentation PowerPoint</vt:lpstr>
      <vt:lpstr>Un enjeu mondial</vt:lpstr>
      <vt:lpstr>Conclusion</vt:lpstr>
      <vt:lpstr>Bibliographie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presssouyre</dc:creator>
  <cp:lastModifiedBy>admin</cp:lastModifiedBy>
  <cp:revision>50</cp:revision>
  <dcterms:created xsi:type="dcterms:W3CDTF">2015-11-17T21:34:45Z</dcterms:created>
  <dcterms:modified xsi:type="dcterms:W3CDTF">2015-11-23T08:09:22Z</dcterms:modified>
</cp:coreProperties>
</file>