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9" r:id="rId11"/>
    <p:sldId id="270" r:id="rId12"/>
    <p:sldId id="272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dpi.com/2072-4292/12/14/223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42E5-E088-8D0A-A3AE-4F14FB006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Удаление дымки с изображения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31AEF-A759-85CD-C045-1DFC07FA7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Кузнецов Даниил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6059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BA2581-9436-11A9-6778-87FFEC99D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endParaRPr lang="en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D895FD-5F29-7456-AAF4-49B890D77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3315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3481293-D835-C625-B0D7-3C01128CD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2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7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BB4C16EA-D745-7D67-30D6-31DFDF8BD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0"/>
            <a:ext cx="9129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3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EA49-FD62-2AB5-F9A0-D810CDBC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B513356-9038-4E5A-BA74-54B2397DF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BD2A-A87C-14D0-4DE0-52CFE9B4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Результаты. После</a:t>
            </a:r>
            <a:endParaRPr lang="en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C029F4C-B8F5-2C32-F3B9-91AF1DA9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76"/>
            <a:ext cx="12185650" cy="686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2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84D-614D-B5BA-D008-B8A633D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A635E-2EFC-FEC5-3BB8-7724C2E8F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349429"/>
              </a:xfrm>
            </p:spPr>
            <p:txBody>
              <a:bodyPr numCol="2" anchor="t"/>
              <a:lstStyle/>
              <a:p>
                <a:pPr marL="0" indent="0">
                  <a:buNone/>
                </a:pPr>
                <a:r>
                  <a:rPr lang="ru-RU" sz="1200" dirty="0"/>
                  <a:t>Алгоритм предложен автором следующей статьи</a:t>
                </a:r>
              </a:p>
              <a:p>
                <a:pPr marL="0" indent="0">
                  <a:buNone/>
                </a:pPr>
                <a:r>
                  <a:rPr lang="en-US" sz="1200" dirty="0">
                    <a:hlinkClick r:id="rId2"/>
                  </a:rPr>
                  <a:t>https://www.mdpi.com/2072-4292/12/14/2233</a:t>
                </a:r>
                <a:endParaRPr lang="ru-RU" sz="120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Затуманенное изображение представляется следующим образом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исходное изображение;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−и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зображение без дымки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−к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арта пропускания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влияние атмосферного света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ru-RU" b="0" dirty="0"/>
                  <a:t>Отсюда выражается изображение без дымки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ru-RU" u="sng" dirty="0"/>
                  <a:t>Задача</a:t>
                </a:r>
                <a:r>
                  <a:rPr lang="ru-RU" dirty="0"/>
                  <a:t>: оценить </a:t>
                </a:r>
                <a:r>
                  <a:rPr lang="ru-RU" i="1" dirty="0"/>
                  <a:t>А</a:t>
                </a:r>
                <a:r>
                  <a:rPr lang="ru-RU" dirty="0"/>
                  <a:t> </a:t>
                </a:r>
                <a:r>
                  <a:rPr lang="en-US" dirty="0" err="1"/>
                  <a:t>и</a:t>
                </a:r>
                <a:r>
                  <a:rPr lang="ru-RU" dirty="0"/>
                  <a:t> </a:t>
                </a:r>
                <a:r>
                  <a:rPr lang="en-US" i="1" dirty="0"/>
                  <a:t>t</a:t>
                </a:r>
                <a:r>
                  <a:rPr lang="en-US" dirty="0"/>
                  <a:t> </a:t>
                </a:r>
                <a:r>
                  <a:rPr lang="en-US" dirty="0" err="1"/>
                  <a:t>п</a:t>
                </a:r>
                <a:r>
                  <a:rPr lang="ru-RU" dirty="0"/>
                  <a:t>о исходному изображению.</a:t>
                </a:r>
                <a:endParaRPr lang="en-US" b="0" dirty="0"/>
              </a:p>
              <a:p>
                <a:pPr marL="0" indent="0" algn="ctr">
                  <a:buNone/>
                </a:pPr>
                <a:endParaRPr lang="en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A635E-2EFC-FEC5-3BB8-7724C2E8F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3494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97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354D-C249-DF79-E14F-240F2FF7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669379"/>
            <a:ext cx="10571998" cy="970450"/>
          </a:xfrm>
        </p:spPr>
        <p:txBody>
          <a:bodyPr/>
          <a:lstStyle/>
          <a:p>
            <a:r>
              <a:rPr lang="ru-RU" dirty="0"/>
              <a:t>Описание алгоритма. </a:t>
            </a:r>
            <a:br>
              <a:rPr lang="ru-RU" dirty="0"/>
            </a:br>
            <a:r>
              <a:rPr lang="ru-RU" dirty="0"/>
              <a:t>Карта пропускания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0FE88-D77E-E67F-C188-0AC66614A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5035157" cy="3636511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Карта пропуская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b="0" dirty="0"/>
                  <a:t> - в каждом пикселе принимает значение от [</a:t>
                </a:r>
                <a:r>
                  <a:rPr lang="en-US" b="0" dirty="0"/>
                  <a:t>0, 1].</a:t>
                </a:r>
                <a:br>
                  <a:rPr lang="ru-RU" b="0" dirty="0"/>
                </a:br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Вводятся характеристики, которые количественно определяют задымлённость изображения. Чем они выше, тем ниже задымлённость.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После чего составляется целевая функция, максимизируя которую получим оптимальную карту пропускания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0FE88-D77E-E67F-C188-0AC66614A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5035157" cy="36365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D78F6-0500-043E-C7B2-B6257B579C19}"/>
                  </a:ext>
                </a:extLst>
              </p:cNvPr>
              <p:cNvSpPr txBox="1"/>
              <p:nvPr/>
            </p:nvSpPr>
            <p:spPr>
              <a:xfrm>
                <a:off x="5494946" y="2285067"/>
                <a:ext cx="6101696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)−к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онтрастная энергия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−э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нтропия изображения</m:t>
                      </m:r>
                    </m:oMath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локальное стандартное отклонение</m:t>
                      </m:r>
                    </m:oMath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нормированная дисперсия</m:t>
                      </m:r>
                    </m:oMath>
                  </m:oMathPara>
                </a14:m>
                <a:endParaRPr lang="ru-RU" b="0" dirty="0"/>
              </a:p>
              <a:p>
                <a:pPr/>
                <a:endParaRPr lang="ru-RU" dirty="0"/>
              </a:p>
              <a:p>
                <a:pPr/>
                <a:endParaRPr lang="ru-RU" b="0" dirty="0"/>
              </a:p>
              <a:p>
                <a:pPr/>
                <a:endParaRPr lang="ru-RU" dirty="0"/>
              </a:p>
              <a:p>
                <a:pPr/>
                <a:endParaRPr lang="ru-RU" b="0" dirty="0"/>
              </a:p>
              <a:p>
                <a:pPr/>
                <a:endParaRPr lang="ru-RU" dirty="0"/>
              </a:p>
              <a:p>
                <a:pPr/>
                <a:endParaRPr lang="ru-RU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D78F6-0500-043E-C7B2-B6257B579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46" y="2285067"/>
                <a:ext cx="6101696" cy="3139321"/>
              </a:xfrm>
              <a:prstGeom prst="rect">
                <a:avLst/>
              </a:prstGeom>
              <a:blipFill>
                <a:blip r:embed="rId3"/>
                <a:stretch>
                  <a:fillRect b="-121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79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6D3A-ABB1-B1BC-8115-03B2A92D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алгоритма.</a:t>
            </a:r>
            <a:br>
              <a:rPr lang="ru-RU" dirty="0"/>
            </a:br>
            <a:r>
              <a:rPr lang="ru-RU" dirty="0"/>
              <a:t>Слайд с математикой.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3FC46-0022-CB71-3A12-93A0D5E10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контрастная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энергия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для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одного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из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цветовых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каналов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шум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овой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порог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гориз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онтальное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и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вертикальное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ядра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Гауссиновского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фильтра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𝑔𝑟𝑞𝑦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возможная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яркость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пикселя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вероя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тность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яркости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3FC46-0022-CB71-3A12-93A0D5E10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5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F149-A328-2CB3-D8A9-12278AF7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пропускания</a:t>
            </a:r>
            <a:endParaRPr lang="en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F92189-A99E-B41F-C482-98DB3FD9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57842"/>
            <a:ext cx="6665720" cy="500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E973DF5-1B13-0F42-F225-52261D9B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816" y="1857842"/>
            <a:ext cx="6691183" cy="500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45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B68A-EC11-CC27-FDD5-1519D682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пропускания</a:t>
            </a:r>
            <a:endParaRPr lang="en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A89A3B-3330-B28C-77AF-38CDBDF22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0495"/>
            <a:ext cx="6969834" cy="39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A7611D4-CF3C-ACF5-CF66-76023DA65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50" y="1417638"/>
            <a:ext cx="6658450" cy="37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5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6D27-2DA0-85A0-0822-A5129426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алгоритма.</a:t>
            </a:r>
            <a:br>
              <a:rPr lang="ru-RU" dirty="0"/>
            </a:br>
            <a:r>
              <a:rPr lang="ru-RU" dirty="0"/>
              <a:t>Адаптивный атмосферный свет.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D97BF1-6E12-ED9D-6C4B-7D4C12A01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4120757" cy="3636511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ru-RU" dirty="0"/>
                  <a:t>Сначала ищется начальное приближение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– пиксель источник освещения.</a:t>
                </a:r>
              </a:p>
              <a:p>
                <a:pPr marL="0" indent="0">
                  <a:buNone/>
                </a:pPr>
                <a:r>
                  <a:rPr lang="ru-RU" dirty="0"/>
                  <a:t>Используется метод четырёхкратной декомпозиции. Который рекурсивно делит изображение на </a:t>
                </a:r>
                <a:r>
                  <a:rPr lang="en-US" dirty="0"/>
                  <a:t>4</a:t>
                </a:r>
                <a:r>
                  <a:rPr lang="ru-RU" dirty="0"/>
                  <a:t> части и выбирает ту, в которой большая средняя яркость, пока не достигнет заданного размера.</a:t>
                </a:r>
              </a:p>
              <a:p>
                <a:pPr marL="0" indent="0">
                  <a:buNone/>
                </a:pPr>
                <a:endParaRPr lang="en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D97BF1-6E12-ED9D-6C4B-7D4C12A01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4120757" cy="36365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49949452-B98E-D039-BC2F-4EBBF119E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31" y="2016537"/>
            <a:ext cx="5498269" cy="36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192F3-8A2C-457E-C11E-180828766E10}"/>
              </a:ext>
            </a:extLst>
          </p:cNvPr>
          <p:cNvSpPr txBox="1"/>
          <p:nvPr/>
        </p:nvSpPr>
        <p:spPr>
          <a:xfrm>
            <a:off x="7082976" y="5689045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К</a:t>
            </a:r>
            <a:r>
              <a:rPr lang="ru-RU" dirty="0" err="1"/>
              <a:t>артинка</a:t>
            </a:r>
            <a:r>
              <a:rPr lang="ru-RU" dirty="0"/>
              <a:t> из статьи (не моя)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62402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6DC4-3824-5082-09B0-DBA2B25B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алгоритма.</a:t>
            </a:r>
            <a:br>
              <a:rPr lang="ru-RU" dirty="0"/>
            </a:br>
            <a:r>
              <a:rPr lang="ru-RU" dirty="0"/>
              <a:t>Адаптивный атмосферный свет.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3D90F-C878-64B7-4838-5CDE1E17B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>
                  <a:buNone/>
                </a:pPr>
                <a:r>
                  <a:rPr lang="ru-RU" dirty="0"/>
                  <a:t>Поиск оптимального вклада от атмосферного света также сводится к задаче оптимизации. Однако она имеет теоретическое решение, которое приводит автор статьи.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𝐺𝐹</m:t>
                      </m:r>
                      <m:d>
                        <m:dPr>
                          <m:begChr m:val="["/>
                          <m:endChr m:val="]"/>
                          <m:ctrlPr>
                            <a:rPr lang="en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R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−к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анал яркости изображения;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−г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иперпараметр регуляризации.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3D90F-C878-64B7-4838-5CDE1E17B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53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8CFB-967E-EBEE-78F5-71183F85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B96F5-6CCC-FBB7-468B-50C3F032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+mj-lt"/>
              <a:buAutoNum type="arabicPeriod"/>
            </a:pPr>
            <a:r>
              <a:rPr lang="ru-RU" dirty="0"/>
              <a:t>Считаем характеристики задымлённости</a:t>
            </a:r>
          </a:p>
          <a:p>
            <a:pPr>
              <a:buFont typeface="+mj-lt"/>
              <a:buAutoNum type="arabicPeriod"/>
            </a:pPr>
            <a:r>
              <a:rPr lang="ru-RU" dirty="0"/>
              <a:t>Находим оптимальную карту пропускания</a:t>
            </a:r>
          </a:p>
          <a:p>
            <a:pPr>
              <a:buFont typeface="+mj-lt"/>
              <a:buAutoNum type="arabicPeriod"/>
            </a:pPr>
            <a:r>
              <a:rPr lang="ru-RU" dirty="0"/>
              <a:t>Находим источник освещения</a:t>
            </a:r>
          </a:p>
          <a:p>
            <a:pPr>
              <a:buFont typeface="+mj-lt"/>
              <a:buAutoNum type="arabicPeriod"/>
            </a:pPr>
            <a:r>
              <a:rPr lang="ru-RU" dirty="0"/>
              <a:t>Считаем адаптивный атмосферный свет</a:t>
            </a:r>
          </a:p>
          <a:p>
            <a:pPr>
              <a:buFont typeface="+mj-lt"/>
              <a:buAutoNum type="arabicPeriod"/>
            </a:pPr>
            <a:r>
              <a:rPr lang="ru-RU" dirty="0"/>
              <a:t>Применяем формулу с первого слайда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1882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222</TotalTime>
  <Words>387</Words>
  <Application>Microsoft Macintosh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2</vt:lpstr>
      <vt:lpstr>Quotable</vt:lpstr>
      <vt:lpstr>Удаление дымки с изображения</vt:lpstr>
      <vt:lpstr>Описание алгоритма</vt:lpstr>
      <vt:lpstr>Описание алгоритма.  Карта пропускания</vt:lpstr>
      <vt:lpstr>Описание алгоритма. Слайд с математикой.</vt:lpstr>
      <vt:lpstr>Карта пропускания</vt:lpstr>
      <vt:lpstr>Карта пропускания</vt:lpstr>
      <vt:lpstr>Описание алгоритма. Адаптивный атмосферный свет.</vt:lpstr>
      <vt:lpstr>Описание алгоритма. Адаптивный атмосферный свет.</vt:lpstr>
      <vt:lpstr>Описание алгоритма</vt:lpstr>
      <vt:lpstr>Результаты</vt:lpstr>
      <vt:lpstr>PowerPoint Presentation</vt:lpstr>
      <vt:lpstr>PowerPoint Presentation</vt:lpstr>
      <vt:lpstr>PowerPoint Presentation</vt:lpstr>
      <vt:lpstr>Результаты. После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Daniil Kuznetsov</dc:creator>
  <cp:lastModifiedBy>Daniil Kuznetsov</cp:lastModifiedBy>
  <cp:revision>1</cp:revision>
  <dcterms:created xsi:type="dcterms:W3CDTF">2024-05-19T23:13:54Z</dcterms:created>
  <dcterms:modified xsi:type="dcterms:W3CDTF">2024-05-20T02:56:19Z</dcterms:modified>
</cp:coreProperties>
</file>