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Meta charset=“UTF-8”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20421_</a:t>
            </a:r>
            <a:r>
              <a:rPr lang="ko-KR" altLang="en-US" dirty="0" smtClean="0"/>
              <a:t>이한수</a:t>
            </a:r>
            <a:endParaRPr lang="en-US" altLang="ko-KR" dirty="0" smtClean="0"/>
          </a:p>
          <a:p>
            <a:r>
              <a:rPr lang="en-US" altLang="ko-KR" dirty="0" smtClean="0"/>
              <a:t>20422_</a:t>
            </a:r>
            <a:r>
              <a:rPr lang="ko-KR" altLang="en-US" dirty="0" err="1" smtClean="0"/>
              <a:t>장광준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04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요소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3167856"/>
            <a:ext cx="3286125" cy="1390650"/>
          </a:xfrm>
        </p:spPr>
      </p:pic>
    </p:spTree>
    <p:extLst>
      <p:ext uri="{BB962C8B-B14F-4D97-AF65-F5344CB8AC3E}">
        <p14:creationId xmlns:p14="http://schemas.microsoft.com/office/powerpoint/2010/main" val="16076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요소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182019"/>
            <a:ext cx="4191000" cy="3362325"/>
          </a:xfrm>
        </p:spPr>
      </p:pic>
    </p:spTree>
    <p:extLst>
      <p:ext uri="{BB962C8B-B14F-4D97-AF65-F5344CB8AC3E}">
        <p14:creationId xmlns:p14="http://schemas.microsoft.com/office/powerpoint/2010/main" val="2237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6896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/>
              <a:t>9</a:t>
            </a:r>
            <a:r>
              <a:rPr lang="ko-KR" altLang="en-US" sz="2800" dirty="0"/>
              <a:t>월</a:t>
            </a:r>
            <a:r>
              <a:rPr lang="en-US" altLang="ko-KR" sz="2800" dirty="0"/>
              <a:t>4</a:t>
            </a:r>
            <a:r>
              <a:rPr lang="ko-KR" altLang="en-US" sz="2800" dirty="0"/>
              <a:t>일 </a:t>
            </a:r>
            <a:r>
              <a:rPr lang="en-US" altLang="ko-KR" sz="2800" dirty="0"/>
              <a:t>~ 9</a:t>
            </a:r>
            <a:r>
              <a:rPr lang="ko-KR" altLang="en-US" sz="2800" dirty="0"/>
              <a:t>월</a:t>
            </a:r>
            <a:r>
              <a:rPr lang="en-US" altLang="ko-KR" sz="2800" dirty="0"/>
              <a:t>14</a:t>
            </a:r>
            <a:r>
              <a:rPr lang="ko-KR" altLang="en-US" sz="2800" dirty="0"/>
              <a:t>일 게임 알고리즘 개발</a:t>
            </a:r>
          </a:p>
          <a:p>
            <a:pPr algn="ctr" fontAlgn="base"/>
            <a:r>
              <a:rPr lang="en-US" altLang="ko-KR" sz="2800" dirty="0"/>
              <a:t>9</a:t>
            </a:r>
            <a:r>
              <a:rPr lang="ko-KR" altLang="en-US" sz="2800" dirty="0"/>
              <a:t>월</a:t>
            </a:r>
            <a:r>
              <a:rPr lang="en-US" altLang="ko-KR" sz="2800" dirty="0"/>
              <a:t>14</a:t>
            </a:r>
            <a:r>
              <a:rPr lang="ko-KR" altLang="en-US" sz="2800" dirty="0"/>
              <a:t>일 </a:t>
            </a:r>
            <a:r>
              <a:rPr lang="en-US" altLang="ko-KR" sz="2800" dirty="0"/>
              <a:t>~ 9</a:t>
            </a:r>
            <a:r>
              <a:rPr lang="ko-KR" altLang="en-US" sz="2800" dirty="0"/>
              <a:t>월</a:t>
            </a:r>
            <a:r>
              <a:rPr lang="en-US" altLang="ko-KR" sz="2800" dirty="0"/>
              <a:t>21</a:t>
            </a:r>
            <a:r>
              <a:rPr lang="ko-KR" altLang="en-US" sz="2800" dirty="0"/>
              <a:t>일 </a:t>
            </a:r>
            <a:r>
              <a:rPr lang="ko-KR" altLang="en-US" sz="2800" dirty="0" err="1"/>
              <a:t>프론트엔드</a:t>
            </a:r>
            <a:r>
              <a:rPr lang="ko-KR" altLang="en-US" sz="2800" dirty="0"/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40258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나무</a:t>
            </a:r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동기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유사 서비스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핵심 요소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차별점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동기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6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동기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9" y="1628800"/>
            <a:ext cx="6382641" cy="3905795"/>
          </a:xfrm>
        </p:spPr>
      </p:pic>
    </p:spTree>
    <p:extLst>
      <p:ext uri="{BB962C8B-B14F-4D97-AF65-F5344CB8AC3E}">
        <p14:creationId xmlns:p14="http://schemas.microsoft.com/office/powerpoint/2010/main" val="1463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동기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86819"/>
            <a:ext cx="4572000" cy="2752725"/>
          </a:xfrm>
        </p:spPr>
      </p:pic>
    </p:spTree>
    <p:extLst>
      <p:ext uri="{BB962C8B-B14F-4D97-AF65-F5344CB8AC3E}">
        <p14:creationId xmlns:p14="http://schemas.microsoft.com/office/powerpoint/2010/main" val="2319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유사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서비스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522"/>
            <a:ext cx="8229600" cy="3173318"/>
          </a:xfrm>
        </p:spPr>
      </p:pic>
    </p:spTree>
    <p:extLst>
      <p:ext uri="{BB962C8B-B14F-4D97-AF65-F5344CB8AC3E}">
        <p14:creationId xmlns:p14="http://schemas.microsoft.com/office/powerpoint/2010/main" val="28444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서비스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58181"/>
            <a:ext cx="7874000" cy="3810000"/>
          </a:xfrm>
        </p:spPr>
      </p:pic>
    </p:spTree>
    <p:extLst>
      <p:ext uri="{BB962C8B-B14F-4D97-AF65-F5344CB8AC3E}">
        <p14:creationId xmlns:p14="http://schemas.microsoft.com/office/powerpoint/2010/main" val="12705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핵심 요소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차별점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화면 슬라이드 쇼(4:3)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Meta charset=“UTF-8”</vt:lpstr>
      <vt:lpstr>나무car</vt:lpstr>
      <vt:lpstr>문제점(개발 동기)</vt:lpstr>
      <vt:lpstr>문제점(개발 동기)</vt:lpstr>
      <vt:lpstr>문제점(개발 동기)</vt:lpstr>
      <vt:lpstr>유사 서비스</vt:lpstr>
      <vt:lpstr>유사 서비스</vt:lpstr>
      <vt:lpstr>유사 서비스</vt:lpstr>
      <vt:lpstr>핵심 요소(차별점)</vt:lpstr>
      <vt:lpstr>핵심 요소</vt:lpstr>
      <vt:lpstr>핵심 요소</vt:lpstr>
      <vt:lpstr>일정</vt:lpstr>
      <vt:lpstr>일정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charset=“UTF-8”</dc:title>
  <dc:creator>Microsoft Corporation</dc:creator>
  <cp:lastModifiedBy>Windows 사용자</cp:lastModifiedBy>
  <cp:revision>3</cp:revision>
  <dcterms:created xsi:type="dcterms:W3CDTF">2006-10-05T04:04:58Z</dcterms:created>
  <dcterms:modified xsi:type="dcterms:W3CDTF">2017-09-04T02:57:53Z</dcterms:modified>
</cp:coreProperties>
</file>