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어메이징 첵스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5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3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3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fld id="{D5A56EB4-82C6-44A6-95F9-E1932E3C740E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fld id="{60ACCB84-B8C1-4056-99F5-302312EE0E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0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문체부 쓰기 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i="1" dirty="0" smtClean="0">
                <a:latin typeface="Algerian" panose="04020705040A02060702" pitchFamily="82" charset="0"/>
                <a:ea typeface="문체부 쓰기 정체" panose="02030609000101010101" pitchFamily="17" charset="-127"/>
              </a:rPr>
              <a:t>amazing checks</a:t>
            </a:r>
            <a:endParaRPr lang="ko-KR" altLang="en-US" sz="5400" i="1" dirty="0">
              <a:latin typeface="Algerian" panose="04020705040A02060702" pitchFamily="82" charset="0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389440"/>
            <a:ext cx="6858000" cy="1562628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 smtClean="0">
                <a:ea typeface="문체부 쓰기 정체" panose="02030609000101010101" pitchFamily="17" charset="-127"/>
              </a:rPr>
              <a:t>김준수</a:t>
            </a:r>
            <a:endParaRPr lang="en-US" altLang="ko-KR" sz="1600" i="1" dirty="0" smtClean="0"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1" dirty="0" smtClean="0">
                <a:ea typeface="문체부 쓰기 정체" panose="02030609000101010101" pitchFamily="17" charset="-127"/>
              </a:rPr>
              <a:t>이</a:t>
            </a:r>
            <a:r>
              <a:rPr lang="ko-KR" altLang="en-US" sz="1600" i="1" dirty="0" smtClean="0">
                <a:ea typeface="문체부 쓰기 정체" panose="02030609000101010101" pitchFamily="17" charset="-127"/>
              </a:rPr>
              <a:t>한수</a:t>
            </a:r>
            <a:endParaRPr lang="en-US" altLang="ko-KR" sz="1600" i="1" dirty="0" smtClean="0"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1" dirty="0" err="1" smtClean="0">
                <a:ea typeface="문체부 쓰기 정체" panose="02030609000101010101" pitchFamily="17" charset="-127"/>
              </a:rPr>
              <a:t>조나단</a:t>
            </a:r>
            <a:endParaRPr lang="ko-KR" altLang="en-US" sz="1600" i="1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4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어메이징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첵스에</a:t>
            </a:r>
            <a:r>
              <a:rPr lang="ko-KR" altLang="en-US" dirty="0" smtClean="0">
                <a:solidFill>
                  <a:schemeClr val="bg1"/>
                </a:solidFill>
              </a:rPr>
              <a:t> 대해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장르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보드 게임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조작 방법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마우스 및 방향키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PvP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게임으로 </a:t>
            </a:r>
            <a:r>
              <a:rPr lang="ko-KR" altLang="en-US" dirty="0" smtClean="0">
                <a:solidFill>
                  <a:schemeClr val="bg1"/>
                </a:solidFill>
              </a:rPr>
              <a:t>기본적인 체스 기반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chess play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92"/>
          <a:stretch/>
        </p:blipFill>
        <p:spPr bwMode="auto">
          <a:xfrm>
            <a:off x="6209607" y="5006266"/>
            <a:ext cx="2305743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16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i="1" dirty="0" smtClean="0"/>
              <a:t>총 </a:t>
            </a:r>
            <a:r>
              <a:rPr lang="en-US" altLang="ko-KR" i="1" dirty="0" smtClean="0">
                <a:latin typeface="Algerian" panose="04020705040A02060702" pitchFamily="82" charset="0"/>
              </a:rPr>
              <a:t>3</a:t>
            </a:r>
            <a:r>
              <a:rPr lang="ko-KR" altLang="en-US" i="1" dirty="0" smtClean="0"/>
              <a:t>가지 </a:t>
            </a:r>
            <a:r>
              <a:rPr lang="ko-KR" altLang="en-US" i="1" dirty="0" smtClean="0"/>
              <a:t>모드</a:t>
            </a:r>
            <a:endParaRPr lang="en-US" altLang="ko-KR" i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smtClean="0"/>
              <a:t>기본 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우리가 </a:t>
            </a:r>
            <a:r>
              <a:rPr lang="ko-KR" altLang="en-US" dirty="0" smtClean="0"/>
              <a:t>아는 그냥 </a:t>
            </a:r>
            <a:r>
              <a:rPr lang="ko-KR" altLang="en-US" dirty="0" err="1" smtClean="0"/>
              <a:t>노</a:t>
            </a:r>
            <a:r>
              <a:rPr lang="ko-KR" altLang="en-US" dirty="0" err="1"/>
              <a:t>멀</a:t>
            </a:r>
            <a:r>
              <a:rPr lang="ko-KR" altLang="en-US" dirty="0" err="1" smtClean="0"/>
              <a:t>한</a:t>
            </a:r>
            <a:r>
              <a:rPr lang="ko-KR" altLang="en-US" dirty="0" smtClean="0"/>
              <a:t> 체스</a:t>
            </a:r>
            <a:endParaRPr lang="en-US" altLang="ko-KR" dirty="0"/>
          </a:p>
          <a:p>
            <a:pPr marL="385763" indent="-385763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</a:t>
            </a:r>
            <a:r>
              <a:rPr lang="ko-KR" altLang="en-US" dirty="0" smtClean="0"/>
              <a:t>체스의 말의 범위가 더 넓게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marL="385763" indent="-385763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en-US" altLang="ko-KR" baseline="30000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말과 같은 색깔의 칸에서만 말의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모드가 작동함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2417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기획 의도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상속 구조가 잘 나타나 있는 체스 게임을 만들어 보려 </a:t>
            </a:r>
            <a:r>
              <a:rPr lang="ko-KR" altLang="en-US" sz="2000" dirty="0" smtClean="0">
                <a:solidFill>
                  <a:schemeClr val="bg1"/>
                </a:solidFill>
              </a:rPr>
              <a:t>했었음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기본적인 체스에</a:t>
            </a:r>
            <a:r>
              <a:rPr lang="ko-KR" altLang="en-US" sz="2000" dirty="0" smtClean="0">
                <a:solidFill>
                  <a:schemeClr val="bg1"/>
                </a:solidFill>
              </a:rPr>
              <a:t> 또 다른 </a:t>
            </a:r>
            <a:r>
              <a:rPr lang="ko-KR" altLang="en-US" sz="2000" dirty="0" smtClean="0">
                <a:solidFill>
                  <a:schemeClr val="bg1"/>
                </a:solidFill>
              </a:rPr>
              <a:t>재미를 추가해보고 </a:t>
            </a:r>
            <a:r>
              <a:rPr lang="ko-KR" altLang="en-US" sz="2000" dirty="0" smtClean="0">
                <a:solidFill>
                  <a:schemeClr val="bg1"/>
                </a:solidFill>
              </a:rPr>
              <a:t>싶었음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28650" y="3742643"/>
            <a:ext cx="7813613" cy="2160000"/>
            <a:chOff x="628650" y="3499658"/>
            <a:chExt cx="7813613" cy="2160000"/>
          </a:xfrm>
        </p:grpSpPr>
        <p:pic>
          <p:nvPicPr>
            <p:cNvPr id="2052" name="Picture 4" descr="Image result for chess real lif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499658"/>
              <a:ext cx="3243243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question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263" y="3499658"/>
              <a:ext cx="2856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plu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809" y="3843389"/>
              <a:ext cx="1472537" cy="147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44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세부계획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3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1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말 이동 가능 칸 알고리즘 제작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다이나믹</a:t>
            </a:r>
            <a:r>
              <a:rPr lang="ko-KR" altLang="en-US" sz="1800" dirty="0" smtClean="0"/>
              <a:t> 칸 구상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3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2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다이나믹</a:t>
            </a:r>
            <a:r>
              <a:rPr lang="ko-KR" altLang="en-US" sz="1800" dirty="0" smtClean="0"/>
              <a:t> 알고리즘 제작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말 충돌 처리</a:t>
            </a: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4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1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메인 화면 디자인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Algerian" panose="04020705040A02060702" pitchFamily="82" charset="0"/>
              </a:rPr>
              <a:t>PPT </a:t>
            </a:r>
            <a:r>
              <a:rPr lang="ko-KR" altLang="en-US" sz="1800" dirty="0" smtClean="0">
                <a:latin typeface="Algerian" panose="04020705040A02060702" pitchFamily="82" charset="0"/>
              </a:rPr>
              <a:t>제작</a:t>
            </a:r>
            <a:endParaRPr lang="en-US" altLang="ko-KR" sz="1800" dirty="0" smtClean="0">
              <a:latin typeface="Algerian" panose="04020705040A02060702" pitchFamily="82" charset="0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03" y="2146324"/>
            <a:ext cx="1478025" cy="14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0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116</Words>
  <Application>Microsoft Office PowerPoint</Application>
  <PresentationFormat>화면 슬라이드 쇼(4:3)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문체부 쓰기 정체</vt:lpstr>
      <vt:lpstr>Algerian</vt:lpstr>
      <vt:lpstr>Arial</vt:lpstr>
      <vt:lpstr>Calibri</vt:lpstr>
      <vt:lpstr>Calibri Light</vt:lpstr>
      <vt:lpstr>Wingdings</vt:lpstr>
      <vt:lpstr>Office Theme</vt:lpstr>
      <vt:lpstr>amazing checks</vt:lpstr>
      <vt:lpstr>어메이징 첵스에 대해</vt:lpstr>
      <vt:lpstr>게임 설명</vt:lpstr>
      <vt:lpstr>기획 의도</vt:lpstr>
      <vt:lpstr>프로젝트 세부계획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어메이징 첵스</dc:title>
  <dc:creator>Windows 사용자</dc:creator>
  <cp:lastModifiedBy>Windows 사용자</cp:lastModifiedBy>
  <cp:revision>16</cp:revision>
  <dcterms:created xsi:type="dcterms:W3CDTF">2017-06-20T02:55:23Z</dcterms:created>
  <dcterms:modified xsi:type="dcterms:W3CDTF">2017-06-22T06:08:01Z</dcterms:modified>
</cp:coreProperties>
</file>