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178BE-0C8B-40E1-B481-41B29227A101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09EFDA44-C03D-482C-8D9A-3BCAD5E9FAA2}">
      <dgm:prSet phldrT="[Text]" custT="1"/>
      <dgm:spPr>
        <a:solidFill>
          <a:schemeClr val="bg1">
            <a:lumMod val="65000"/>
            <a:lumOff val="35000"/>
          </a:schemeClr>
        </a:solidFill>
      </dgm:spPr>
      <dgm:t>
        <a:bodyPr/>
        <a:lstStyle/>
        <a:p>
          <a:r>
            <a:rPr lang="en-US" sz="2400" dirty="0" smtClean="0">
              <a:latin typeface="Algerian" panose="04020705040A02060702" pitchFamily="82" charset="0"/>
            </a:rPr>
            <a:t>Pieces</a:t>
          </a:r>
          <a:endParaRPr lang="en-US" sz="2400" dirty="0">
            <a:latin typeface="Algerian" panose="04020705040A02060702" pitchFamily="82" charset="0"/>
          </a:endParaRPr>
        </a:p>
      </dgm:t>
    </dgm:pt>
    <dgm:pt modelId="{6917E1BC-8685-494A-9905-F1B45A73BC86}" type="parTrans" cxnId="{9471A5BF-8C8C-4B48-AB84-156B75C40129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C71FA7EC-4AFE-419E-9760-17580CA44992}" type="sibTrans" cxnId="{9471A5BF-8C8C-4B48-AB84-156B75C40129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0A22099F-AA05-4C1E-8EA6-BE32E3DC285F}">
      <dgm:prSet phldrT="[Text]" custT="1"/>
      <dgm:spPr/>
      <dgm:t>
        <a:bodyPr/>
        <a:lstStyle/>
        <a:p>
          <a:r>
            <a:rPr lang="en-US" sz="1600" dirty="0" smtClean="0">
              <a:latin typeface="Algerian" panose="04020705040A02060702" pitchFamily="82" charset="0"/>
            </a:rPr>
            <a:t>Bishop</a:t>
          </a:r>
          <a:endParaRPr lang="en-US" sz="1600" dirty="0">
            <a:latin typeface="Algerian" panose="04020705040A02060702" pitchFamily="82" charset="0"/>
          </a:endParaRPr>
        </a:p>
      </dgm:t>
    </dgm:pt>
    <dgm:pt modelId="{93A17517-A907-433E-8AD7-1B2843E9081A}" type="parTrans" cxnId="{49D9C46A-EED6-47AB-8C91-E3255C82BA26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0AAC67B5-81A1-4186-8A57-88004EDB31C1}" type="sibTrans" cxnId="{49D9C46A-EED6-47AB-8C91-E3255C82BA26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944D2394-F00D-48E8-A7A2-80295C18C6B0}">
      <dgm:prSet phldrT="[Text]" custT="1"/>
      <dgm:spPr/>
      <dgm:t>
        <a:bodyPr/>
        <a:lstStyle/>
        <a:p>
          <a:r>
            <a:rPr lang="en-US" sz="1600" dirty="0" smtClean="0">
              <a:latin typeface="Algerian" panose="04020705040A02060702" pitchFamily="82" charset="0"/>
            </a:rPr>
            <a:t>King</a:t>
          </a:r>
          <a:endParaRPr lang="en-US" sz="1600" dirty="0">
            <a:latin typeface="Algerian" panose="04020705040A02060702" pitchFamily="82" charset="0"/>
          </a:endParaRPr>
        </a:p>
      </dgm:t>
    </dgm:pt>
    <dgm:pt modelId="{4F3E24BA-FE54-475C-AD50-53D309A6C16A}" type="parTrans" cxnId="{41218D2B-B6D9-4D66-93B2-48C10AA91EE4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D09E3032-2BC7-4F55-A547-9F3CC457394B}" type="sibTrans" cxnId="{41218D2B-B6D9-4D66-93B2-48C10AA91EE4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F1C4BB12-6960-4CFC-B4D3-5963B33FB456}">
      <dgm:prSet phldrT="[Text]" custT="1"/>
      <dgm:spPr/>
      <dgm:t>
        <a:bodyPr/>
        <a:lstStyle/>
        <a:p>
          <a:r>
            <a:rPr lang="en-US" sz="1600" dirty="0" smtClean="0">
              <a:latin typeface="Algerian" panose="04020705040A02060702" pitchFamily="82" charset="0"/>
            </a:rPr>
            <a:t>L(R)</a:t>
          </a:r>
          <a:r>
            <a:rPr lang="en-US" sz="1600" dirty="0" err="1" smtClean="0">
              <a:latin typeface="Algerian" panose="04020705040A02060702" pitchFamily="82" charset="0"/>
            </a:rPr>
            <a:t>ook</a:t>
          </a:r>
          <a:endParaRPr lang="en-US" sz="1600" dirty="0">
            <a:latin typeface="Algerian" panose="04020705040A02060702" pitchFamily="82" charset="0"/>
          </a:endParaRPr>
        </a:p>
      </dgm:t>
    </dgm:pt>
    <dgm:pt modelId="{00C13C7A-3552-4F8E-8BE8-50ADD0DE0ACA}" type="parTrans" cxnId="{B938411B-FD2F-44AD-A2BA-608A91CD0D23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8B0E3A76-6BE9-4BCC-977B-0148B9AAAEE9}" type="sibTrans" cxnId="{B938411B-FD2F-44AD-A2BA-608A91CD0D23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6CED97D0-A1AF-4C0D-8180-C507D7931F13}">
      <dgm:prSet phldrT="[Text]" custT="1"/>
      <dgm:spPr/>
      <dgm:t>
        <a:bodyPr/>
        <a:lstStyle/>
        <a:p>
          <a:r>
            <a:rPr lang="en-US" sz="1600" dirty="0" smtClean="0">
              <a:latin typeface="Algerian" panose="04020705040A02060702" pitchFamily="82" charset="0"/>
            </a:rPr>
            <a:t>Knight</a:t>
          </a:r>
          <a:endParaRPr lang="en-US" sz="1600" dirty="0">
            <a:latin typeface="Algerian" panose="04020705040A02060702" pitchFamily="82" charset="0"/>
          </a:endParaRPr>
        </a:p>
      </dgm:t>
    </dgm:pt>
    <dgm:pt modelId="{7E9CDB11-5058-4486-AFDB-0684D922A654}" type="parTrans" cxnId="{6DE5C2E1-911C-4791-B6CE-31C426E489CD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98BBBA78-C4B1-469F-B6A1-EC53C8D22B91}" type="sibTrans" cxnId="{6DE5C2E1-911C-4791-B6CE-31C426E489CD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97978136-BC51-4981-90BF-11C4F21D8B06}">
      <dgm:prSet phldrT="[Text]" custT="1"/>
      <dgm:spPr/>
      <dgm:t>
        <a:bodyPr/>
        <a:lstStyle/>
        <a:p>
          <a:r>
            <a:rPr lang="en-US" sz="1600" dirty="0" smtClean="0">
              <a:latin typeface="Algerian" panose="04020705040A02060702" pitchFamily="82" charset="0"/>
            </a:rPr>
            <a:t>Queen</a:t>
          </a:r>
          <a:endParaRPr lang="en-US" sz="1600" dirty="0">
            <a:latin typeface="Algerian" panose="04020705040A02060702" pitchFamily="82" charset="0"/>
          </a:endParaRPr>
        </a:p>
      </dgm:t>
    </dgm:pt>
    <dgm:pt modelId="{33B2CCA2-A001-41CC-B63C-14365D57532F}" type="parTrans" cxnId="{E8887CC6-DB00-42F8-B884-9C39E4F01139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09F02FB4-D8BA-4ABA-A0CA-86895AD235C4}" type="sibTrans" cxnId="{E8887CC6-DB00-42F8-B884-9C39E4F01139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7D7C0639-8964-421F-A0A2-567F323F7297}">
      <dgm:prSet phldrT="[Text]" custT="1"/>
      <dgm:spPr/>
      <dgm:t>
        <a:bodyPr/>
        <a:lstStyle/>
        <a:p>
          <a:r>
            <a:rPr lang="en-US" sz="1600" dirty="0" smtClean="0">
              <a:latin typeface="Algerian" panose="04020705040A02060702" pitchFamily="82" charset="0"/>
            </a:rPr>
            <a:t>Pawn</a:t>
          </a:r>
          <a:endParaRPr lang="en-US" sz="1600" dirty="0">
            <a:latin typeface="Algerian" panose="04020705040A02060702" pitchFamily="82" charset="0"/>
          </a:endParaRPr>
        </a:p>
      </dgm:t>
    </dgm:pt>
    <dgm:pt modelId="{11257359-CDF4-446B-B922-70AFAC772C18}" type="parTrans" cxnId="{0DCE5D15-DE6F-4A53-BE60-729FE7BF1303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E1B8090A-89F2-454D-8653-D2972228B477}" type="sibTrans" cxnId="{0DCE5D15-DE6F-4A53-BE60-729FE7BF1303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A6009ADA-8461-4DA4-A752-B50E5E455864}" type="pres">
      <dgm:prSet presAssocID="{F2F178BE-0C8B-40E1-B481-41B29227A1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4451B00-6941-42B5-9F9D-1B51D8DAD3E4}" type="pres">
      <dgm:prSet presAssocID="{09EFDA44-C03D-482C-8D9A-3BCAD5E9FAA2}" presName="hierRoot1" presStyleCnt="0">
        <dgm:presLayoutVars>
          <dgm:hierBranch val="init"/>
        </dgm:presLayoutVars>
      </dgm:prSet>
      <dgm:spPr/>
    </dgm:pt>
    <dgm:pt modelId="{8B096281-5943-4825-AA8B-363A6CFFADCC}" type="pres">
      <dgm:prSet presAssocID="{09EFDA44-C03D-482C-8D9A-3BCAD5E9FAA2}" presName="rootComposite1" presStyleCnt="0"/>
      <dgm:spPr/>
    </dgm:pt>
    <dgm:pt modelId="{E5F70216-980E-4325-92EF-556BFB62D87B}" type="pres">
      <dgm:prSet presAssocID="{09EFDA44-C03D-482C-8D9A-3BCAD5E9FAA2}" presName="rootText1" presStyleLbl="node0" presStyleIdx="0" presStyleCnt="1" custScaleX="172830" custScaleY="1762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6897F6-CEE9-47C4-BD03-0B3C1D19DD93}" type="pres">
      <dgm:prSet presAssocID="{09EFDA44-C03D-482C-8D9A-3BCAD5E9FAA2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10014FBD-7E75-4CB4-B6A7-077331DBFF92}" type="pres">
      <dgm:prSet presAssocID="{09EFDA44-C03D-482C-8D9A-3BCAD5E9FAA2}" presName="hierChild2" presStyleCnt="0"/>
      <dgm:spPr/>
    </dgm:pt>
    <dgm:pt modelId="{215B204D-C63C-4457-8C57-7DD22C6C8CBF}" type="pres">
      <dgm:prSet presAssocID="{93A17517-A907-433E-8AD7-1B2843E9081A}" presName="Name37" presStyleLbl="parChTrans1D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C6C69650-0D70-41CF-8C03-DE21EA4048C1}" type="pres">
      <dgm:prSet presAssocID="{0A22099F-AA05-4C1E-8EA6-BE32E3DC285F}" presName="hierRoot2" presStyleCnt="0">
        <dgm:presLayoutVars>
          <dgm:hierBranch val="init"/>
        </dgm:presLayoutVars>
      </dgm:prSet>
      <dgm:spPr/>
    </dgm:pt>
    <dgm:pt modelId="{4AC2AEAA-A556-4657-BA43-1A5D7C0E1F56}" type="pres">
      <dgm:prSet presAssocID="{0A22099F-AA05-4C1E-8EA6-BE32E3DC285F}" presName="rootComposite" presStyleCnt="0"/>
      <dgm:spPr/>
    </dgm:pt>
    <dgm:pt modelId="{6FE3A98E-B4BA-4ABE-AC8E-1A5F119C494A}" type="pres">
      <dgm:prSet presAssocID="{0A22099F-AA05-4C1E-8EA6-BE32E3DC285F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DE92BB-7016-47C7-933C-51AA22B4A412}" type="pres">
      <dgm:prSet presAssocID="{0A22099F-AA05-4C1E-8EA6-BE32E3DC285F}" presName="rootConnector" presStyleLbl="node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9188C6F5-131C-45E3-9420-6A0892C25A64}" type="pres">
      <dgm:prSet presAssocID="{0A22099F-AA05-4C1E-8EA6-BE32E3DC285F}" presName="hierChild4" presStyleCnt="0"/>
      <dgm:spPr/>
    </dgm:pt>
    <dgm:pt modelId="{751F88F0-7B38-413B-B3A6-B78F5A79D721}" type="pres">
      <dgm:prSet presAssocID="{0A22099F-AA05-4C1E-8EA6-BE32E3DC285F}" presName="hierChild5" presStyleCnt="0"/>
      <dgm:spPr/>
    </dgm:pt>
    <dgm:pt modelId="{E4A93F4F-B23D-4A57-A426-43C5358C36C3}" type="pres">
      <dgm:prSet presAssocID="{4F3E24BA-FE54-475C-AD50-53D309A6C16A}" presName="Name37" presStyleLbl="parChTrans1D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D9044937-286F-441E-A9B3-82D0C3D4B0A7}" type="pres">
      <dgm:prSet presAssocID="{944D2394-F00D-48E8-A7A2-80295C18C6B0}" presName="hierRoot2" presStyleCnt="0">
        <dgm:presLayoutVars>
          <dgm:hierBranch val="init"/>
        </dgm:presLayoutVars>
      </dgm:prSet>
      <dgm:spPr/>
    </dgm:pt>
    <dgm:pt modelId="{A8FE47B6-E69F-4B1F-9DB6-5EC0DBEDA4CE}" type="pres">
      <dgm:prSet presAssocID="{944D2394-F00D-48E8-A7A2-80295C18C6B0}" presName="rootComposite" presStyleCnt="0"/>
      <dgm:spPr/>
    </dgm:pt>
    <dgm:pt modelId="{7F6DE1BF-2398-4E2D-9DC8-38FE0B2DE8FC}" type="pres">
      <dgm:prSet presAssocID="{944D2394-F00D-48E8-A7A2-80295C18C6B0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BD44A68-6CA4-45D0-AC86-663A575200BF}" type="pres">
      <dgm:prSet presAssocID="{944D2394-F00D-48E8-A7A2-80295C18C6B0}" presName="rootConnector" presStyleLbl="node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AD37853B-C233-4CC0-9B7B-5F0E81EC422D}" type="pres">
      <dgm:prSet presAssocID="{944D2394-F00D-48E8-A7A2-80295C18C6B0}" presName="hierChild4" presStyleCnt="0"/>
      <dgm:spPr/>
    </dgm:pt>
    <dgm:pt modelId="{167AD9DC-112F-4A2F-91E9-A86D6558668F}" type="pres">
      <dgm:prSet presAssocID="{944D2394-F00D-48E8-A7A2-80295C18C6B0}" presName="hierChild5" presStyleCnt="0"/>
      <dgm:spPr/>
    </dgm:pt>
    <dgm:pt modelId="{18AAB7A8-4998-4003-A91C-993F6C63A9B3}" type="pres">
      <dgm:prSet presAssocID="{7E9CDB11-5058-4486-AFDB-0684D922A654}" presName="Name37" presStyleLbl="parChTrans1D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3255F9E5-4F4C-4433-A1F0-C672C4D9A3AA}" type="pres">
      <dgm:prSet presAssocID="{6CED97D0-A1AF-4C0D-8180-C507D7931F13}" presName="hierRoot2" presStyleCnt="0">
        <dgm:presLayoutVars>
          <dgm:hierBranch val="init"/>
        </dgm:presLayoutVars>
      </dgm:prSet>
      <dgm:spPr/>
    </dgm:pt>
    <dgm:pt modelId="{3329FEDE-2D59-42C0-93CB-314381A0D4D5}" type="pres">
      <dgm:prSet presAssocID="{6CED97D0-A1AF-4C0D-8180-C507D7931F13}" presName="rootComposite" presStyleCnt="0"/>
      <dgm:spPr/>
    </dgm:pt>
    <dgm:pt modelId="{FBB520C5-42D0-4CEB-BB24-08130A62C4E2}" type="pres">
      <dgm:prSet presAssocID="{6CED97D0-A1AF-4C0D-8180-C507D7931F13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A6D035-F5DC-409B-A416-D7BAFEFC40D7}" type="pres">
      <dgm:prSet presAssocID="{6CED97D0-A1AF-4C0D-8180-C507D7931F13}" presName="rootConnector" presStyleLbl="node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A8AD71F-BC09-4CC1-99D7-B486A3C15641}" type="pres">
      <dgm:prSet presAssocID="{6CED97D0-A1AF-4C0D-8180-C507D7931F13}" presName="hierChild4" presStyleCnt="0"/>
      <dgm:spPr/>
    </dgm:pt>
    <dgm:pt modelId="{E507A9B2-9773-4D9C-B13E-01965AC3D856}" type="pres">
      <dgm:prSet presAssocID="{6CED97D0-A1AF-4C0D-8180-C507D7931F13}" presName="hierChild5" presStyleCnt="0"/>
      <dgm:spPr/>
    </dgm:pt>
    <dgm:pt modelId="{6934252C-5748-4093-90C7-F061D0DAAD1F}" type="pres">
      <dgm:prSet presAssocID="{00C13C7A-3552-4F8E-8BE8-50ADD0DE0ACA}" presName="Name37" presStyleLbl="parChTrans1D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E62A2D0F-D2E8-4E2D-952A-A658047A6EBF}" type="pres">
      <dgm:prSet presAssocID="{F1C4BB12-6960-4CFC-B4D3-5963B33FB456}" presName="hierRoot2" presStyleCnt="0">
        <dgm:presLayoutVars>
          <dgm:hierBranch val="init"/>
        </dgm:presLayoutVars>
      </dgm:prSet>
      <dgm:spPr/>
    </dgm:pt>
    <dgm:pt modelId="{A61552CC-85C9-4147-8830-C7CC67420A08}" type="pres">
      <dgm:prSet presAssocID="{F1C4BB12-6960-4CFC-B4D3-5963B33FB456}" presName="rootComposite" presStyleCnt="0"/>
      <dgm:spPr/>
    </dgm:pt>
    <dgm:pt modelId="{2A933D65-002C-4C43-8B99-2E44FA789B37}" type="pres">
      <dgm:prSet presAssocID="{F1C4BB12-6960-4CFC-B4D3-5963B33FB45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83C3B2-92D1-41D2-9856-5CEF321DD751}" type="pres">
      <dgm:prSet presAssocID="{F1C4BB12-6960-4CFC-B4D3-5963B33FB456}" presName="rootConnector" presStyleLbl="node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317D1327-B85A-4149-8116-3BB5FE1FB22D}" type="pres">
      <dgm:prSet presAssocID="{F1C4BB12-6960-4CFC-B4D3-5963B33FB456}" presName="hierChild4" presStyleCnt="0"/>
      <dgm:spPr/>
    </dgm:pt>
    <dgm:pt modelId="{57B0E4EF-F216-41B2-8DD9-4F956B8F0997}" type="pres">
      <dgm:prSet presAssocID="{F1C4BB12-6960-4CFC-B4D3-5963B33FB456}" presName="hierChild5" presStyleCnt="0"/>
      <dgm:spPr/>
    </dgm:pt>
    <dgm:pt modelId="{7FBD0CAC-341E-4E9A-A89F-0A9CB46BF04D}" type="pres">
      <dgm:prSet presAssocID="{33B2CCA2-A001-41CC-B63C-14365D57532F}" presName="Name37" presStyleLbl="parChTrans1D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BB3CE19A-3FB4-47FE-BB34-462E018E984F}" type="pres">
      <dgm:prSet presAssocID="{97978136-BC51-4981-90BF-11C4F21D8B06}" presName="hierRoot2" presStyleCnt="0">
        <dgm:presLayoutVars>
          <dgm:hierBranch val="init"/>
        </dgm:presLayoutVars>
      </dgm:prSet>
      <dgm:spPr/>
    </dgm:pt>
    <dgm:pt modelId="{32A092B9-F243-46B1-9D9D-2165CF8463C1}" type="pres">
      <dgm:prSet presAssocID="{97978136-BC51-4981-90BF-11C4F21D8B06}" presName="rootComposite" presStyleCnt="0"/>
      <dgm:spPr/>
    </dgm:pt>
    <dgm:pt modelId="{33D61F9F-F61A-43F3-A4D9-1FE15407D034}" type="pres">
      <dgm:prSet presAssocID="{97978136-BC51-4981-90BF-11C4F21D8B06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76DCFF-A5AB-470A-BAB4-ABEA8B5F5F8E}" type="pres">
      <dgm:prSet presAssocID="{97978136-BC51-4981-90BF-11C4F21D8B06}" presName="rootConnector" presStyleLbl="node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D9CF1AC7-E899-4162-A0DA-437200237F4C}" type="pres">
      <dgm:prSet presAssocID="{97978136-BC51-4981-90BF-11C4F21D8B06}" presName="hierChild4" presStyleCnt="0"/>
      <dgm:spPr/>
    </dgm:pt>
    <dgm:pt modelId="{562CED9D-A151-4013-BB1C-6862FD272288}" type="pres">
      <dgm:prSet presAssocID="{97978136-BC51-4981-90BF-11C4F21D8B06}" presName="hierChild5" presStyleCnt="0"/>
      <dgm:spPr/>
    </dgm:pt>
    <dgm:pt modelId="{A40CC5F2-3B0D-41CD-9846-8DA54221BCFF}" type="pres">
      <dgm:prSet presAssocID="{11257359-CDF4-446B-B922-70AFAC772C18}" presName="Name37" presStyleLbl="parChTrans1D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76B92CAD-1279-4C34-AF7D-66123724AB0D}" type="pres">
      <dgm:prSet presAssocID="{7D7C0639-8964-421F-A0A2-567F323F7297}" presName="hierRoot2" presStyleCnt="0">
        <dgm:presLayoutVars>
          <dgm:hierBranch val="init"/>
        </dgm:presLayoutVars>
      </dgm:prSet>
      <dgm:spPr/>
    </dgm:pt>
    <dgm:pt modelId="{26D3D78B-5F11-4D6F-BF59-4BCD9EE1846D}" type="pres">
      <dgm:prSet presAssocID="{7D7C0639-8964-421F-A0A2-567F323F7297}" presName="rootComposite" presStyleCnt="0"/>
      <dgm:spPr/>
    </dgm:pt>
    <dgm:pt modelId="{8CF49661-5F5F-4270-9D88-3468946FE232}" type="pres">
      <dgm:prSet presAssocID="{7D7C0639-8964-421F-A0A2-567F323F729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BE6F6C-43A9-4595-A0DC-CB315D99D8B7}" type="pres">
      <dgm:prSet presAssocID="{7D7C0639-8964-421F-A0A2-567F323F7297}" presName="rootConnector" presStyleLbl="node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5C6F29DE-9060-4CB9-88A9-6CA8295AA8FD}" type="pres">
      <dgm:prSet presAssocID="{7D7C0639-8964-421F-A0A2-567F323F7297}" presName="hierChild4" presStyleCnt="0"/>
      <dgm:spPr/>
    </dgm:pt>
    <dgm:pt modelId="{7B47A020-651D-4584-BC23-CB3D94618CBE}" type="pres">
      <dgm:prSet presAssocID="{7D7C0639-8964-421F-A0A2-567F323F7297}" presName="hierChild5" presStyleCnt="0"/>
      <dgm:spPr/>
    </dgm:pt>
    <dgm:pt modelId="{920EB183-2CB8-4778-A6D1-A2FF6E086D5B}" type="pres">
      <dgm:prSet presAssocID="{09EFDA44-C03D-482C-8D9A-3BCAD5E9FAA2}" presName="hierChild3" presStyleCnt="0"/>
      <dgm:spPr/>
    </dgm:pt>
  </dgm:ptLst>
  <dgm:cxnLst>
    <dgm:cxn modelId="{E8887CC6-DB00-42F8-B884-9C39E4F01139}" srcId="{09EFDA44-C03D-482C-8D9A-3BCAD5E9FAA2}" destId="{97978136-BC51-4981-90BF-11C4F21D8B06}" srcOrd="4" destOrd="0" parTransId="{33B2CCA2-A001-41CC-B63C-14365D57532F}" sibTransId="{09F02FB4-D8BA-4ABA-A0CA-86895AD235C4}"/>
    <dgm:cxn modelId="{3688F828-F4FC-442B-96FB-C6A85B113829}" type="presOf" srcId="{6CED97D0-A1AF-4C0D-8180-C507D7931F13}" destId="{FBB520C5-42D0-4CEB-BB24-08130A62C4E2}" srcOrd="0" destOrd="0" presId="urn:microsoft.com/office/officeart/2005/8/layout/orgChart1"/>
    <dgm:cxn modelId="{B7A22DFF-7057-41E4-9386-C325830A9257}" type="presOf" srcId="{F1C4BB12-6960-4CFC-B4D3-5963B33FB456}" destId="{9083C3B2-92D1-41D2-9856-5CEF321DD751}" srcOrd="1" destOrd="0" presId="urn:microsoft.com/office/officeart/2005/8/layout/orgChart1"/>
    <dgm:cxn modelId="{B938411B-FD2F-44AD-A2BA-608A91CD0D23}" srcId="{09EFDA44-C03D-482C-8D9A-3BCAD5E9FAA2}" destId="{F1C4BB12-6960-4CFC-B4D3-5963B33FB456}" srcOrd="3" destOrd="0" parTransId="{00C13C7A-3552-4F8E-8BE8-50ADD0DE0ACA}" sibTransId="{8B0E3A76-6BE9-4BCC-977B-0148B9AAAEE9}"/>
    <dgm:cxn modelId="{0069E9B2-EC40-4E48-A7E4-9612BFB3383C}" type="presOf" srcId="{93A17517-A907-433E-8AD7-1B2843E9081A}" destId="{215B204D-C63C-4457-8C57-7DD22C6C8CBF}" srcOrd="0" destOrd="0" presId="urn:microsoft.com/office/officeart/2005/8/layout/orgChart1"/>
    <dgm:cxn modelId="{8CCE2BAB-8A9F-47E4-9FA5-E939D0D2E9AB}" type="presOf" srcId="{09EFDA44-C03D-482C-8D9A-3BCAD5E9FAA2}" destId="{256897F6-CEE9-47C4-BD03-0B3C1D19DD93}" srcOrd="1" destOrd="0" presId="urn:microsoft.com/office/officeart/2005/8/layout/orgChart1"/>
    <dgm:cxn modelId="{E0EB2F2A-E0B0-4BDE-8D19-5D671ED2C200}" type="presOf" srcId="{97978136-BC51-4981-90BF-11C4F21D8B06}" destId="{33D61F9F-F61A-43F3-A4D9-1FE15407D034}" srcOrd="0" destOrd="0" presId="urn:microsoft.com/office/officeart/2005/8/layout/orgChart1"/>
    <dgm:cxn modelId="{0DCE5D15-DE6F-4A53-BE60-729FE7BF1303}" srcId="{09EFDA44-C03D-482C-8D9A-3BCAD5E9FAA2}" destId="{7D7C0639-8964-421F-A0A2-567F323F7297}" srcOrd="5" destOrd="0" parTransId="{11257359-CDF4-446B-B922-70AFAC772C18}" sibTransId="{E1B8090A-89F2-454D-8653-D2972228B477}"/>
    <dgm:cxn modelId="{0D125ABC-A445-41C3-A915-B1F137620DFE}" type="presOf" srcId="{F2F178BE-0C8B-40E1-B481-41B29227A101}" destId="{A6009ADA-8461-4DA4-A752-B50E5E455864}" srcOrd="0" destOrd="0" presId="urn:microsoft.com/office/officeart/2005/8/layout/orgChart1"/>
    <dgm:cxn modelId="{EC0028A4-76F6-4F9B-9761-CA67AF645906}" type="presOf" srcId="{0A22099F-AA05-4C1E-8EA6-BE32E3DC285F}" destId="{6FE3A98E-B4BA-4ABE-AC8E-1A5F119C494A}" srcOrd="0" destOrd="0" presId="urn:microsoft.com/office/officeart/2005/8/layout/orgChart1"/>
    <dgm:cxn modelId="{45EEF49F-3822-4184-B928-E2BDB4C1827C}" type="presOf" srcId="{7D7C0639-8964-421F-A0A2-567F323F7297}" destId="{8CF49661-5F5F-4270-9D88-3468946FE232}" srcOrd="0" destOrd="0" presId="urn:microsoft.com/office/officeart/2005/8/layout/orgChart1"/>
    <dgm:cxn modelId="{9471A5BF-8C8C-4B48-AB84-156B75C40129}" srcId="{F2F178BE-0C8B-40E1-B481-41B29227A101}" destId="{09EFDA44-C03D-482C-8D9A-3BCAD5E9FAA2}" srcOrd="0" destOrd="0" parTransId="{6917E1BC-8685-494A-9905-F1B45A73BC86}" sibTransId="{C71FA7EC-4AFE-419E-9760-17580CA44992}"/>
    <dgm:cxn modelId="{7D5151BD-7528-4324-AFEA-B21D477349FC}" type="presOf" srcId="{4F3E24BA-FE54-475C-AD50-53D309A6C16A}" destId="{E4A93F4F-B23D-4A57-A426-43C5358C36C3}" srcOrd="0" destOrd="0" presId="urn:microsoft.com/office/officeart/2005/8/layout/orgChart1"/>
    <dgm:cxn modelId="{6DE5C2E1-911C-4791-B6CE-31C426E489CD}" srcId="{09EFDA44-C03D-482C-8D9A-3BCAD5E9FAA2}" destId="{6CED97D0-A1AF-4C0D-8180-C507D7931F13}" srcOrd="2" destOrd="0" parTransId="{7E9CDB11-5058-4486-AFDB-0684D922A654}" sibTransId="{98BBBA78-C4B1-469F-B6A1-EC53C8D22B91}"/>
    <dgm:cxn modelId="{49D9C46A-EED6-47AB-8C91-E3255C82BA26}" srcId="{09EFDA44-C03D-482C-8D9A-3BCAD5E9FAA2}" destId="{0A22099F-AA05-4C1E-8EA6-BE32E3DC285F}" srcOrd="0" destOrd="0" parTransId="{93A17517-A907-433E-8AD7-1B2843E9081A}" sibTransId="{0AAC67B5-81A1-4186-8A57-88004EDB31C1}"/>
    <dgm:cxn modelId="{6A7372EB-1497-4C7B-B3D1-DF8F4EDA066A}" type="presOf" srcId="{6CED97D0-A1AF-4C0D-8180-C507D7931F13}" destId="{87A6D035-F5DC-409B-A416-D7BAFEFC40D7}" srcOrd="1" destOrd="0" presId="urn:microsoft.com/office/officeart/2005/8/layout/orgChart1"/>
    <dgm:cxn modelId="{41218D2B-B6D9-4D66-93B2-48C10AA91EE4}" srcId="{09EFDA44-C03D-482C-8D9A-3BCAD5E9FAA2}" destId="{944D2394-F00D-48E8-A7A2-80295C18C6B0}" srcOrd="1" destOrd="0" parTransId="{4F3E24BA-FE54-475C-AD50-53D309A6C16A}" sibTransId="{D09E3032-2BC7-4F55-A547-9F3CC457394B}"/>
    <dgm:cxn modelId="{A6B003A7-B7C3-4E2B-8762-BA60F3A6AD08}" type="presOf" srcId="{944D2394-F00D-48E8-A7A2-80295C18C6B0}" destId="{7F6DE1BF-2398-4E2D-9DC8-38FE0B2DE8FC}" srcOrd="0" destOrd="0" presId="urn:microsoft.com/office/officeart/2005/8/layout/orgChart1"/>
    <dgm:cxn modelId="{A619645F-7A2F-4E34-ABA3-75F2432B7596}" type="presOf" srcId="{F1C4BB12-6960-4CFC-B4D3-5963B33FB456}" destId="{2A933D65-002C-4C43-8B99-2E44FA789B37}" srcOrd="0" destOrd="0" presId="urn:microsoft.com/office/officeart/2005/8/layout/orgChart1"/>
    <dgm:cxn modelId="{E511E51B-0F44-4E62-A52D-DB7B3694C21E}" type="presOf" srcId="{33B2CCA2-A001-41CC-B63C-14365D57532F}" destId="{7FBD0CAC-341E-4E9A-A89F-0A9CB46BF04D}" srcOrd="0" destOrd="0" presId="urn:microsoft.com/office/officeart/2005/8/layout/orgChart1"/>
    <dgm:cxn modelId="{EE022230-DCD8-472C-AE8E-60561D648A8A}" type="presOf" srcId="{00C13C7A-3552-4F8E-8BE8-50ADD0DE0ACA}" destId="{6934252C-5748-4093-90C7-F061D0DAAD1F}" srcOrd="0" destOrd="0" presId="urn:microsoft.com/office/officeart/2005/8/layout/orgChart1"/>
    <dgm:cxn modelId="{2914F9FB-B6A6-44C5-963C-1A2B0AEA5061}" type="presOf" srcId="{7E9CDB11-5058-4486-AFDB-0684D922A654}" destId="{18AAB7A8-4998-4003-A91C-993F6C63A9B3}" srcOrd="0" destOrd="0" presId="urn:microsoft.com/office/officeart/2005/8/layout/orgChart1"/>
    <dgm:cxn modelId="{D9475760-4095-4BF6-AF56-1008BB6C5F6E}" type="presOf" srcId="{11257359-CDF4-446B-B922-70AFAC772C18}" destId="{A40CC5F2-3B0D-41CD-9846-8DA54221BCFF}" srcOrd="0" destOrd="0" presId="urn:microsoft.com/office/officeart/2005/8/layout/orgChart1"/>
    <dgm:cxn modelId="{F2066767-17F7-4C1A-BC8C-17B3E4D80884}" type="presOf" srcId="{7D7C0639-8964-421F-A0A2-567F323F7297}" destId="{4EBE6F6C-43A9-4595-A0DC-CB315D99D8B7}" srcOrd="1" destOrd="0" presId="urn:microsoft.com/office/officeart/2005/8/layout/orgChart1"/>
    <dgm:cxn modelId="{7E048E24-74D7-4093-9BB8-4C3FB001C615}" type="presOf" srcId="{09EFDA44-C03D-482C-8D9A-3BCAD5E9FAA2}" destId="{E5F70216-980E-4325-92EF-556BFB62D87B}" srcOrd="0" destOrd="0" presId="urn:microsoft.com/office/officeart/2005/8/layout/orgChart1"/>
    <dgm:cxn modelId="{01193ED4-3190-4450-8E9B-2709564583DD}" type="presOf" srcId="{0A22099F-AA05-4C1E-8EA6-BE32E3DC285F}" destId="{21DE92BB-7016-47C7-933C-51AA22B4A412}" srcOrd="1" destOrd="0" presId="urn:microsoft.com/office/officeart/2005/8/layout/orgChart1"/>
    <dgm:cxn modelId="{C04C8634-D75E-440E-8E2E-A09367FC59BD}" type="presOf" srcId="{944D2394-F00D-48E8-A7A2-80295C18C6B0}" destId="{7BD44A68-6CA4-45D0-AC86-663A575200BF}" srcOrd="1" destOrd="0" presId="urn:microsoft.com/office/officeart/2005/8/layout/orgChart1"/>
    <dgm:cxn modelId="{187834FE-8B6F-41F9-989C-A5FE10AFAD21}" type="presOf" srcId="{97978136-BC51-4981-90BF-11C4F21D8B06}" destId="{5C76DCFF-A5AB-470A-BAB4-ABEA8B5F5F8E}" srcOrd="1" destOrd="0" presId="urn:microsoft.com/office/officeart/2005/8/layout/orgChart1"/>
    <dgm:cxn modelId="{760B12B8-8CCD-479F-9AF1-4A3505A06B8E}" type="presParOf" srcId="{A6009ADA-8461-4DA4-A752-B50E5E455864}" destId="{14451B00-6941-42B5-9F9D-1B51D8DAD3E4}" srcOrd="0" destOrd="0" presId="urn:microsoft.com/office/officeart/2005/8/layout/orgChart1"/>
    <dgm:cxn modelId="{78EC3320-E873-4088-B29A-A22BD0279BED}" type="presParOf" srcId="{14451B00-6941-42B5-9F9D-1B51D8DAD3E4}" destId="{8B096281-5943-4825-AA8B-363A6CFFADCC}" srcOrd="0" destOrd="0" presId="urn:microsoft.com/office/officeart/2005/8/layout/orgChart1"/>
    <dgm:cxn modelId="{7FD6CCEC-A96B-4BC7-BC1C-BE53DC1910D4}" type="presParOf" srcId="{8B096281-5943-4825-AA8B-363A6CFFADCC}" destId="{E5F70216-980E-4325-92EF-556BFB62D87B}" srcOrd="0" destOrd="0" presId="urn:microsoft.com/office/officeart/2005/8/layout/orgChart1"/>
    <dgm:cxn modelId="{68D025D1-EB10-46BD-80DA-83E58BB6198F}" type="presParOf" srcId="{8B096281-5943-4825-AA8B-363A6CFFADCC}" destId="{256897F6-CEE9-47C4-BD03-0B3C1D19DD93}" srcOrd="1" destOrd="0" presId="urn:microsoft.com/office/officeart/2005/8/layout/orgChart1"/>
    <dgm:cxn modelId="{B98F97A4-6DD2-43D2-B2D4-7600FB5470F8}" type="presParOf" srcId="{14451B00-6941-42B5-9F9D-1B51D8DAD3E4}" destId="{10014FBD-7E75-4CB4-B6A7-077331DBFF92}" srcOrd="1" destOrd="0" presId="urn:microsoft.com/office/officeart/2005/8/layout/orgChart1"/>
    <dgm:cxn modelId="{6AACDB3E-52DD-43B3-9399-A66CE3A4CCAE}" type="presParOf" srcId="{10014FBD-7E75-4CB4-B6A7-077331DBFF92}" destId="{215B204D-C63C-4457-8C57-7DD22C6C8CBF}" srcOrd="0" destOrd="0" presId="urn:microsoft.com/office/officeart/2005/8/layout/orgChart1"/>
    <dgm:cxn modelId="{394D947E-131F-459B-BEB6-379725FA66ED}" type="presParOf" srcId="{10014FBD-7E75-4CB4-B6A7-077331DBFF92}" destId="{C6C69650-0D70-41CF-8C03-DE21EA4048C1}" srcOrd="1" destOrd="0" presId="urn:microsoft.com/office/officeart/2005/8/layout/orgChart1"/>
    <dgm:cxn modelId="{6C814F4A-1A0B-44BF-98C5-C47D724B662E}" type="presParOf" srcId="{C6C69650-0D70-41CF-8C03-DE21EA4048C1}" destId="{4AC2AEAA-A556-4657-BA43-1A5D7C0E1F56}" srcOrd="0" destOrd="0" presId="urn:microsoft.com/office/officeart/2005/8/layout/orgChart1"/>
    <dgm:cxn modelId="{046F7DF5-2F07-4487-8B25-94D98E0FE136}" type="presParOf" srcId="{4AC2AEAA-A556-4657-BA43-1A5D7C0E1F56}" destId="{6FE3A98E-B4BA-4ABE-AC8E-1A5F119C494A}" srcOrd="0" destOrd="0" presId="urn:microsoft.com/office/officeart/2005/8/layout/orgChart1"/>
    <dgm:cxn modelId="{39DD60CB-98C0-44C0-BA49-BCDAD08E6354}" type="presParOf" srcId="{4AC2AEAA-A556-4657-BA43-1A5D7C0E1F56}" destId="{21DE92BB-7016-47C7-933C-51AA22B4A412}" srcOrd="1" destOrd="0" presId="urn:microsoft.com/office/officeart/2005/8/layout/orgChart1"/>
    <dgm:cxn modelId="{92AF9C47-4B2F-43F9-B214-FBEA5A2A5EE0}" type="presParOf" srcId="{C6C69650-0D70-41CF-8C03-DE21EA4048C1}" destId="{9188C6F5-131C-45E3-9420-6A0892C25A64}" srcOrd="1" destOrd="0" presId="urn:microsoft.com/office/officeart/2005/8/layout/orgChart1"/>
    <dgm:cxn modelId="{1C246C42-6E6C-47DF-BDFD-585F291CCE25}" type="presParOf" srcId="{C6C69650-0D70-41CF-8C03-DE21EA4048C1}" destId="{751F88F0-7B38-413B-B3A6-B78F5A79D721}" srcOrd="2" destOrd="0" presId="urn:microsoft.com/office/officeart/2005/8/layout/orgChart1"/>
    <dgm:cxn modelId="{A85D3153-7F6B-40D7-8D61-1A1E2B2615DB}" type="presParOf" srcId="{10014FBD-7E75-4CB4-B6A7-077331DBFF92}" destId="{E4A93F4F-B23D-4A57-A426-43C5358C36C3}" srcOrd="2" destOrd="0" presId="urn:microsoft.com/office/officeart/2005/8/layout/orgChart1"/>
    <dgm:cxn modelId="{A1E0898A-5C25-4B55-B659-7EB27184DE5C}" type="presParOf" srcId="{10014FBD-7E75-4CB4-B6A7-077331DBFF92}" destId="{D9044937-286F-441E-A9B3-82D0C3D4B0A7}" srcOrd="3" destOrd="0" presId="urn:microsoft.com/office/officeart/2005/8/layout/orgChart1"/>
    <dgm:cxn modelId="{051982A1-E2FE-4BED-8B7B-6D6136D45881}" type="presParOf" srcId="{D9044937-286F-441E-A9B3-82D0C3D4B0A7}" destId="{A8FE47B6-E69F-4B1F-9DB6-5EC0DBEDA4CE}" srcOrd="0" destOrd="0" presId="urn:microsoft.com/office/officeart/2005/8/layout/orgChart1"/>
    <dgm:cxn modelId="{6A887E30-38D5-43A8-8CD0-896FFB59C95A}" type="presParOf" srcId="{A8FE47B6-E69F-4B1F-9DB6-5EC0DBEDA4CE}" destId="{7F6DE1BF-2398-4E2D-9DC8-38FE0B2DE8FC}" srcOrd="0" destOrd="0" presId="urn:microsoft.com/office/officeart/2005/8/layout/orgChart1"/>
    <dgm:cxn modelId="{016552E2-268C-4554-918F-20E39DD5450E}" type="presParOf" srcId="{A8FE47B6-E69F-4B1F-9DB6-5EC0DBEDA4CE}" destId="{7BD44A68-6CA4-45D0-AC86-663A575200BF}" srcOrd="1" destOrd="0" presId="urn:microsoft.com/office/officeart/2005/8/layout/orgChart1"/>
    <dgm:cxn modelId="{B5CE431C-4FBC-4527-9B23-362ED529DB68}" type="presParOf" srcId="{D9044937-286F-441E-A9B3-82D0C3D4B0A7}" destId="{AD37853B-C233-4CC0-9B7B-5F0E81EC422D}" srcOrd="1" destOrd="0" presId="urn:microsoft.com/office/officeart/2005/8/layout/orgChart1"/>
    <dgm:cxn modelId="{AA85F34C-F22F-472A-B588-374FF5B1E485}" type="presParOf" srcId="{D9044937-286F-441E-A9B3-82D0C3D4B0A7}" destId="{167AD9DC-112F-4A2F-91E9-A86D6558668F}" srcOrd="2" destOrd="0" presId="urn:microsoft.com/office/officeart/2005/8/layout/orgChart1"/>
    <dgm:cxn modelId="{F6806DAC-8D0D-4D15-9A2E-C525DC045AFA}" type="presParOf" srcId="{10014FBD-7E75-4CB4-B6A7-077331DBFF92}" destId="{18AAB7A8-4998-4003-A91C-993F6C63A9B3}" srcOrd="4" destOrd="0" presId="urn:microsoft.com/office/officeart/2005/8/layout/orgChart1"/>
    <dgm:cxn modelId="{C5DC5184-2AA6-4BF9-80DA-D6BE760EEE59}" type="presParOf" srcId="{10014FBD-7E75-4CB4-B6A7-077331DBFF92}" destId="{3255F9E5-4F4C-4433-A1F0-C672C4D9A3AA}" srcOrd="5" destOrd="0" presId="urn:microsoft.com/office/officeart/2005/8/layout/orgChart1"/>
    <dgm:cxn modelId="{A4005F77-2032-40C0-9BA4-2D6DBC695210}" type="presParOf" srcId="{3255F9E5-4F4C-4433-A1F0-C672C4D9A3AA}" destId="{3329FEDE-2D59-42C0-93CB-314381A0D4D5}" srcOrd="0" destOrd="0" presId="urn:microsoft.com/office/officeart/2005/8/layout/orgChart1"/>
    <dgm:cxn modelId="{C784D2C9-AE3B-413E-AF31-25FFD8823790}" type="presParOf" srcId="{3329FEDE-2D59-42C0-93CB-314381A0D4D5}" destId="{FBB520C5-42D0-4CEB-BB24-08130A62C4E2}" srcOrd="0" destOrd="0" presId="urn:microsoft.com/office/officeart/2005/8/layout/orgChart1"/>
    <dgm:cxn modelId="{F8263A85-2CD0-40E2-8C85-F0F44089966D}" type="presParOf" srcId="{3329FEDE-2D59-42C0-93CB-314381A0D4D5}" destId="{87A6D035-F5DC-409B-A416-D7BAFEFC40D7}" srcOrd="1" destOrd="0" presId="urn:microsoft.com/office/officeart/2005/8/layout/orgChart1"/>
    <dgm:cxn modelId="{9176D19E-A402-4E4B-8333-9B56B3715501}" type="presParOf" srcId="{3255F9E5-4F4C-4433-A1F0-C672C4D9A3AA}" destId="{CA8AD71F-BC09-4CC1-99D7-B486A3C15641}" srcOrd="1" destOrd="0" presId="urn:microsoft.com/office/officeart/2005/8/layout/orgChart1"/>
    <dgm:cxn modelId="{8CE1C635-7634-46B0-8706-5F7355A12BD1}" type="presParOf" srcId="{3255F9E5-4F4C-4433-A1F0-C672C4D9A3AA}" destId="{E507A9B2-9773-4D9C-B13E-01965AC3D856}" srcOrd="2" destOrd="0" presId="urn:microsoft.com/office/officeart/2005/8/layout/orgChart1"/>
    <dgm:cxn modelId="{016632D9-D450-4BCA-9EF4-BCEB1F4065B6}" type="presParOf" srcId="{10014FBD-7E75-4CB4-B6A7-077331DBFF92}" destId="{6934252C-5748-4093-90C7-F061D0DAAD1F}" srcOrd="6" destOrd="0" presId="urn:microsoft.com/office/officeart/2005/8/layout/orgChart1"/>
    <dgm:cxn modelId="{D558B837-994E-422A-BDA6-297A4FBD9FF5}" type="presParOf" srcId="{10014FBD-7E75-4CB4-B6A7-077331DBFF92}" destId="{E62A2D0F-D2E8-4E2D-952A-A658047A6EBF}" srcOrd="7" destOrd="0" presId="urn:microsoft.com/office/officeart/2005/8/layout/orgChart1"/>
    <dgm:cxn modelId="{15D2FBE8-3FDA-4EDA-8ABC-1E2453A5FC4C}" type="presParOf" srcId="{E62A2D0F-D2E8-4E2D-952A-A658047A6EBF}" destId="{A61552CC-85C9-4147-8830-C7CC67420A08}" srcOrd="0" destOrd="0" presId="urn:microsoft.com/office/officeart/2005/8/layout/orgChart1"/>
    <dgm:cxn modelId="{BDAB441A-DA40-404C-86C3-CB7AAE26B183}" type="presParOf" srcId="{A61552CC-85C9-4147-8830-C7CC67420A08}" destId="{2A933D65-002C-4C43-8B99-2E44FA789B37}" srcOrd="0" destOrd="0" presId="urn:microsoft.com/office/officeart/2005/8/layout/orgChart1"/>
    <dgm:cxn modelId="{78DF0E75-E0E3-4ECD-9571-61ED434462EF}" type="presParOf" srcId="{A61552CC-85C9-4147-8830-C7CC67420A08}" destId="{9083C3B2-92D1-41D2-9856-5CEF321DD751}" srcOrd="1" destOrd="0" presId="urn:microsoft.com/office/officeart/2005/8/layout/orgChart1"/>
    <dgm:cxn modelId="{B4EB4D5D-F60A-4292-822A-36C61C30320F}" type="presParOf" srcId="{E62A2D0F-D2E8-4E2D-952A-A658047A6EBF}" destId="{317D1327-B85A-4149-8116-3BB5FE1FB22D}" srcOrd="1" destOrd="0" presId="urn:microsoft.com/office/officeart/2005/8/layout/orgChart1"/>
    <dgm:cxn modelId="{B5620377-B7FD-48F8-97DB-7CDA5F4B38A1}" type="presParOf" srcId="{E62A2D0F-D2E8-4E2D-952A-A658047A6EBF}" destId="{57B0E4EF-F216-41B2-8DD9-4F956B8F0997}" srcOrd="2" destOrd="0" presId="urn:microsoft.com/office/officeart/2005/8/layout/orgChart1"/>
    <dgm:cxn modelId="{681A0899-D554-4FFE-BD99-99E448885243}" type="presParOf" srcId="{10014FBD-7E75-4CB4-B6A7-077331DBFF92}" destId="{7FBD0CAC-341E-4E9A-A89F-0A9CB46BF04D}" srcOrd="8" destOrd="0" presId="urn:microsoft.com/office/officeart/2005/8/layout/orgChart1"/>
    <dgm:cxn modelId="{84DFD279-C49E-409B-9334-C91AAF8EB9F7}" type="presParOf" srcId="{10014FBD-7E75-4CB4-B6A7-077331DBFF92}" destId="{BB3CE19A-3FB4-47FE-BB34-462E018E984F}" srcOrd="9" destOrd="0" presId="urn:microsoft.com/office/officeart/2005/8/layout/orgChart1"/>
    <dgm:cxn modelId="{DF0F1EC5-3307-4F14-B735-25C68257245C}" type="presParOf" srcId="{BB3CE19A-3FB4-47FE-BB34-462E018E984F}" destId="{32A092B9-F243-46B1-9D9D-2165CF8463C1}" srcOrd="0" destOrd="0" presId="urn:microsoft.com/office/officeart/2005/8/layout/orgChart1"/>
    <dgm:cxn modelId="{77047266-A2BC-4FC0-B624-40600530DC2D}" type="presParOf" srcId="{32A092B9-F243-46B1-9D9D-2165CF8463C1}" destId="{33D61F9F-F61A-43F3-A4D9-1FE15407D034}" srcOrd="0" destOrd="0" presId="urn:microsoft.com/office/officeart/2005/8/layout/orgChart1"/>
    <dgm:cxn modelId="{4F16599B-20D6-40A2-9993-389A35A7B305}" type="presParOf" srcId="{32A092B9-F243-46B1-9D9D-2165CF8463C1}" destId="{5C76DCFF-A5AB-470A-BAB4-ABEA8B5F5F8E}" srcOrd="1" destOrd="0" presId="urn:microsoft.com/office/officeart/2005/8/layout/orgChart1"/>
    <dgm:cxn modelId="{EA87E035-04AD-4A15-AEEB-217EE2219199}" type="presParOf" srcId="{BB3CE19A-3FB4-47FE-BB34-462E018E984F}" destId="{D9CF1AC7-E899-4162-A0DA-437200237F4C}" srcOrd="1" destOrd="0" presId="urn:microsoft.com/office/officeart/2005/8/layout/orgChart1"/>
    <dgm:cxn modelId="{4DBE1C07-FB30-4145-AFF4-653265DE19FE}" type="presParOf" srcId="{BB3CE19A-3FB4-47FE-BB34-462E018E984F}" destId="{562CED9D-A151-4013-BB1C-6862FD272288}" srcOrd="2" destOrd="0" presId="urn:microsoft.com/office/officeart/2005/8/layout/orgChart1"/>
    <dgm:cxn modelId="{189800AF-0CFF-42A7-9780-1366F0D9DDD9}" type="presParOf" srcId="{10014FBD-7E75-4CB4-B6A7-077331DBFF92}" destId="{A40CC5F2-3B0D-41CD-9846-8DA54221BCFF}" srcOrd="10" destOrd="0" presId="urn:microsoft.com/office/officeart/2005/8/layout/orgChart1"/>
    <dgm:cxn modelId="{3A2473D4-DE29-4EA1-9F58-8C51F919BC8B}" type="presParOf" srcId="{10014FBD-7E75-4CB4-B6A7-077331DBFF92}" destId="{76B92CAD-1279-4C34-AF7D-66123724AB0D}" srcOrd="11" destOrd="0" presId="urn:microsoft.com/office/officeart/2005/8/layout/orgChart1"/>
    <dgm:cxn modelId="{8A776527-B309-4F06-8DF0-DF39980CD50F}" type="presParOf" srcId="{76B92CAD-1279-4C34-AF7D-66123724AB0D}" destId="{26D3D78B-5F11-4D6F-BF59-4BCD9EE1846D}" srcOrd="0" destOrd="0" presId="urn:microsoft.com/office/officeart/2005/8/layout/orgChart1"/>
    <dgm:cxn modelId="{F028C63E-687D-4B33-9139-AF21BFB656EB}" type="presParOf" srcId="{26D3D78B-5F11-4D6F-BF59-4BCD9EE1846D}" destId="{8CF49661-5F5F-4270-9D88-3468946FE232}" srcOrd="0" destOrd="0" presId="urn:microsoft.com/office/officeart/2005/8/layout/orgChart1"/>
    <dgm:cxn modelId="{A7D5AEC5-8F67-47C7-AA4E-AF2E17A99A2A}" type="presParOf" srcId="{26D3D78B-5F11-4D6F-BF59-4BCD9EE1846D}" destId="{4EBE6F6C-43A9-4595-A0DC-CB315D99D8B7}" srcOrd="1" destOrd="0" presId="urn:microsoft.com/office/officeart/2005/8/layout/orgChart1"/>
    <dgm:cxn modelId="{59CB1146-4EA5-40AF-8FF5-20CAF73776AC}" type="presParOf" srcId="{76B92CAD-1279-4C34-AF7D-66123724AB0D}" destId="{5C6F29DE-9060-4CB9-88A9-6CA8295AA8FD}" srcOrd="1" destOrd="0" presId="urn:microsoft.com/office/officeart/2005/8/layout/orgChart1"/>
    <dgm:cxn modelId="{EA3DE36A-40DA-4D59-AF25-0E5331651F98}" type="presParOf" srcId="{76B92CAD-1279-4C34-AF7D-66123724AB0D}" destId="{7B47A020-651D-4584-BC23-CB3D94618CBE}" srcOrd="2" destOrd="0" presId="urn:microsoft.com/office/officeart/2005/8/layout/orgChart1"/>
    <dgm:cxn modelId="{6422CD9E-5C40-4DB2-8E9D-F4B1AD5B8D56}" type="presParOf" srcId="{14451B00-6941-42B5-9F9D-1B51D8DAD3E4}" destId="{920EB183-2CB8-4778-A6D1-A2FF6E086D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CC5F2-3B0D-41CD-9846-8DA54221BCFF}">
      <dsp:nvSpPr>
        <dsp:cNvPr id="0" name=""/>
        <dsp:cNvSpPr/>
      </dsp:nvSpPr>
      <dsp:spPr>
        <a:xfrm>
          <a:off x="3212646" y="2034416"/>
          <a:ext cx="2755205" cy="19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35"/>
              </a:lnTo>
              <a:lnTo>
                <a:pt x="2755205" y="95635"/>
              </a:lnTo>
              <a:lnTo>
                <a:pt x="2755205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D0CAC-341E-4E9A-A89F-0A9CB46BF04D}">
      <dsp:nvSpPr>
        <dsp:cNvPr id="0" name=""/>
        <dsp:cNvSpPr/>
      </dsp:nvSpPr>
      <dsp:spPr>
        <a:xfrm>
          <a:off x="3212646" y="2034416"/>
          <a:ext cx="1653123" cy="19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35"/>
              </a:lnTo>
              <a:lnTo>
                <a:pt x="1653123" y="95635"/>
              </a:lnTo>
              <a:lnTo>
                <a:pt x="1653123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4252C-5748-4093-90C7-F061D0DAAD1F}">
      <dsp:nvSpPr>
        <dsp:cNvPr id="0" name=""/>
        <dsp:cNvSpPr/>
      </dsp:nvSpPr>
      <dsp:spPr>
        <a:xfrm>
          <a:off x="3212646" y="2034416"/>
          <a:ext cx="551041" cy="19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35"/>
              </a:lnTo>
              <a:lnTo>
                <a:pt x="551041" y="95635"/>
              </a:lnTo>
              <a:lnTo>
                <a:pt x="551041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AB7A8-4998-4003-A91C-993F6C63A9B3}">
      <dsp:nvSpPr>
        <dsp:cNvPr id="0" name=""/>
        <dsp:cNvSpPr/>
      </dsp:nvSpPr>
      <dsp:spPr>
        <a:xfrm>
          <a:off x="2661604" y="2034416"/>
          <a:ext cx="551041" cy="191270"/>
        </a:xfrm>
        <a:custGeom>
          <a:avLst/>
          <a:gdLst/>
          <a:ahLst/>
          <a:cxnLst/>
          <a:rect l="0" t="0" r="0" b="0"/>
          <a:pathLst>
            <a:path>
              <a:moveTo>
                <a:pt x="551041" y="0"/>
              </a:moveTo>
              <a:lnTo>
                <a:pt x="551041" y="95635"/>
              </a:lnTo>
              <a:lnTo>
                <a:pt x="0" y="95635"/>
              </a:lnTo>
              <a:lnTo>
                <a:pt x="0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93F4F-B23D-4A57-A426-43C5358C36C3}">
      <dsp:nvSpPr>
        <dsp:cNvPr id="0" name=""/>
        <dsp:cNvSpPr/>
      </dsp:nvSpPr>
      <dsp:spPr>
        <a:xfrm>
          <a:off x="1559522" y="2034416"/>
          <a:ext cx="1653123" cy="191270"/>
        </a:xfrm>
        <a:custGeom>
          <a:avLst/>
          <a:gdLst/>
          <a:ahLst/>
          <a:cxnLst/>
          <a:rect l="0" t="0" r="0" b="0"/>
          <a:pathLst>
            <a:path>
              <a:moveTo>
                <a:pt x="1653123" y="0"/>
              </a:moveTo>
              <a:lnTo>
                <a:pt x="1653123" y="95635"/>
              </a:lnTo>
              <a:lnTo>
                <a:pt x="0" y="95635"/>
              </a:lnTo>
              <a:lnTo>
                <a:pt x="0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B204D-C63C-4457-8C57-7DD22C6C8CBF}">
      <dsp:nvSpPr>
        <dsp:cNvPr id="0" name=""/>
        <dsp:cNvSpPr/>
      </dsp:nvSpPr>
      <dsp:spPr>
        <a:xfrm>
          <a:off x="457440" y="2034416"/>
          <a:ext cx="2755205" cy="191270"/>
        </a:xfrm>
        <a:custGeom>
          <a:avLst/>
          <a:gdLst/>
          <a:ahLst/>
          <a:cxnLst/>
          <a:rect l="0" t="0" r="0" b="0"/>
          <a:pathLst>
            <a:path>
              <a:moveTo>
                <a:pt x="2755205" y="0"/>
              </a:moveTo>
              <a:lnTo>
                <a:pt x="2755205" y="95635"/>
              </a:lnTo>
              <a:lnTo>
                <a:pt x="0" y="95635"/>
              </a:lnTo>
              <a:lnTo>
                <a:pt x="0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70216-980E-4325-92EF-556BFB62D87B}">
      <dsp:nvSpPr>
        <dsp:cNvPr id="0" name=""/>
        <dsp:cNvSpPr/>
      </dsp:nvSpPr>
      <dsp:spPr>
        <a:xfrm>
          <a:off x="2425567" y="1231640"/>
          <a:ext cx="1574156" cy="802775"/>
        </a:xfrm>
        <a:prstGeom prst="rect">
          <a:avLst/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lgerian" panose="04020705040A02060702" pitchFamily="82" charset="0"/>
            </a:rPr>
            <a:t>Pieces</a:t>
          </a:r>
          <a:endParaRPr lang="en-US" sz="2400" kern="1200" dirty="0">
            <a:latin typeface="Algerian" panose="04020705040A02060702" pitchFamily="82" charset="0"/>
          </a:endParaRPr>
        </a:p>
      </dsp:txBody>
      <dsp:txXfrm>
        <a:off x="2425567" y="1231640"/>
        <a:ext cx="1574156" cy="802775"/>
      </dsp:txXfrm>
    </dsp:sp>
    <dsp:sp modelId="{6FE3A98E-B4BA-4ABE-AC8E-1A5F119C494A}">
      <dsp:nvSpPr>
        <dsp:cNvPr id="0" name=""/>
        <dsp:cNvSpPr/>
      </dsp:nvSpPr>
      <dsp:spPr>
        <a:xfrm>
          <a:off x="2034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lgerian" panose="04020705040A02060702" pitchFamily="82" charset="0"/>
            </a:rPr>
            <a:t>Bishop</a:t>
          </a:r>
          <a:endParaRPr lang="en-US" sz="1600" kern="1200" dirty="0">
            <a:latin typeface="Algerian" panose="04020705040A02060702" pitchFamily="82" charset="0"/>
          </a:endParaRPr>
        </a:p>
      </dsp:txBody>
      <dsp:txXfrm>
        <a:off x="2034" y="2225687"/>
        <a:ext cx="910811" cy="455405"/>
      </dsp:txXfrm>
    </dsp:sp>
    <dsp:sp modelId="{7F6DE1BF-2398-4E2D-9DC8-38FE0B2DE8FC}">
      <dsp:nvSpPr>
        <dsp:cNvPr id="0" name=""/>
        <dsp:cNvSpPr/>
      </dsp:nvSpPr>
      <dsp:spPr>
        <a:xfrm>
          <a:off x="1104116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lgerian" panose="04020705040A02060702" pitchFamily="82" charset="0"/>
            </a:rPr>
            <a:t>King</a:t>
          </a:r>
          <a:endParaRPr lang="en-US" sz="1600" kern="1200" dirty="0">
            <a:latin typeface="Algerian" panose="04020705040A02060702" pitchFamily="82" charset="0"/>
          </a:endParaRPr>
        </a:p>
      </dsp:txBody>
      <dsp:txXfrm>
        <a:off x="1104116" y="2225687"/>
        <a:ext cx="910811" cy="455405"/>
      </dsp:txXfrm>
    </dsp:sp>
    <dsp:sp modelId="{FBB520C5-42D0-4CEB-BB24-08130A62C4E2}">
      <dsp:nvSpPr>
        <dsp:cNvPr id="0" name=""/>
        <dsp:cNvSpPr/>
      </dsp:nvSpPr>
      <dsp:spPr>
        <a:xfrm>
          <a:off x="2206198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lgerian" panose="04020705040A02060702" pitchFamily="82" charset="0"/>
            </a:rPr>
            <a:t>Knight</a:t>
          </a:r>
          <a:endParaRPr lang="en-US" sz="1600" kern="1200" dirty="0">
            <a:latin typeface="Algerian" panose="04020705040A02060702" pitchFamily="82" charset="0"/>
          </a:endParaRPr>
        </a:p>
      </dsp:txBody>
      <dsp:txXfrm>
        <a:off x="2206198" y="2225687"/>
        <a:ext cx="910811" cy="455405"/>
      </dsp:txXfrm>
    </dsp:sp>
    <dsp:sp modelId="{2A933D65-002C-4C43-8B99-2E44FA789B37}">
      <dsp:nvSpPr>
        <dsp:cNvPr id="0" name=""/>
        <dsp:cNvSpPr/>
      </dsp:nvSpPr>
      <dsp:spPr>
        <a:xfrm>
          <a:off x="3308281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lgerian" panose="04020705040A02060702" pitchFamily="82" charset="0"/>
            </a:rPr>
            <a:t>L(R)</a:t>
          </a:r>
          <a:r>
            <a:rPr lang="en-US" sz="1600" kern="1200" dirty="0" err="1" smtClean="0">
              <a:latin typeface="Algerian" panose="04020705040A02060702" pitchFamily="82" charset="0"/>
            </a:rPr>
            <a:t>ook</a:t>
          </a:r>
          <a:endParaRPr lang="en-US" sz="1600" kern="1200" dirty="0">
            <a:latin typeface="Algerian" panose="04020705040A02060702" pitchFamily="82" charset="0"/>
          </a:endParaRPr>
        </a:p>
      </dsp:txBody>
      <dsp:txXfrm>
        <a:off x="3308281" y="2225687"/>
        <a:ext cx="910811" cy="455405"/>
      </dsp:txXfrm>
    </dsp:sp>
    <dsp:sp modelId="{33D61F9F-F61A-43F3-A4D9-1FE15407D034}">
      <dsp:nvSpPr>
        <dsp:cNvPr id="0" name=""/>
        <dsp:cNvSpPr/>
      </dsp:nvSpPr>
      <dsp:spPr>
        <a:xfrm>
          <a:off x="4410363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lgerian" panose="04020705040A02060702" pitchFamily="82" charset="0"/>
            </a:rPr>
            <a:t>Queen</a:t>
          </a:r>
          <a:endParaRPr lang="en-US" sz="1600" kern="1200" dirty="0">
            <a:latin typeface="Algerian" panose="04020705040A02060702" pitchFamily="82" charset="0"/>
          </a:endParaRPr>
        </a:p>
      </dsp:txBody>
      <dsp:txXfrm>
        <a:off x="4410363" y="2225687"/>
        <a:ext cx="910811" cy="455405"/>
      </dsp:txXfrm>
    </dsp:sp>
    <dsp:sp modelId="{8CF49661-5F5F-4270-9D88-3468946FE232}">
      <dsp:nvSpPr>
        <dsp:cNvPr id="0" name=""/>
        <dsp:cNvSpPr/>
      </dsp:nvSpPr>
      <dsp:spPr>
        <a:xfrm>
          <a:off x="5512445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lgerian" panose="04020705040A02060702" pitchFamily="82" charset="0"/>
            </a:rPr>
            <a:t>Pawn</a:t>
          </a:r>
          <a:endParaRPr lang="en-US" sz="1600" kern="1200" dirty="0">
            <a:latin typeface="Algerian" panose="04020705040A02060702" pitchFamily="82" charset="0"/>
          </a:endParaRPr>
        </a:p>
      </dsp:txBody>
      <dsp:txXfrm>
        <a:off x="5512445" y="2225687"/>
        <a:ext cx="910811" cy="455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ED37B-5E28-4644-A468-43AB991E6436}" type="datetimeFigureOut">
              <a:rPr lang="en-US" smtClean="0"/>
              <a:t>6/26/2017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5C7C0-6507-4F6F-AA8A-CCDEE2A09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2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말이 존재하는 칸으로 이동하려고 할 때 같은 팀의 말인지 확인하는 코드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5C7C0-6507-4F6F-AA8A-CCDEE2A093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7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입력 받을 때 입력 값이</a:t>
            </a:r>
            <a:r>
              <a:rPr lang="ko-KR" altLang="en-US" baseline="0" dirty="0" smtClean="0"/>
              <a:t> 완전하지 않으면 재귀 호출로 다시 </a:t>
            </a:r>
            <a:r>
              <a:rPr lang="ko-KR" altLang="en-US" baseline="0" dirty="0" err="1" smtClean="0"/>
              <a:t>입력받음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5C7C0-6507-4F6F-AA8A-CCDEE2A093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1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어메이징 첵스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55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8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637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0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43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5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1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3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03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6EB4-82C6-44A6-95F9-E1932E3C740E}" type="datetimeFigureOut">
              <a:rPr lang="ko-KR" altLang="en-US" smtClean="0"/>
              <a:t>2017-06-26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CB84-B8C1-4056-99F5-302312EE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0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문체부 쓰기 정체" panose="02030609000101010101" pitchFamily="17" charset="-127"/>
              </a:defRPr>
            </a:lvl1pPr>
          </a:lstStyle>
          <a:p>
            <a:fld id="{D5A56EB4-82C6-44A6-95F9-E1932E3C740E}" type="datetimeFigureOut">
              <a:rPr lang="ko-KR" altLang="en-US" smtClean="0"/>
              <a:pPr/>
              <a:t>2017-06-26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문체부 쓰기 정체" panose="02030609000101010101" pitchFamily="17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문체부 쓰기 정체" panose="02030609000101010101" pitchFamily="17" charset="-127"/>
              </a:defRPr>
            </a:lvl1pPr>
          </a:lstStyle>
          <a:p>
            <a:fld id="{60ACCB84-B8C1-4056-99F5-302312EE0E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90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문체부 쓰기 정체" panose="02030609000101010101" pitchFamily="17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문체부 쓰기 정체" panose="02030609000101010101" pitchFamily="17" charset="-127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문체부 쓰기 정체" panose="02030609000101010101" pitchFamily="17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문체부 쓰기 정체" panose="02030609000101010101" pitchFamily="17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문체부 쓰기 정체" panose="02030609000101010101" pitchFamily="17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문체부 쓰기 정체" panose="02030609000101010101" pitchFamily="17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Lae37/2017GamePrograming_Project/blob/master/mp4.mp4?raw=tru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i="1" dirty="0" smtClean="0">
                <a:latin typeface="Algerian" panose="04020705040A02060702" pitchFamily="82" charset="0"/>
                <a:ea typeface="문체부 쓰기 정체" panose="02030609000101010101" pitchFamily="17" charset="-127"/>
              </a:rPr>
              <a:t>amazing checks</a:t>
            </a:r>
            <a:endParaRPr lang="ko-KR" altLang="en-US" sz="5400" i="1" dirty="0">
              <a:latin typeface="Algerian" panose="04020705040A02060702" pitchFamily="82" charset="0"/>
              <a:ea typeface="문체부 쓰기 정체" panose="02030609000101010101" pitchFamily="17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389440"/>
            <a:ext cx="6858000" cy="1562628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i="1" dirty="0" smtClean="0">
                <a:ea typeface="문체부 쓰기 정체" panose="02030609000101010101" pitchFamily="17" charset="-127"/>
              </a:rPr>
              <a:t>김준수</a:t>
            </a:r>
            <a:endParaRPr lang="en-US" altLang="ko-KR" sz="1600" i="1" dirty="0" smtClean="0">
              <a:ea typeface="문체부 쓰기 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i="1" dirty="0" smtClean="0">
                <a:ea typeface="문체부 쓰기 정체" panose="02030609000101010101" pitchFamily="17" charset="-127"/>
              </a:rPr>
              <a:t>이한수</a:t>
            </a:r>
            <a:endParaRPr lang="en-US" altLang="ko-KR" sz="1600" i="1" dirty="0" smtClean="0">
              <a:ea typeface="문체부 쓰기 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i="1" dirty="0" err="1" smtClean="0">
                <a:ea typeface="문체부 쓰기 정체" panose="02030609000101010101" pitchFamily="17" charset="-127"/>
              </a:rPr>
              <a:t>조나단</a:t>
            </a:r>
            <a:endParaRPr lang="ko-KR" altLang="en-US" sz="1600" i="1" dirty="0">
              <a:ea typeface="문체부 쓰기 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4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예외 처리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877323"/>
            <a:ext cx="7886700" cy="424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8521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 영상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027735"/>
            <a:ext cx="7886700" cy="802530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 err="1" smtClean="0">
                <a:hlinkClick r:id="rId2"/>
              </a:rPr>
              <a:t>어메이징</a:t>
            </a:r>
            <a:r>
              <a:rPr lang="en-US" altLang="ko-KR" dirty="0" smtClean="0">
                <a:hlinkClick r:id="rId2"/>
              </a:rPr>
              <a:t>_</a:t>
            </a:r>
            <a:r>
              <a:rPr lang="ko-KR" altLang="en-US" dirty="0" err="1" smtClean="0">
                <a:hlinkClick r:id="rId2"/>
              </a:rPr>
              <a:t>첵스</a:t>
            </a:r>
            <a:r>
              <a:rPr lang="en-US" altLang="ko-KR" dirty="0" smtClean="0">
                <a:hlinkClick r:id="rId2"/>
              </a:rPr>
              <a:t>.mp4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14379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감사합니다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THANKS FOR WATCHING</a:t>
            </a:r>
            <a:endParaRPr lang="en-US" i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080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어메이징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첵스에</a:t>
            </a:r>
            <a:r>
              <a:rPr lang="ko-KR" altLang="en-US" dirty="0" smtClean="0">
                <a:solidFill>
                  <a:schemeClr val="bg1"/>
                </a:solidFill>
              </a:rPr>
              <a:t> 대해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장르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보드 게임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chemeClr val="bg1"/>
                </a:solidFill>
              </a:rPr>
              <a:t>조작 방법 </a:t>
            </a:r>
            <a:r>
              <a:rPr lang="en-US" altLang="ko-KR" dirty="0" smtClean="0">
                <a:solidFill>
                  <a:schemeClr val="bg1"/>
                </a:solidFill>
              </a:rPr>
              <a:t>: </a:t>
            </a:r>
            <a:r>
              <a:rPr lang="ko-KR" altLang="en-US" dirty="0" smtClean="0">
                <a:solidFill>
                  <a:schemeClr val="bg1"/>
                </a:solidFill>
              </a:rPr>
              <a:t>마우스 및 방향키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olidFill>
                  <a:schemeClr val="bg1"/>
                </a:solidFill>
              </a:rPr>
              <a:t>턴제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PvP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게임으로 기본적인 체스 기반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 descr="Image result for chess play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92"/>
          <a:stretch/>
        </p:blipFill>
        <p:spPr bwMode="auto">
          <a:xfrm>
            <a:off x="6209607" y="5006266"/>
            <a:ext cx="2305743" cy="185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169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i="1" dirty="0" smtClean="0"/>
              <a:t>총 </a:t>
            </a:r>
            <a:r>
              <a:rPr lang="en-US" altLang="ko-KR" i="1" dirty="0" smtClean="0">
                <a:latin typeface="Algerian" panose="04020705040A02060702" pitchFamily="82" charset="0"/>
              </a:rPr>
              <a:t>3</a:t>
            </a:r>
            <a:r>
              <a:rPr lang="ko-KR" altLang="en-US" i="1" dirty="0" smtClean="0"/>
              <a:t>가지 모드</a:t>
            </a:r>
            <a:endParaRPr lang="en-US" altLang="ko-KR" i="1" dirty="0" smtClean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 smtClean="0"/>
              <a:t>기본 모드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우리가 아는 그냥 </a:t>
            </a:r>
            <a:r>
              <a:rPr lang="ko-KR" altLang="en-US" dirty="0" err="1" smtClean="0"/>
              <a:t>노</a:t>
            </a:r>
            <a:r>
              <a:rPr lang="ko-KR" altLang="en-US" dirty="0" err="1"/>
              <a:t>멀</a:t>
            </a:r>
            <a:r>
              <a:rPr lang="ko-KR" altLang="en-US" dirty="0" err="1" smtClean="0"/>
              <a:t>한</a:t>
            </a:r>
            <a:r>
              <a:rPr lang="ko-KR" altLang="en-US" dirty="0" smtClean="0"/>
              <a:t> 체스</a:t>
            </a:r>
            <a:endParaRPr lang="en-US" altLang="ko-KR" dirty="0"/>
          </a:p>
          <a:p>
            <a:pPr marL="385763" indent="-385763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 err="1" smtClean="0"/>
              <a:t>다이나믹</a:t>
            </a:r>
            <a:r>
              <a:rPr lang="ko-KR" altLang="en-US" dirty="0" smtClean="0"/>
              <a:t> 모드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기본 체스의 말의 범위가 더 넓게 변경</a:t>
            </a:r>
            <a:endParaRPr lang="en-US" altLang="ko-KR" dirty="0"/>
          </a:p>
          <a:p>
            <a:pPr marL="385763" indent="-385763">
              <a:lnSpc>
                <a:spcPct val="150000"/>
              </a:lnSpc>
              <a:buFont typeface="+mj-lt"/>
              <a:buAutoNum type="romanUcPeriod"/>
            </a:pPr>
            <a:r>
              <a:rPr lang="ko-KR" altLang="en-US" dirty="0" err="1" smtClean="0"/>
              <a:t>다이나믹</a:t>
            </a:r>
            <a:r>
              <a:rPr lang="ko-KR" altLang="en-US" dirty="0" smtClean="0"/>
              <a:t> </a:t>
            </a:r>
            <a:r>
              <a:rPr lang="en-US" altLang="ko-KR" baseline="30000" dirty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말과 같은 색깔의 칸에서만 말의 </a:t>
            </a:r>
            <a:r>
              <a:rPr lang="ko-KR" altLang="en-US" dirty="0" err="1" smtClean="0"/>
              <a:t>다이나믹</a:t>
            </a:r>
            <a:r>
              <a:rPr lang="ko-KR" altLang="en-US" dirty="0" smtClean="0"/>
              <a:t> 모드가 작동함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문체부 쓰기 정체" panose="02030609000101010101" pitchFamily="17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문체부 쓰기 정체" panose="02030609000101010101" pitchFamily="17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문체부 쓰기 정체" panose="02030609000101010101" pitchFamily="17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문체부 쓰기 정체" panose="02030609000101010101" pitchFamily="17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문체부 쓰기 정체" panose="02030609000101010101" pitchFamily="17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i="1" dirty="0" smtClean="0"/>
              <a:t>총 </a:t>
            </a:r>
            <a:r>
              <a:rPr lang="en-US" altLang="ko-KR" i="1" dirty="0" smtClean="0">
                <a:latin typeface="Algerian" panose="04020705040A02060702" pitchFamily="82" charset="0"/>
              </a:rPr>
              <a:t>3</a:t>
            </a:r>
            <a:r>
              <a:rPr lang="ko-KR" altLang="en-US" i="1" dirty="0" smtClean="0"/>
              <a:t>가지 모드</a:t>
            </a:r>
            <a:endParaRPr lang="en-US" altLang="ko-KR" i="1" dirty="0" smtClean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 smtClean="0"/>
              <a:t>기본 모드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우리가 아는 그냥 </a:t>
            </a:r>
            <a:r>
              <a:rPr lang="ko-KR" altLang="en-US" dirty="0" err="1" smtClean="0"/>
              <a:t>노멀한</a:t>
            </a:r>
            <a:r>
              <a:rPr lang="ko-KR" altLang="en-US" dirty="0" smtClean="0"/>
              <a:t> 체스</a:t>
            </a:r>
            <a:endParaRPr lang="en-US" altLang="ko-KR" dirty="0" smtClean="0"/>
          </a:p>
          <a:p>
            <a:pPr marL="385763" indent="-385763">
              <a:buFont typeface="+mj-lt"/>
              <a:buAutoNum type="romanUcPeriod"/>
            </a:pPr>
            <a:r>
              <a:rPr lang="ko-KR" altLang="en-US" strike="sngStrike" dirty="0" err="1" smtClean="0"/>
              <a:t>다이나믹</a:t>
            </a:r>
            <a:r>
              <a:rPr lang="ko-KR" altLang="en-US" strike="sngStrike" dirty="0" smtClean="0"/>
              <a:t> 모드</a:t>
            </a:r>
            <a:endParaRPr lang="en-US" altLang="ko-KR" strike="sngStrike" dirty="0" smtClean="0"/>
          </a:p>
          <a:p>
            <a:pPr lvl="1"/>
            <a:r>
              <a:rPr lang="ko-KR" altLang="en-US" strike="sngStrike" dirty="0" smtClean="0"/>
              <a:t>기본 체스의 말의 범위가 더 넓게 변경</a:t>
            </a:r>
            <a:endParaRPr lang="en-US" altLang="ko-KR" strike="sngStrike" dirty="0" smtClean="0"/>
          </a:p>
          <a:p>
            <a:pPr marL="385763" indent="-385763">
              <a:buFont typeface="+mj-lt"/>
              <a:buAutoNum type="romanUcPeriod"/>
            </a:pPr>
            <a:r>
              <a:rPr lang="ko-KR" altLang="en-US" strike="sngStrike" dirty="0" err="1" smtClean="0"/>
              <a:t>다이나믹</a:t>
            </a:r>
            <a:r>
              <a:rPr lang="ko-KR" altLang="en-US" strike="sngStrike" dirty="0" smtClean="0"/>
              <a:t> </a:t>
            </a:r>
            <a:r>
              <a:rPr lang="en-US" altLang="ko-KR" strike="sngStrike" baseline="30000" dirty="0" smtClean="0"/>
              <a:t>2</a:t>
            </a:r>
            <a:r>
              <a:rPr lang="en-US" altLang="ko-KR" strike="sngStrike" dirty="0" smtClean="0"/>
              <a:t> </a:t>
            </a:r>
            <a:r>
              <a:rPr lang="ko-KR" altLang="en-US" strike="sngStrike" dirty="0" smtClean="0"/>
              <a:t>모드</a:t>
            </a:r>
            <a:endParaRPr lang="en-US" altLang="ko-KR" strike="sngStrike" dirty="0" smtClean="0"/>
          </a:p>
          <a:p>
            <a:pPr lvl="1"/>
            <a:r>
              <a:rPr lang="ko-KR" altLang="en-US" strike="sngStrike" dirty="0" smtClean="0"/>
              <a:t>말과 같은 색깔의 칸에서만 말의 </a:t>
            </a:r>
            <a:r>
              <a:rPr lang="ko-KR" altLang="en-US" strike="sngStrike" dirty="0" err="1" smtClean="0"/>
              <a:t>다이나믹</a:t>
            </a:r>
            <a:r>
              <a:rPr lang="ko-KR" altLang="en-US" strike="sngStrike" dirty="0" smtClean="0"/>
              <a:t> 모드가 작동함</a:t>
            </a:r>
            <a:endParaRPr lang="ko-KR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5492417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기획 의도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상속 구조가 잘 나타나 있는 체스 게임을 만들어 보려 했었음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bg1"/>
                </a:solidFill>
              </a:rPr>
              <a:t>기본적인 체스에 또 다른 재미를 추가해보고 싶었음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28650" y="3742643"/>
            <a:ext cx="7813613" cy="2160000"/>
            <a:chOff x="628650" y="3499658"/>
            <a:chExt cx="7813613" cy="2160000"/>
          </a:xfrm>
        </p:grpSpPr>
        <p:pic>
          <p:nvPicPr>
            <p:cNvPr id="2052" name="Picture 4" descr="Image result for chess real lif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3499658"/>
              <a:ext cx="3243243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mage result for question mar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6263" y="3499658"/>
              <a:ext cx="2856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Image result for plus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809" y="3843389"/>
              <a:ext cx="1472537" cy="147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604436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세부계획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Algerian" panose="04020705040A02060702" pitchFamily="82" charset="0"/>
              </a:rPr>
              <a:t>6</a:t>
            </a:r>
            <a:r>
              <a:rPr lang="ko-KR" altLang="en-US" sz="2000" dirty="0" smtClean="0">
                <a:latin typeface="Algerian" panose="04020705040A02060702" pitchFamily="82" charset="0"/>
              </a:rPr>
              <a:t>월 </a:t>
            </a:r>
            <a:r>
              <a:rPr lang="en-US" altLang="ko-KR" sz="2000" dirty="0" smtClean="0">
                <a:latin typeface="Algerian" panose="04020705040A02060702" pitchFamily="82" charset="0"/>
              </a:rPr>
              <a:t>3</a:t>
            </a:r>
            <a:r>
              <a:rPr lang="ko-KR" altLang="en-US" sz="2000" dirty="0" smtClean="0">
                <a:latin typeface="Algerian" panose="04020705040A02060702" pitchFamily="82" charset="0"/>
              </a:rPr>
              <a:t>주 </a:t>
            </a:r>
            <a:r>
              <a:rPr lang="en-US" altLang="ko-KR" sz="2000" dirty="0" smtClean="0">
                <a:latin typeface="Algerian" panose="04020705040A02060702" pitchFamily="82" charset="0"/>
              </a:rPr>
              <a:t>1</a:t>
            </a:r>
            <a:r>
              <a:rPr lang="ko-KR" altLang="en-US" sz="2000" dirty="0" smtClean="0">
                <a:latin typeface="Algerian" panose="04020705040A02060702" pitchFamily="82" charset="0"/>
              </a:rPr>
              <a:t>번째</a:t>
            </a:r>
            <a:endParaRPr lang="en-US" altLang="ko-KR" sz="2000" dirty="0" smtClean="0">
              <a:latin typeface="Algerian" panose="04020705040A02060702" pitchFamily="82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말 이동 가능 칸 알고리즘 제작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/>
              <a:t>다이나믹</a:t>
            </a:r>
            <a:r>
              <a:rPr lang="ko-KR" altLang="en-US" sz="1800" dirty="0" smtClean="0"/>
              <a:t> 칸 구상</a:t>
            </a: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Algerian" panose="04020705040A02060702" pitchFamily="82" charset="0"/>
              </a:rPr>
              <a:t>6</a:t>
            </a:r>
            <a:r>
              <a:rPr lang="ko-KR" altLang="en-US" sz="2000" dirty="0" smtClean="0">
                <a:latin typeface="Algerian" panose="04020705040A02060702" pitchFamily="82" charset="0"/>
              </a:rPr>
              <a:t>월 </a:t>
            </a:r>
            <a:r>
              <a:rPr lang="en-US" altLang="ko-KR" sz="2000" dirty="0" smtClean="0">
                <a:latin typeface="Algerian" panose="04020705040A02060702" pitchFamily="82" charset="0"/>
              </a:rPr>
              <a:t>3</a:t>
            </a:r>
            <a:r>
              <a:rPr lang="ko-KR" altLang="en-US" sz="2000" dirty="0" smtClean="0">
                <a:latin typeface="Algerian" panose="04020705040A02060702" pitchFamily="82" charset="0"/>
              </a:rPr>
              <a:t>주 </a:t>
            </a:r>
            <a:r>
              <a:rPr lang="en-US" altLang="ko-KR" sz="2000" dirty="0" smtClean="0">
                <a:latin typeface="Algerian" panose="04020705040A02060702" pitchFamily="82" charset="0"/>
              </a:rPr>
              <a:t>2</a:t>
            </a:r>
            <a:r>
              <a:rPr lang="ko-KR" altLang="en-US" sz="2000" dirty="0" smtClean="0">
                <a:latin typeface="Algerian" panose="04020705040A02060702" pitchFamily="82" charset="0"/>
              </a:rPr>
              <a:t>번째</a:t>
            </a:r>
            <a:endParaRPr lang="en-US" altLang="ko-KR" sz="2000" dirty="0" smtClean="0">
              <a:latin typeface="Algerian" panose="04020705040A02060702" pitchFamily="82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strike="sngStrike" dirty="0" err="1" smtClean="0"/>
              <a:t>다이나믹</a:t>
            </a:r>
            <a:r>
              <a:rPr lang="ko-KR" altLang="en-US" sz="1800" strike="sngStrike" dirty="0" smtClean="0"/>
              <a:t> 알고리즘 제작</a:t>
            </a:r>
            <a:endParaRPr lang="en-US" altLang="ko-KR" sz="1800" strike="sngStrike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말 충돌 처리</a:t>
            </a:r>
            <a:endParaRPr lang="en-US" altLang="ko-KR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Algerian" panose="04020705040A02060702" pitchFamily="82" charset="0"/>
              </a:rPr>
              <a:t>6</a:t>
            </a:r>
            <a:r>
              <a:rPr lang="ko-KR" altLang="en-US" sz="2000" dirty="0" smtClean="0">
                <a:latin typeface="Algerian" panose="04020705040A02060702" pitchFamily="82" charset="0"/>
              </a:rPr>
              <a:t>월 </a:t>
            </a:r>
            <a:r>
              <a:rPr lang="en-US" altLang="ko-KR" sz="2000" dirty="0" smtClean="0">
                <a:latin typeface="Algerian" panose="04020705040A02060702" pitchFamily="82" charset="0"/>
              </a:rPr>
              <a:t>4</a:t>
            </a:r>
            <a:r>
              <a:rPr lang="ko-KR" altLang="en-US" sz="2000" dirty="0" smtClean="0">
                <a:latin typeface="Algerian" panose="04020705040A02060702" pitchFamily="82" charset="0"/>
              </a:rPr>
              <a:t>주 </a:t>
            </a:r>
            <a:r>
              <a:rPr lang="en-US" altLang="ko-KR" sz="2000" dirty="0" smtClean="0">
                <a:latin typeface="Algerian" panose="04020705040A02060702" pitchFamily="82" charset="0"/>
              </a:rPr>
              <a:t>1</a:t>
            </a:r>
            <a:r>
              <a:rPr lang="ko-KR" altLang="en-US" sz="2000" dirty="0" smtClean="0">
                <a:latin typeface="Algerian" panose="04020705040A02060702" pitchFamily="82" charset="0"/>
              </a:rPr>
              <a:t>번째</a:t>
            </a:r>
            <a:endParaRPr lang="en-US" altLang="ko-KR" sz="2000" dirty="0" smtClean="0">
              <a:latin typeface="Algerian" panose="04020705040A02060702" pitchFamily="82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메인 화면 디자인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latin typeface="Algerian" panose="04020705040A02060702" pitchFamily="82" charset="0"/>
              </a:rPr>
              <a:t>PPT </a:t>
            </a:r>
            <a:r>
              <a:rPr lang="ko-KR" altLang="en-US" sz="1800" dirty="0" smtClean="0">
                <a:latin typeface="Algerian" panose="04020705040A02060702" pitchFamily="82" charset="0"/>
              </a:rPr>
              <a:t>제작</a:t>
            </a:r>
            <a:endParaRPr lang="en-US" altLang="ko-KR" sz="1800" dirty="0" smtClean="0">
              <a:latin typeface="Algerian" panose="04020705040A02060702" pitchFamily="82" charset="0"/>
            </a:endParaRPr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603" y="2146324"/>
            <a:ext cx="1478025" cy="147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794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프로젝트 세부 사항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244" y="1690689"/>
            <a:ext cx="6431513" cy="466006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39" y="1690689"/>
            <a:ext cx="7207123" cy="46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58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Java → C++</a:t>
            </a:r>
            <a:endParaRPr lang="en-US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50368"/>
            <a:ext cx="3738726" cy="2331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50368"/>
            <a:ext cx="4148660" cy="233140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124130" y="3342846"/>
            <a:ext cx="802433" cy="74644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8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상속 관계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074155"/>
              </p:ext>
            </p:extLst>
          </p:nvPr>
        </p:nvGraphicFramePr>
        <p:xfrm>
          <a:off x="2090057" y="2264229"/>
          <a:ext cx="6425292" cy="3912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7"/>
          <a:srcRect t="21116" r="86754" b="8596"/>
          <a:stretch/>
        </p:blipFill>
        <p:spPr>
          <a:xfrm>
            <a:off x="628650" y="2537926"/>
            <a:ext cx="1181489" cy="33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903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예외 처리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877323"/>
            <a:ext cx="7886700" cy="424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0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202</Words>
  <Application>Microsoft Office PowerPoint</Application>
  <PresentationFormat>화면 슬라이드 쇼(4:3)</PresentationFormat>
  <Paragraphs>56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문체부 쓰기 정체</vt:lpstr>
      <vt:lpstr>Algerian</vt:lpstr>
      <vt:lpstr>Arial</vt:lpstr>
      <vt:lpstr>Calibri</vt:lpstr>
      <vt:lpstr>Calibri Light</vt:lpstr>
      <vt:lpstr>Wingdings</vt:lpstr>
      <vt:lpstr>Office Theme</vt:lpstr>
      <vt:lpstr>amazing checks</vt:lpstr>
      <vt:lpstr>어메이징 첵스에 대해</vt:lpstr>
      <vt:lpstr>게임 설명</vt:lpstr>
      <vt:lpstr>기획 의도</vt:lpstr>
      <vt:lpstr>프로젝트 세부계획</vt:lpstr>
      <vt:lpstr>프로젝트 세부 사항</vt:lpstr>
      <vt:lpstr>Java → C++</vt:lpstr>
      <vt:lpstr>상속 관계</vt:lpstr>
      <vt:lpstr>예외 처리</vt:lpstr>
      <vt:lpstr>예외 처리</vt:lpstr>
      <vt:lpstr>시연 영상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어메이징 첵스</dc:title>
  <dc:creator>Windows 사용자</dc:creator>
  <cp:lastModifiedBy>Windows 사용자</cp:lastModifiedBy>
  <cp:revision>24</cp:revision>
  <dcterms:created xsi:type="dcterms:W3CDTF">2017-06-20T02:55:23Z</dcterms:created>
  <dcterms:modified xsi:type="dcterms:W3CDTF">2017-06-26T00:29:07Z</dcterms:modified>
</cp:coreProperties>
</file>