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2D93D-B695-4657-BC8A-33A65DCC2630}" v="3" dt="2022-02-11T11:10:4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hrmann" userId="73cf8957013fbbb1" providerId="LiveId" clId="{91B2D93D-B695-4657-BC8A-33A65DCC2630}"/>
    <pc:docChg chg="modSld">
      <pc:chgData name="Daniel Lahrmann" userId="73cf8957013fbbb1" providerId="LiveId" clId="{91B2D93D-B695-4657-BC8A-33A65DCC2630}" dt="2022-02-11T11:11:39.649" v="185" actId="1076"/>
      <pc:docMkLst>
        <pc:docMk/>
      </pc:docMkLst>
      <pc:sldChg chg="addSp modSp mod">
        <pc:chgData name="Daniel Lahrmann" userId="73cf8957013fbbb1" providerId="LiveId" clId="{91B2D93D-B695-4657-BC8A-33A65DCC2630}" dt="2022-02-11T11:11:39.649" v="185" actId="1076"/>
        <pc:sldMkLst>
          <pc:docMk/>
          <pc:sldMk cId="95992585" sldId="257"/>
        </pc:sldMkLst>
        <pc:spChg chg="add mod">
          <ac:chgData name="Daniel Lahrmann" userId="73cf8957013fbbb1" providerId="LiveId" clId="{91B2D93D-B695-4657-BC8A-33A65DCC2630}" dt="2022-02-11T11:11:39.649" v="185" actId="1076"/>
          <ac:spMkLst>
            <pc:docMk/>
            <pc:sldMk cId="95992585" sldId="257"/>
            <ac:spMk id="3" creationId="{0DFD724A-5CEA-4C59-91E2-28D081DBB20C}"/>
          </ac:spMkLst>
        </pc:spChg>
      </pc:sldChg>
      <pc:sldChg chg="addSp modSp mod">
        <pc:chgData name="Daniel Lahrmann" userId="73cf8957013fbbb1" providerId="LiveId" clId="{91B2D93D-B695-4657-BC8A-33A65DCC2630}" dt="2022-02-11T11:08:52.346" v="161" actId="208"/>
        <pc:sldMkLst>
          <pc:docMk/>
          <pc:sldMk cId="95992585" sldId="259"/>
        </pc:sldMkLst>
        <pc:spChg chg="add mod">
          <ac:chgData name="Daniel Lahrmann" userId="73cf8957013fbbb1" providerId="LiveId" clId="{91B2D93D-B695-4657-BC8A-33A65DCC2630}" dt="2022-02-11T11:05:47.805" v="129" actId="20577"/>
          <ac:spMkLst>
            <pc:docMk/>
            <pc:sldMk cId="95992585" sldId="259"/>
            <ac:spMk id="2" creationId="{25931AB8-06EC-4E65-9E97-B15A804814D4}"/>
          </ac:spMkLst>
        </pc:spChg>
        <pc:spChg chg="add mod">
          <ac:chgData name="Daniel Lahrmann" userId="73cf8957013fbbb1" providerId="LiveId" clId="{91B2D93D-B695-4657-BC8A-33A65DCC2630}" dt="2022-02-11T11:07:38.590" v="155" actId="20577"/>
          <ac:spMkLst>
            <pc:docMk/>
            <pc:sldMk cId="95992585" sldId="259"/>
            <ac:spMk id="3" creationId="{BF54F4CA-4358-4FA7-846F-26750A28A452}"/>
          </ac:spMkLst>
        </pc:spChg>
        <pc:spChg chg="add mod">
          <ac:chgData name="Daniel Lahrmann" userId="73cf8957013fbbb1" providerId="LiveId" clId="{91B2D93D-B695-4657-BC8A-33A65DCC2630}" dt="2022-02-11T11:08:20.786" v="158" actId="208"/>
          <ac:spMkLst>
            <pc:docMk/>
            <pc:sldMk cId="95992585" sldId="259"/>
            <ac:spMk id="5" creationId="{5364166C-199A-462F-AE1A-87E8FDFAA31E}"/>
          </ac:spMkLst>
        </pc:spChg>
        <pc:spChg chg="add mod">
          <ac:chgData name="Daniel Lahrmann" userId="73cf8957013fbbb1" providerId="LiveId" clId="{91B2D93D-B695-4657-BC8A-33A65DCC2630}" dt="2022-02-11T11:08:52.346" v="161" actId="208"/>
          <ac:spMkLst>
            <pc:docMk/>
            <pc:sldMk cId="95992585" sldId="259"/>
            <ac:spMk id="6" creationId="{ACEC2B56-B209-4DF5-BBB8-75E0DF98945A}"/>
          </ac:spMkLst>
        </pc:spChg>
      </pc:sldChg>
      <pc:sldChg chg="addSp modSp mod">
        <pc:chgData name="Daniel Lahrmann" userId="73cf8957013fbbb1" providerId="LiveId" clId="{91B2D93D-B695-4657-BC8A-33A65DCC2630}" dt="2022-02-11T11:09:45.490" v="165" actId="1076"/>
        <pc:sldMkLst>
          <pc:docMk/>
          <pc:sldMk cId="95992585" sldId="261"/>
        </pc:sldMkLst>
        <pc:spChg chg="add mod">
          <ac:chgData name="Daniel Lahrmann" userId="73cf8957013fbbb1" providerId="LiveId" clId="{91B2D93D-B695-4657-BC8A-33A65DCC2630}" dt="2022-02-11T11:09:45.490" v="165" actId="1076"/>
          <ac:spMkLst>
            <pc:docMk/>
            <pc:sldMk cId="95992585" sldId="261"/>
            <ac:spMk id="2" creationId="{BE750D1C-11EE-493E-BCCE-E38EB073EB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tcamp_Project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0F70E18-9A66-48C0-9115-ECBC21E62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Bootcamp_Project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B3B742D-5F6A-4E88-9B71-0499A0791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Datei erstellt am: 2/11/2022 11:01:03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4">
            <a:extLst>
              <a:ext uri="{FF2B5EF4-FFF2-40B4-BE49-F238E27FC236}">
                <a16:creationId xmlns:a16="http://schemas.microsoft.com/office/drawing/2014/main" id="{E4959BE8-6300-40EB-8104-AB5BF7D79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DFD724A-5CEA-4C59-91E2-28D081DBB20C}"/>
              </a:ext>
            </a:extLst>
          </p:cNvPr>
          <p:cNvSpPr txBox="1"/>
          <p:nvPr/>
        </p:nvSpPr>
        <p:spPr>
          <a:xfrm>
            <a:off x="8653668" y="1205948"/>
            <a:ext cx="83488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Angel Island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DD0B160F-B60D-46BF-A23F-9A5E6CB16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804EB3ED-E9F8-4E26-841D-9F6CB83B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5931AB8-06EC-4E65-9E97-B15A804814D4}"/>
              </a:ext>
            </a:extLst>
          </p:cNvPr>
          <p:cNvSpPr txBox="1"/>
          <p:nvPr/>
        </p:nvSpPr>
        <p:spPr>
          <a:xfrm>
            <a:off x="2981740" y="6488668"/>
            <a:ext cx="3114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dirty="0"/>
              <a:t>  Monday       Tuesday     Wednesday </a:t>
            </a:r>
            <a:r>
              <a:rPr lang="de-DE" sz="700" dirty="0" err="1"/>
              <a:t>Thursday</a:t>
            </a:r>
            <a:r>
              <a:rPr lang="de-DE" sz="700" dirty="0"/>
              <a:t>       Friday         Saturday     Sunday</a:t>
            </a:r>
          </a:p>
          <a:p>
            <a:endParaRPr lang="de-DE" sz="11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54F4CA-4358-4FA7-846F-26750A28A452}"/>
              </a:ext>
            </a:extLst>
          </p:cNvPr>
          <p:cNvSpPr txBox="1"/>
          <p:nvPr/>
        </p:nvSpPr>
        <p:spPr>
          <a:xfrm>
            <a:off x="6414053" y="6488668"/>
            <a:ext cx="36310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   Monday     Tuesday  Wednesday </a:t>
            </a:r>
            <a:r>
              <a:rPr lang="de-DE" sz="800" dirty="0" err="1"/>
              <a:t>Thursday</a:t>
            </a:r>
            <a:r>
              <a:rPr lang="de-DE" sz="800" dirty="0"/>
              <a:t>    Friday      Saturday   Sunday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64166C-199A-462F-AE1A-87E8FDFAA31E}"/>
              </a:ext>
            </a:extLst>
          </p:cNvPr>
          <p:cNvSpPr/>
          <p:nvPr/>
        </p:nvSpPr>
        <p:spPr>
          <a:xfrm>
            <a:off x="4174435" y="4253948"/>
            <a:ext cx="728869" cy="13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EC2B56-B209-4DF5-BBB8-75E0DF98945A}"/>
              </a:ext>
            </a:extLst>
          </p:cNvPr>
          <p:cNvSpPr/>
          <p:nvPr/>
        </p:nvSpPr>
        <p:spPr>
          <a:xfrm>
            <a:off x="7805530" y="4253948"/>
            <a:ext cx="583096" cy="66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7">
            <a:extLst>
              <a:ext uri="{FF2B5EF4-FFF2-40B4-BE49-F238E27FC236}">
                <a16:creationId xmlns:a16="http://schemas.microsoft.com/office/drawing/2014/main" id="{E59E2AA5-3796-49F4-A9A2-D0371C10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">
            <a:extLst>
              <a:ext uri="{FF2B5EF4-FFF2-40B4-BE49-F238E27FC236}">
                <a16:creationId xmlns:a16="http://schemas.microsoft.com/office/drawing/2014/main" id="{3F88619B-F753-414F-9ED4-FE8BEE5D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E750D1C-11EE-493E-BCCE-E38EB073EB40}"/>
              </a:ext>
            </a:extLst>
          </p:cNvPr>
          <p:cNvSpPr/>
          <p:nvPr/>
        </p:nvSpPr>
        <p:spPr>
          <a:xfrm>
            <a:off x="6467061" y="3697357"/>
            <a:ext cx="318052" cy="79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949D6D40-B9E4-4018-AADF-37A574F83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Bootcamp_Project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Bootcamp_Project</dc:title>
  <dc:creator/>
  <cp:lastModifiedBy>Daniel Lahrmann</cp:lastModifiedBy>
  <cp:revision>1</cp:revision>
  <dcterms:created xsi:type="dcterms:W3CDTF">2022-02-11T11:01:22Z</dcterms:created>
  <dcterms:modified xsi:type="dcterms:W3CDTF">2022-02-11T11:11:46Z</dcterms:modified>
</cp:coreProperties>
</file>