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9.jpeg" ContentType="image/jpeg"/>
  <Override PartName="/ppt/media/image4.png" ContentType="image/png"/>
  <Override PartName="/ppt/media/image8.jpeg" ContentType="image/jpeg"/>
  <Override PartName="/ppt/media/image5.jpeg" ContentType="image/jpeg"/>
  <Override PartName="/ppt/media/image10.jpeg" ContentType="image/jpeg"/>
  <Override PartName="/ppt/media/image6.jpeg" ContentType="image/jpeg"/>
  <Override PartName="/ppt/media/image7.jpeg" ContentType="image/jpeg"/>
  <Override PartName="/ppt/charts/chart2.xml" ContentType="application/vnd.openxmlformats-officedocument.drawingml.char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269dfb"/>
            </a:solidFill>
            <a:ln w="28440">
              <a:solidFill>
                <a:srgbClr val="269dfb"/>
              </a:solidFill>
              <a:round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b="0" sz="1000" spc="-1" strike="noStrike">
                    <a:solidFill>
                      <a:srgbClr val="d9d9d9"/>
                    </a:solidFill>
                    <a:latin typeface="맑은 고딕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</c:dLbls>
          <c:val>
            <c:numRef>
              <c:f>0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d475e"/>
            </a:solidFill>
            <a:ln w="19080">
              <a:solidFill>
                <a:srgbClr val="fd475e"/>
              </a:solidFill>
              <a:round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b="0" sz="1000" spc="-1" strike="noStrike">
                    <a:solidFill>
                      <a:srgbClr val="d9d9d9"/>
                    </a:solidFill>
                    <a:latin typeface="맑은 고딕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</c:dLbls>
          <c:val>
            <c:numRef>
              <c:f>1</c:f>
              <c:numCache>
                <c:formatCode>General</c:formatCode>
                <c:ptCount val="12"/>
                <c:pt idx="0">
                  <c:v>2.4</c:v>
                </c:pt>
                <c:pt idx="1">
                  <c:v>2.8</c:v>
                </c:pt>
                <c:pt idx="2">
                  <c:v>2.1</c:v>
                </c:pt>
                <c:pt idx="3">
                  <c:v>2.8</c:v>
                </c:pt>
                <c:pt idx="4">
                  <c:v>3.5</c:v>
                </c:pt>
                <c:pt idx="5">
                  <c:v>3.8</c:v>
                </c:pt>
                <c:pt idx="6">
                  <c:v>4.2</c:v>
                </c:pt>
                <c:pt idx="7">
                  <c:v>3.7</c:v>
                </c:pt>
                <c:pt idx="8">
                  <c:v>4.9</c:v>
                </c:pt>
                <c:pt idx="9">
                  <c:v>5.3</c:v>
                </c:pt>
                <c:pt idx="10">
                  <c:v>5.7</c:v>
                </c:pt>
                <c:pt idx="11">
                  <c:v>6.3</c:v>
                </c:pt>
              </c:numCache>
            </c:numRef>
          </c:val>
          <c:smooth val="1"/>
        </c:ser>
        <c:hiLowLines>
          <c:spPr>
            <a:ln>
              <a:noFill/>
            </a:ln>
          </c:spPr>
        </c:hiLowLines>
        <c:marker val="0"/>
        <c:axId val="86861159"/>
        <c:axId val="812493"/>
      </c:lineChart>
      <c:catAx>
        <c:axId val="86861159"/>
        <c:scaling>
          <c:orientation val="minMax"/>
        </c:scaling>
        <c:delete val="1"/>
        <c:axPos val="b"/>
        <c:numFmt formatCode="[$-412]yyyy/m/d" sourceLinked="1"/>
        <c:majorTickMark val="none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d9d9d9"/>
                </a:solidFill>
                <a:latin typeface="맑은 고딕"/>
                <a:ea typeface="DejaVu Sans"/>
              </a:defRPr>
            </a:pPr>
          </a:p>
        </c:txPr>
        <c:crossAx val="812493"/>
        <c:auto val="1"/>
        <c:lblAlgn val="ctr"/>
        <c:lblOffset val="100"/>
        <c:noMultiLvlLbl val="0"/>
      </c:catAx>
      <c:valAx>
        <c:axId val="812493"/>
        <c:scaling>
          <c:orientation val="minMax"/>
        </c:scaling>
        <c:delete val="1"/>
        <c:axPos val="l"/>
        <c:majorGridlines>
          <c:spPr>
            <a:ln w="9360">
              <a:solidFill>
                <a:srgbClr val="f2f2f2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d9d9d9"/>
                </a:solidFill>
                <a:latin typeface="맑은 고딕"/>
                <a:ea typeface="DejaVu Sans"/>
              </a:defRPr>
            </a:pPr>
          </a:p>
        </c:txPr>
        <c:crossAx val="86861159"/>
        <c:crossBetween val="midCat"/>
      </c:valAx>
      <c:spPr>
        <a:noFill/>
        <a:ln>
          <a:noFill/>
        </a:ln>
      </c:spPr>
    </c:plotArea>
    <c:plotVisOnly val="1"/>
    <c:dispBlanksAs val="gap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latin typeface="Noto Sans CJK KR"/>
              </a:rPr>
              <a:t>제</a:t>
            </a:r>
            <a:r>
              <a:rPr b="0" lang="ko-KR" sz="4400" spc="-1" strike="noStrike">
                <a:latin typeface="Noto Sans CJK KR"/>
              </a:rPr>
              <a:t>목</a:t>
            </a:r>
            <a:r>
              <a:rPr b="0" lang="en-US" sz="4400" spc="-1" strike="noStrike">
                <a:latin typeface="Noto Sans CJK KR"/>
              </a:rPr>
              <a:t> </a:t>
            </a:r>
            <a:r>
              <a:rPr b="0" lang="ko-KR" sz="4400" spc="-1" strike="noStrike">
                <a:latin typeface="Noto Sans CJK KR"/>
              </a:rPr>
              <a:t>텍</a:t>
            </a:r>
            <a:r>
              <a:rPr b="0" lang="ko-KR" sz="4400" spc="-1" strike="noStrike">
                <a:latin typeface="Noto Sans CJK KR"/>
              </a:rPr>
              <a:t>스</a:t>
            </a:r>
            <a:r>
              <a:rPr b="0" lang="ko-KR" sz="4400" spc="-1" strike="noStrike">
                <a:latin typeface="Noto Sans CJK KR"/>
              </a:rPr>
              <a:t>트</a:t>
            </a:r>
            <a:r>
              <a:rPr b="0" lang="ko-KR" sz="4400" spc="-1" strike="noStrike">
                <a:latin typeface="Noto Sans CJK KR"/>
              </a:rPr>
              <a:t>의</a:t>
            </a:r>
            <a:r>
              <a:rPr b="0" lang="en-US" sz="4400" spc="-1" strike="noStrike">
                <a:latin typeface="Noto Sans CJK KR"/>
              </a:rPr>
              <a:t> </a:t>
            </a:r>
            <a:r>
              <a:rPr b="0" lang="ko-KR" sz="4400" spc="-1" strike="noStrike">
                <a:latin typeface="Noto Sans CJK KR"/>
              </a:rPr>
              <a:t>서</a:t>
            </a:r>
            <a:r>
              <a:rPr b="0" lang="ko-KR" sz="4400" spc="-1" strike="noStrike">
                <a:latin typeface="Noto Sans CJK KR"/>
              </a:rPr>
              <a:t>식</a:t>
            </a:r>
            <a:r>
              <a:rPr b="0" lang="ko-KR" sz="4400" spc="-1" strike="noStrike">
                <a:latin typeface="Noto Sans CJK KR"/>
              </a:rPr>
              <a:t>을</a:t>
            </a:r>
            <a:r>
              <a:rPr b="0" lang="en-US" sz="4400" spc="-1" strike="noStrike">
                <a:latin typeface="Noto Sans CJK KR"/>
              </a:rPr>
              <a:t> </a:t>
            </a:r>
            <a:r>
              <a:rPr b="0" lang="ko-KR" sz="4400" spc="-1" strike="noStrike">
                <a:latin typeface="Noto Sans CJK KR"/>
              </a:rPr>
              <a:t>편</a:t>
            </a:r>
            <a:r>
              <a:rPr b="0" lang="ko-KR" sz="4400" spc="-1" strike="noStrike">
                <a:latin typeface="Noto Sans CJK KR"/>
              </a:rPr>
              <a:t>집</a:t>
            </a:r>
            <a:r>
              <a:rPr b="0" lang="ko-KR" sz="4400" spc="-1" strike="noStrike">
                <a:latin typeface="Noto Sans CJK KR"/>
              </a:rPr>
              <a:t>하</a:t>
            </a:r>
            <a:r>
              <a:rPr b="0" lang="ko-KR" sz="4400" spc="-1" strike="noStrike">
                <a:latin typeface="Noto Sans CJK KR"/>
              </a:rPr>
              <a:t>려</a:t>
            </a:r>
            <a:r>
              <a:rPr b="0" lang="ko-KR" sz="4400" spc="-1" strike="noStrike">
                <a:latin typeface="Noto Sans CJK KR"/>
              </a:rPr>
              <a:t>면</a:t>
            </a:r>
            <a:r>
              <a:rPr b="0" lang="en-US" sz="4400" spc="-1" strike="noStrike">
                <a:latin typeface="Noto Sans CJK KR"/>
              </a:rPr>
              <a:t> </a:t>
            </a:r>
            <a:r>
              <a:rPr b="0" lang="ko-KR" sz="4400" spc="-1" strike="noStrike">
                <a:latin typeface="Noto Sans CJK KR"/>
              </a:rPr>
              <a:t>클</a:t>
            </a:r>
            <a:r>
              <a:rPr b="0" lang="ko-KR" sz="4400" spc="-1" strike="noStrike">
                <a:latin typeface="Noto Sans CJK KR"/>
              </a:rPr>
              <a:t>릭</a:t>
            </a:r>
            <a:r>
              <a:rPr b="0" lang="ko-KR" sz="4400" spc="-1" strike="noStrike">
                <a:latin typeface="Noto Sans CJK KR"/>
              </a:rPr>
              <a:t>하</a:t>
            </a:r>
            <a:r>
              <a:rPr b="0" lang="ko-KR" sz="4400" spc="-1" strike="noStrike">
                <a:latin typeface="Noto Sans CJK KR"/>
              </a:rPr>
              <a:t>십</a:t>
            </a:r>
            <a:r>
              <a:rPr b="0" lang="ko-KR" sz="4400" spc="-1" strike="noStrike">
                <a:latin typeface="Noto Sans CJK KR"/>
              </a:rPr>
              <a:t>시</a:t>
            </a:r>
            <a:r>
              <a:rPr b="0" lang="ko-KR" sz="4400" spc="-1" strike="noStrike">
                <a:latin typeface="Noto Sans CJK KR"/>
              </a:rPr>
              <a:t>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latin typeface="Noto Sans CJK KR"/>
              </a:rPr>
              <a:t>제목 텍스트의 </a:t>
            </a:r>
            <a:r>
              <a:rPr b="0" lang="ko-KR" sz="1800" spc="-1" strike="noStrike">
                <a:latin typeface="Noto Sans CJK KR"/>
              </a:rPr>
              <a:t>서식을 </a:t>
            </a:r>
            <a:r>
              <a:rPr b="0" lang="ko-KR" sz="1800" spc="-1" strike="noStrike">
                <a:latin typeface="Noto Sans CJK KR"/>
              </a:rPr>
              <a:t>편집하려면 </a:t>
            </a:r>
            <a:r>
              <a:rPr b="0" lang="ko-KR" sz="1800" spc="-1" strike="noStrike">
                <a:latin typeface="Noto Sans CJK KR"/>
              </a:rPr>
              <a:t>클릭하십시오</a:t>
            </a:r>
            <a:r>
              <a:rPr b="0" lang="en-US" sz="1800" spc="-1" strike="noStrike">
                <a:latin typeface="Noto Sans CJK KR"/>
              </a:rPr>
              <a:t>.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525840" y="2779560"/>
            <a:ext cx="5134680" cy="945720"/>
          </a:xfrm>
          <a:prstGeom prst="round1Rect">
            <a:avLst>
              <a:gd name="adj" fmla="val 21498"/>
            </a:avLst>
          </a:prstGeom>
          <a:solidFill>
            <a:srgbClr val="ffffff"/>
          </a:solidFill>
          <a:ln w="12600">
            <a:noFill/>
          </a:ln>
          <a:effectLst>
            <a:outerShdw dir="18900000" dist="37674">
              <a:srgbClr val="269dfb">
                <a:alpha val="1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180000" anchor="b">
            <a:noAutofit/>
          </a:bodyPr>
          <a:p>
            <a:pPr algn="ctr">
              <a:lnSpc>
                <a:spcPct val="100000"/>
              </a:lnSpc>
            </a:pPr>
            <a:r>
              <a:rPr b="0" lang="ko-KR" sz="700" spc="-1" strike="noStrike">
                <a:solidFill>
                  <a:srgbClr val="595959"/>
                </a:solidFill>
                <a:latin typeface="맑은 고딕"/>
                <a:ea typeface="DejaVu Sans"/>
              </a:rPr>
              <a:t>경영학과 </a:t>
            </a:r>
            <a:r>
              <a:rPr b="0" lang="en-US" sz="700" spc="-1" strike="noStrike">
                <a:solidFill>
                  <a:srgbClr val="595959"/>
                </a:solidFill>
                <a:latin typeface="맑은 고딕"/>
                <a:ea typeface="DejaVu Sans"/>
              </a:rPr>
              <a:t>201234567 </a:t>
            </a:r>
            <a:r>
              <a:rPr b="0" lang="ko-KR" sz="700" spc="-1" strike="noStrike">
                <a:solidFill>
                  <a:srgbClr val="595959"/>
                </a:solidFill>
                <a:latin typeface="맑은 고딕"/>
                <a:ea typeface="DejaVu Sans"/>
              </a:rPr>
              <a:t>까칠한 조땡</a:t>
            </a:r>
            <a:endParaRPr b="0" lang="en-US" sz="700" spc="-1" strike="noStrike">
              <a:latin typeface="Noto Sans CJK K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616200" y="2779560"/>
            <a:ext cx="5044320" cy="489960"/>
          </a:xfrm>
          <a:prstGeom prst="round1Rect">
            <a:avLst>
              <a:gd name="adj" fmla="val 42503"/>
            </a:avLst>
          </a:prstGeom>
          <a:solidFill>
            <a:srgbClr val="269dfb"/>
          </a:solidFill>
          <a:ln w="12600">
            <a:noFill/>
          </a:ln>
          <a:effectLst>
            <a:outerShdw dir="5400000" dist="12600">
              <a:srgbClr val="ffc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457200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PPT PRESENTATION </a:t>
            </a:r>
            <a:r>
              <a:rPr b="0" lang="en-US" sz="500" spc="-1" strike="noStrike">
                <a:solidFill>
                  <a:srgbClr val="ffffff"/>
                </a:solidFill>
                <a:latin typeface="맑은 고딕"/>
                <a:ea typeface="DejaVu Sans"/>
              </a:rPr>
              <a:t>Enjoy your stylish business and campus life with BIZCAM</a:t>
            </a:r>
            <a:endParaRPr b="0" lang="en-US" sz="500" spc="-1" strike="noStrike">
              <a:latin typeface="Noto Sans CJK KR"/>
            </a:endParaRPr>
          </a:p>
        </p:txBody>
      </p:sp>
      <p:grpSp>
        <p:nvGrpSpPr>
          <p:cNvPr id="78" name="Group 3"/>
          <p:cNvGrpSpPr/>
          <p:nvPr/>
        </p:nvGrpSpPr>
        <p:grpSpPr>
          <a:xfrm>
            <a:off x="3724560" y="2853360"/>
            <a:ext cx="342360" cy="342360"/>
            <a:chOff x="3724560" y="2853360"/>
            <a:chExt cx="342360" cy="342360"/>
          </a:xfrm>
        </p:grpSpPr>
        <p:sp>
          <p:nvSpPr>
            <p:cNvPr id="79" name="CustomShape 4"/>
            <p:cNvSpPr/>
            <p:nvPr/>
          </p:nvSpPr>
          <p:spPr>
            <a:xfrm>
              <a:off x="3724560" y="2853360"/>
              <a:ext cx="342360" cy="342360"/>
            </a:xfrm>
            <a:prstGeom prst="ellipse">
              <a:avLst/>
            </a:prstGeom>
            <a:solidFill>
              <a:srgbClr val="ffffff"/>
            </a:solidFill>
            <a:ln w="19080">
              <a:noFill/>
            </a:ln>
            <a:effectLst>
              <a:outerShdw dir="8100000" dist="37674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80" name="그림 15" descr=""/>
            <p:cNvPicPr/>
            <p:nvPr/>
          </p:nvPicPr>
          <p:blipFill>
            <a:blip r:embed="rId1"/>
            <a:stretch/>
          </p:blipFill>
          <p:spPr>
            <a:xfrm>
              <a:off x="3790800" y="2920320"/>
              <a:ext cx="208440" cy="208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1" name="CustomShape 5"/>
          <p:cNvSpPr/>
          <p:nvPr/>
        </p:nvSpPr>
        <p:spPr>
          <a:xfrm>
            <a:off x="3980160" y="3087360"/>
            <a:ext cx="108000" cy="108000"/>
          </a:xfrm>
          <a:prstGeom prst="ellipse">
            <a:avLst/>
          </a:prstGeom>
          <a:solidFill>
            <a:srgbClr val="26262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맑은 고딕"/>
                <a:ea typeface="DejaVu Sans"/>
              </a:rPr>
              <a:t>+</a:t>
            </a:r>
            <a:endParaRPr b="0" lang="en-US" sz="800" spc="-1" strike="noStrike">
              <a:latin typeface="Noto Sans CJK KR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3525840" y="2779560"/>
            <a:ext cx="45000" cy="489960"/>
          </a:xfrm>
          <a:prstGeom prst="rect">
            <a:avLst/>
          </a:prstGeom>
          <a:solidFill>
            <a:srgbClr val="ffc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7"/>
          <p:cNvSpPr/>
          <p:nvPr/>
        </p:nvSpPr>
        <p:spPr>
          <a:xfrm>
            <a:off x="8305560" y="2924640"/>
            <a:ext cx="208440" cy="208440"/>
          </a:xfrm>
          <a:prstGeom prst="mathPlus">
            <a:avLst>
              <a:gd name="adj1" fmla="val 7574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09800" y="190800"/>
            <a:ext cx="11949840" cy="6612840"/>
          </a:xfrm>
          <a:prstGeom prst="round1Rect">
            <a:avLst>
              <a:gd name="adj" fmla="val 3514"/>
            </a:avLst>
          </a:prstGeom>
          <a:solidFill>
            <a:srgbClr val="ffffff"/>
          </a:solidFill>
          <a:ln w="12600">
            <a:noFill/>
          </a:ln>
          <a:effectLst>
            <a:outerShdw dir="18900000" dist="37674">
              <a:srgbClr val="269dfb">
                <a:alpha val="1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7" name="CustomShape 2"/>
          <p:cNvSpPr/>
          <p:nvPr/>
        </p:nvSpPr>
        <p:spPr>
          <a:xfrm>
            <a:off x="196920" y="172440"/>
            <a:ext cx="11860920" cy="489960"/>
          </a:xfrm>
          <a:prstGeom prst="round1Rect">
            <a:avLst>
              <a:gd name="adj" fmla="val 42503"/>
            </a:avLst>
          </a:prstGeom>
          <a:solidFill>
            <a:srgbClr val="269dfb"/>
          </a:solidFill>
          <a:ln w="12600">
            <a:noFill/>
          </a:ln>
          <a:effectLst>
            <a:outerShdw dir="5400000" dist="12600">
              <a:srgbClr val="ffc0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8" name="CustomShape 3"/>
          <p:cNvSpPr/>
          <p:nvPr/>
        </p:nvSpPr>
        <p:spPr>
          <a:xfrm>
            <a:off x="562320" y="480600"/>
            <a:ext cx="108000" cy="108000"/>
          </a:xfrm>
          <a:prstGeom prst="ellipse">
            <a:avLst/>
          </a:prstGeom>
          <a:solidFill>
            <a:srgbClr val="26262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맑은 고딕"/>
                <a:ea typeface="DejaVu Sans"/>
              </a:rPr>
              <a:t>+</a:t>
            </a:r>
            <a:endParaRPr b="0" lang="en-US" sz="800" spc="-1" strike="noStrike">
              <a:latin typeface="Noto Sans CJK KR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108000" y="172440"/>
            <a:ext cx="45000" cy="489960"/>
          </a:xfrm>
          <a:prstGeom prst="rect">
            <a:avLst/>
          </a:prstGeom>
          <a:solidFill>
            <a:srgbClr val="ffc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5"/>
          <p:cNvSpPr/>
          <p:nvPr/>
        </p:nvSpPr>
        <p:spPr>
          <a:xfrm>
            <a:off x="11702880" y="317520"/>
            <a:ext cx="208440" cy="208440"/>
          </a:xfrm>
          <a:prstGeom prst="mathPlus">
            <a:avLst>
              <a:gd name="adj1" fmla="val 7574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6"/>
          <p:cNvSpPr/>
          <p:nvPr/>
        </p:nvSpPr>
        <p:spPr>
          <a:xfrm flipH="1">
            <a:off x="179640" y="851400"/>
            <a:ext cx="11844000" cy="5124600"/>
          </a:xfrm>
          <a:prstGeom prst="rect">
            <a:avLst/>
          </a:prstGeom>
          <a:solidFill>
            <a:srgbClr val="ffffff"/>
          </a:solidFill>
          <a:ln w="12600">
            <a:solidFill>
              <a:srgbClr val="269d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7"/>
          <p:cNvSpPr/>
          <p:nvPr/>
        </p:nvSpPr>
        <p:spPr>
          <a:xfrm>
            <a:off x="180000" y="806400"/>
            <a:ext cx="11844000" cy="846000"/>
          </a:xfrm>
          <a:prstGeom prst="rect">
            <a:avLst/>
          </a:prstGeom>
          <a:solidFill>
            <a:srgbClr val="269dfb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183600" y="158760"/>
            <a:ext cx="2192040" cy="503640"/>
          </a:xfrm>
          <a:prstGeom prst="rect">
            <a:avLst/>
          </a:prstGeom>
          <a:ln>
            <a:noFill/>
          </a:ln>
        </p:spPr>
      </p:pic>
      <p:sp>
        <p:nvSpPr>
          <p:cNvPr id="284" name="CustomShape 8"/>
          <p:cNvSpPr/>
          <p:nvPr/>
        </p:nvSpPr>
        <p:spPr>
          <a:xfrm flipH="1">
            <a:off x="180000" y="806400"/>
            <a:ext cx="4860000" cy="845640"/>
          </a:xfrm>
          <a:prstGeom prst="rect">
            <a:avLst/>
          </a:prstGeom>
          <a:solidFill>
            <a:srgbClr val="ffffff"/>
          </a:solidFill>
          <a:ln w="12600">
            <a:solidFill>
              <a:srgbClr val="269d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9"/>
          <p:cNvSpPr/>
          <p:nvPr/>
        </p:nvSpPr>
        <p:spPr>
          <a:xfrm>
            <a:off x="5040000" y="819720"/>
            <a:ext cx="288000" cy="836280"/>
          </a:xfrm>
          <a:prstGeom prst="rect">
            <a:avLst/>
          </a:prstGeom>
          <a:solidFill>
            <a:srgbClr val="269dfb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0"/>
          <p:cNvSpPr/>
          <p:nvPr/>
        </p:nvSpPr>
        <p:spPr>
          <a:xfrm flipH="1">
            <a:off x="5328000" y="804240"/>
            <a:ext cx="3348000" cy="845640"/>
          </a:xfrm>
          <a:prstGeom prst="rect">
            <a:avLst/>
          </a:prstGeom>
          <a:solidFill>
            <a:srgbClr val="ffffff"/>
          </a:solidFill>
          <a:ln w="12600">
            <a:solidFill>
              <a:srgbClr val="269d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1"/>
          <p:cNvSpPr/>
          <p:nvPr/>
        </p:nvSpPr>
        <p:spPr>
          <a:xfrm>
            <a:off x="8388000" y="817560"/>
            <a:ext cx="288000" cy="836280"/>
          </a:xfrm>
          <a:prstGeom prst="rect">
            <a:avLst/>
          </a:prstGeom>
          <a:solidFill>
            <a:srgbClr val="269dfb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2"/>
          <p:cNvSpPr/>
          <p:nvPr/>
        </p:nvSpPr>
        <p:spPr>
          <a:xfrm flipH="1">
            <a:off x="8676000" y="804240"/>
            <a:ext cx="3348000" cy="845640"/>
          </a:xfrm>
          <a:prstGeom prst="rect">
            <a:avLst/>
          </a:prstGeom>
          <a:solidFill>
            <a:srgbClr val="ffffff"/>
          </a:solidFill>
          <a:ln w="12600">
            <a:solidFill>
              <a:srgbClr val="269d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3"/>
          <p:cNvSpPr/>
          <p:nvPr/>
        </p:nvSpPr>
        <p:spPr>
          <a:xfrm>
            <a:off x="11736000" y="817560"/>
            <a:ext cx="288000" cy="836280"/>
          </a:xfrm>
          <a:prstGeom prst="rect">
            <a:avLst/>
          </a:prstGeom>
          <a:solidFill>
            <a:srgbClr val="269dfb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4"/>
          <p:cNvSpPr/>
          <p:nvPr/>
        </p:nvSpPr>
        <p:spPr>
          <a:xfrm>
            <a:off x="180000" y="819720"/>
            <a:ext cx="11843640" cy="260280"/>
          </a:xfrm>
          <a:prstGeom prst="rect">
            <a:avLst/>
          </a:prstGeom>
          <a:solidFill>
            <a:srgbClr val="269dfb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988800" y="461160"/>
            <a:ext cx="423612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ko-KR" sz="2800" spc="-1" strike="noStrike">
                <a:solidFill>
                  <a:srgbClr val="404040"/>
                </a:solidFill>
                <a:latin typeface="맑은 고딕"/>
                <a:ea typeface="DejaVu Sans"/>
              </a:rPr>
              <a:t>오늘 사용한 색상은</a:t>
            </a:r>
            <a:r>
              <a:rPr b="1" lang="en-US" sz="2800" spc="-1" strike="noStrike">
                <a:solidFill>
                  <a:srgbClr val="404040"/>
                </a:solidFill>
                <a:latin typeface="맑은 고딕"/>
                <a:ea typeface="DejaVu Sans"/>
              </a:rPr>
              <a:t>?</a:t>
            </a:r>
            <a:endParaRPr b="0" lang="en-US" sz="2800" spc="-1" strike="noStrike">
              <a:latin typeface="Noto Sans CJK KR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2456280" y="5524200"/>
            <a:ext cx="730188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2013 </a:t>
            </a:r>
            <a:r>
              <a:rPr b="0" lang="ko-KR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버전 이상 사용자께서는 스포이트 기능을 이용하시면 편하구요</a:t>
            </a:r>
            <a:r>
              <a:rPr b="0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.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2010 </a:t>
            </a:r>
            <a:r>
              <a:rPr b="0" lang="ko-KR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이하 버전 사용자 께서는 다른 채우기 색 </a:t>
            </a:r>
            <a:r>
              <a:rPr b="0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&gt; </a:t>
            </a:r>
            <a:r>
              <a:rPr b="0" lang="ko-KR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사용자 지정 탭 </a:t>
            </a:r>
            <a:r>
              <a:rPr b="0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&gt; RGB </a:t>
            </a:r>
            <a:r>
              <a:rPr b="0" lang="ko-KR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색상 값 입력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4823280" y="2036160"/>
            <a:ext cx="2567880" cy="2567880"/>
          </a:xfrm>
          <a:prstGeom prst="ellipse">
            <a:avLst/>
          </a:prstGeom>
          <a:solidFill>
            <a:srgbClr val="269dfb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맑은 고딕"/>
                <a:ea typeface="DejaVu Sans"/>
              </a:rPr>
              <a:t>R 38</a:t>
            </a:r>
            <a:endParaRPr b="0" lang="en-US" sz="2800" spc="-1" strike="noStrike">
              <a:latin typeface="Noto Sans CJK KR"/>
            </a:endParaRPr>
          </a:p>
          <a:p>
            <a:pPr algn="ctr">
              <a:lnSpc>
                <a:spcPct val="15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맑은 고딕"/>
                <a:ea typeface="DejaVu Sans"/>
              </a:rPr>
              <a:t>G 157</a:t>
            </a:r>
            <a:endParaRPr b="0" lang="en-US" sz="2800" spc="-1" strike="noStrike">
              <a:latin typeface="Noto Sans CJK KR"/>
            </a:endParaRPr>
          </a:p>
          <a:p>
            <a:pPr algn="ctr">
              <a:lnSpc>
                <a:spcPct val="15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맑은 고딕"/>
                <a:ea typeface="DejaVu Sans"/>
              </a:rPr>
              <a:t>B 251</a:t>
            </a:r>
            <a:endParaRPr b="0" lang="en-US" sz="2800" spc="-1" strike="noStrike">
              <a:latin typeface="Noto Sans CJK KR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1622880" y="2036160"/>
            <a:ext cx="2567880" cy="2567880"/>
          </a:xfrm>
          <a:prstGeom prst="ellipse">
            <a:avLst/>
          </a:prstGeom>
          <a:solidFill>
            <a:srgbClr val="f3f4f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1" lang="en-US" sz="2800" spc="-1" strike="noStrike">
                <a:solidFill>
                  <a:srgbClr val="404040"/>
                </a:solidFill>
                <a:latin typeface="맑은 고딕"/>
                <a:ea typeface="DejaVu Sans"/>
              </a:rPr>
              <a:t>R 243</a:t>
            </a:r>
            <a:endParaRPr b="0" lang="en-US" sz="2800" spc="-1" strike="noStrike">
              <a:latin typeface="Noto Sans CJK KR"/>
            </a:endParaRPr>
          </a:p>
          <a:p>
            <a:pPr algn="ctr">
              <a:lnSpc>
                <a:spcPct val="150000"/>
              </a:lnSpc>
            </a:pPr>
            <a:r>
              <a:rPr b="1" lang="en-US" sz="2800" spc="-1" strike="noStrike">
                <a:solidFill>
                  <a:srgbClr val="404040"/>
                </a:solidFill>
                <a:latin typeface="맑은 고딕"/>
                <a:ea typeface="DejaVu Sans"/>
              </a:rPr>
              <a:t>G 244</a:t>
            </a:r>
            <a:endParaRPr b="0" lang="en-US" sz="2800" spc="-1" strike="noStrike">
              <a:latin typeface="Noto Sans CJK KR"/>
            </a:endParaRPr>
          </a:p>
          <a:p>
            <a:pPr algn="ctr">
              <a:lnSpc>
                <a:spcPct val="150000"/>
              </a:lnSpc>
            </a:pPr>
            <a:r>
              <a:rPr b="1" lang="en-US" sz="2800" spc="-1" strike="noStrike">
                <a:solidFill>
                  <a:srgbClr val="404040"/>
                </a:solidFill>
                <a:latin typeface="맑은 고딕"/>
                <a:ea typeface="DejaVu Sans"/>
              </a:rPr>
              <a:t>B 246</a:t>
            </a:r>
            <a:endParaRPr b="0" lang="en-US" sz="2800" spc="-1" strike="noStrike">
              <a:latin typeface="Noto Sans CJK KR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8023680" y="2036160"/>
            <a:ext cx="2567880" cy="2567880"/>
          </a:xfrm>
          <a:prstGeom prst="ellipse">
            <a:avLst/>
          </a:prstGeom>
          <a:solidFill>
            <a:srgbClr val="fd475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맑은 고딕"/>
                <a:ea typeface="DejaVu Sans"/>
              </a:rPr>
              <a:t>R 253</a:t>
            </a:r>
            <a:endParaRPr b="0" lang="en-US" sz="2800" spc="-1" strike="noStrike">
              <a:latin typeface="Noto Sans CJK KR"/>
            </a:endParaRPr>
          </a:p>
          <a:p>
            <a:pPr algn="ctr">
              <a:lnSpc>
                <a:spcPct val="15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맑은 고딕"/>
                <a:ea typeface="DejaVu Sans"/>
              </a:rPr>
              <a:t>G 71</a:t>
            </a:r>
            <a:endParaRPr b="0" lang="en-US" sz="2800" spc="-1" strike="noStrike">
              <a:latin typeface="Noto Sans CJK KR"/>
            </a:endParaRPr>
          </a:p>
          <a:p>
            <a:pPr algn="ctr">
              <a:lnSpc>
                <a:spcPct val="15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맑은 고딕"/>
                <a:ea typeface="DejaVu Sans"/>
              </a:rPr>
              <a:t>B 94</a:t>
            </a:r>
            <a:endParaRPr b="0" lang="en-US" sz="2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254160" y="343080"/>
            <a:ext cx="11810160" cy="62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2400" spc="-1" strike="noStrike">
                <a:solidFill>
                  <a:srgbClr val="ff0000"/>
                </a:solidFill>
                <a:latin typeface="맑은 고딕"/>
                <a:ea typeface="DejaVu Sans"/>
              </a:rPr>
              <a:t>최근 저의 자료를 카페 등에 무단으로 재배포 하는 일이 자주 발생하고 있습니다</a:t>
            </a:r>
            <a:r>
              <a:rPr b="1" lang="en-US" sz="2400" spc="-1" strike="noStrike">
                <a:solidFill>
                  <a:srgbClr val="ff0000"/>
                </a:solidFill>
                <a:latin typeface="맑은 고딕"/>
                <a:ea typeface="DejaVu Sans"/>
              </a:rPr>
              <a:t>.</a:t>
            </a:r>
            <a:endParaRPr b="0" lang="en-US" sz="24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이에 대해 굉장히 심각한 문제로 받아 들이고 있으며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,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해당 문제가 반복될 경우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재배포한 자에 대해서는 그에 대한 책임을 반드시 물을 것입니다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저작권을 존중하지 않는 극히 소수의 사용자로 인해 다수가 피해를 보지 않도록 주의해 주시면 감사하겠으며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 자료가 업로드 된 곳이 있다면 저에게 알려주시면 감사하겠습니다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 자료를 소개하고자 할 경우에는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pptbizcam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사이트로의 링크 처리로만 가능하며 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 자체를 업로드 하는 것은 불가한 점 유의해 주시면 감사하겠습니다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ko-KR" sz="2400" spc="-1" strike="noStrike">
                <a:solidFill>
                  <a:srgbClr val="ff0000"/>
                </a:solidFill>
                <a:latin typeface="맑은 고딕"/>
                <a:ea typeface="DejaVu Sans"/>
              </a:rPr>
              <a:t>홍보</a:t>
            </a:r>
            <a:r>
              <a:rPr b="1" lang="en-US" sz="2400" spc="-1" strike="noStrike">
                <a:solidFill>
                  <a:srgbClr val="ff0000"/>
                </a:solidFill>
                <a:latin typeface="맑은 고딕"/>
                <a:ea typeface="DejaVu Sans"/>
              </a:rPr>
              <a:t>, </a:t>
            </a:r>
            <a:r>
              <a:rPr b="1" lang="ko-KR" sz="2400" spc="-1" strike="noStrike">
                <a:solidFill>
                  <a:srgbClr val="ff0000"/>
                </a:solidFill>
                <a:latin typeface="맑은 고딕"/>
                <a:ea typeface="DejaVu Sans"/>
              </a:rPr>
              <a:t>경제적 이익을 취하는 행위 또한 불가합니다</a:t>
            </a:r>
            <a:r>
              <a:rPr b="1" lang="en-US" sz="2400" spc="-1" strike="noStrike">
                <a:solidFill>
                  <a:srgbClr val="ff0000"/>
                </a:solidFill>
                <a:latin typeface="맑은 고딕"/>
                <a:ea typeface="DejaVu Sans"/>
              </a:rPr>
              <a:t>.</a:t>
            </a:r>
            <a:endParaRPr b="0" lang="en-US" sz="24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f5597"/>
                </a:solidFill>
                <a:latin typeface="맑은 고딕"/>
                <a:ea typeface="DejaVu Sans"/>
              </a:rPr>
              <a:t>※</a:t>
            </a:r>
            <a:r>
              <a:rPr b="1" lang="ko-KR" sz="2000" spc="-1" strike="noStrike">
                <a:solidFill>
                  <a:srgbClr val="2f5597"/>
                </a:solidFill>
                <a:latin typeface="맑은 고딕"/>
                <a:ea typeface="DejaVu Sans"/>
              </a:rPr>
              <a:t>기타 활용 가능 범위는 공유 사이트 </a:t>
            </a:r>
            <a:r>
              <a:rPr b="1" lang="en-US" sz="2000" spc="-1" strike="noStrike">
                <a:solidFill>
                  <a:srgbClr val="2f5597"/>
                </a:solidFill>
                <a:latin typeface="맑은 고딕"/>
                <a:ea typeface="DejaVu Sans"/>
              </a:rPr>
              <a:t>-&gt; </a:t>
            </a:r>
            <a:r>
              <a:rPr b="1" lang="ko-KR" sz="2000" spc="-1" strike="noStrike">
                <a:solidFill>
                  <a:srgbClr val="2f5597"/>
                </a:solidFill>
                <a:latin typeface="맑은 고딕"/>
                <a:ea typeface="DejaVu Sans"/>
              </a:rPr>
              <a:t>수다방 게시판 공지사항 참고</a:t>
            </a:r>
            <a:endParaRPr b="0" lang="en-US" sz="2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44440"/>
            <a:ext cx="11949840" cy="6612840"/>
          </a:xfrm>
          <a:prstGeom prst="round1Rect">
            <a:avLst>
              <a:gd name="adj" fmla="val 3514"/>
            </a:avLst>
          </a:prstGeom>
          <a:solidFill>
            <a:srgbClr val="ffffff"/>
          </a:solidFill>
          <a:ln w="12600">
            <a:noFill/>
          </a:ln>
          <a:effectLst>
            <a:outerShdw dir="18900000" dist="37674">
              <a:srgbClr val="269dfb">
                <a:alpha val="1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88920" y="244440"/>
            <a:ext cx="11860920" cy="489960"/>
          </a:xfrm>
          <a:prstGeom prst="round1Rect">
            <a:avLst>
              <a:gd name="adj" fmla="val 42503"/>
            </a:avLst>
          </a:prstGeom>
          <a:solidFill>
            <a:srgbClr val="269dfb"/>
          </a:solidFill>
          <a:ln w="12600">
            <a:noFill/>
          </a:ln>
          <a:effectLst>
            <a:outerShdw dir="5400000" dist="12600">
              <a:srgbClr val="ffc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457200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PPT PRESENTATION </a:t>
            </a:r>
            <a:r>
              <a:rPr b="0" lang="en-US" sz="500" spc="-1" strike="noStrike">
                <a:solidFill>
                  <a:srgbClr val="ffffff"/>
                </a:solidFill>
                <a:latin typeface="맑은 고딕"/>
                <a:ea typeface="DejaVu Sans"/>
              </a:rPr>
              <a:t>Enjoy your stylish business and campus life with BIZCAM</a:t>
            </a:r>
            <a:endParaRPr b="0" lang="en-US" sz="500" spc="-1" strike="noStrike">
              <a:latin typeface="Noto Sans CJK KR"/>
            </a:endParaRPr>
          </a:p>
        </p:txBody>
      </p:sp>
      <p:grpSp>
        <p:nvGrpSpPr>
          <p:cNvPr id="86" name="Group 3"/>
          <p:cNvGrpSpPr/>
          <p:nvPr/>
        </p:nvGrpSpPr>
        <p:grpSpPr>
          <a:xfrm>
            <a:off x="198720" y="318240"/>
            <a:ext cx="342360" cy="342360"/>
            <a:chOff x="198720" y="318240"/>
            <a:chExt cx="342360" cy="342360"/>
          </a:xfrm>
        </p:grpSpPr>
        <p:sp>
          <p:nvSpPr>
            <p:cNvPr id="87" name="CustomShape 4"/>
            <p:cNvSpPr/>
            <p:nvPr/>
          </p:nvSpPr>
          <p:spPr>
            <a:xfrm>
              <a:off x="198720" y="318240"/>
              <a:ext cx="342360" cy="342360"/>
            </a:xfrm>
            <a:prstGeom prst="ellipse">
              <a:avLst/>
            </a:prstGeom>
            <a:solidFill>
              <a:srgbClr val="ffffff"/>
            </a:solidFill>
            <a:ln w="19080">
              <a:noFill/>
            </a:ln>
            <a:effectLst>
              <a:outerShdw dir="8100000" dist="37674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88" name="그림 18" descr=""/>
            <p:cNvPicPr/>
            <p:nvPr/>
          </p:nvPicPr>
          <p:blipFill>
            <a:blip r:embed="rId1"/>
            <a:stretch/>
          </p:blipFill>
          <p:spPr>
            <a:xfrm>
              <a:off x="264960" y="385200"/>
              <a:ext cx="208440" cy="208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9" name="CustomShape 5"/>
          <p:cNvSpPr/>
          <p:nvPr/>
        </p:nvSpPr>
        <p:spPr>
          <a:xfrm>
            <a:off x="454320" y="552600"/>
            <a:ext cx="108000" cy="108000"/>
          </a:xfrm>
          <a:prstGeom prst="ellipse">
            <a:avLst/>
          </a:prstGeom>
          <a:solidFill>
            <a:srgbClr val="26262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맑은 고딕"/>
                <a:ea typeface="DejaVu Sans"/>
              </a:rPr>
              <a:t>+</a:t>
            </a:r>
            <a:endParaRPr b="0" lang="en-US" sz="800" spc="-1" strike="noStrike">
              <a:latin typeface="Noto Sans CJK KR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0" y="244440"/>
            <a:ext cx="45000" cy="489960"/>
          </a:xfrm>
          <a:prstGeom prst="rect">
            <a:avLst/>
          </a:prstGeom>
          <a:solidFill>
            <a:srgbClr val="ffc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7"/>
          <p:cNvSpPr/>
          <p:nvPr/>
        </p:nvSpPr>
        <p:spPr>
          <a:xfrm>
            <a:off x="11594880" y="389520"/>
            <a:ext cx="208440" cy="208440"/>
          </a:xfrm>
          <a:prstGeom prst="mathPlus">
            <a:avLst>
              <a:gd name="adj1" fmla="val 7574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8"/>
          <p:cNvSpPr/>
          <p:nvPr/>
        </p:nvSpPr>
        <p:spPr>
          <a:xfrm>
            <a:off x="7660080" y="1608840"/>
            <a:ext cx="3303000" cy="4374720"/>
          </a:xfrm>
          <a:prstGeom prst="rect">
            <a:avLst/>
          </a:prstGeom>
          <a:solidFill>
            <a:srgbClr val="ffffff"/>
          </a:solidFill>
          <a:ln w="12600">
            <a:noFill/>
          </a:ln>
          <a:effectLst>
            <a:outerShdw dir="0" dist="0">
              <a:srgbClr val="269dfb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" name="CustomShape 9"/>
          <p:cNvSpPr/>
          <p:nvPr/>
        </p:nvSpPr>
        <p:spPr>
          <a:xfrm>
            <a:off x="1904040" y="2363760"/>
            <a:ext cx="2192400" cy="8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en-US" sz="1400" spc="-1" strike="noStrike">
                <a:solidFill>
                  <a:srgbClr val="595959"/>
                </a:solidFill>
                <a:latin typeface="맑은 고딕"/>
                <a:ea typeface="DejaVu Sans"/>
              </a:rPr>
              <a:t>Feature. 1 / Contents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a6a6a6"/>
                </a:solidFill>
                <a:latin typeface="맑은 고딕"/>
                <a:ea typeface="DejaVu Sans"/>
              </a:rPr>
              <a:t>Enjoy your stylish business </a:t>
            </a:r>
            <a:endParaRPr b="0" lang="en-US" sz="1050" spc="-1" strike="noStrike">
              <a:latin typeface="Noto Sans CJK KR"/>
            </a:endParaRPr>
          </a:p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a6a6a6"/>
                </a:solidFill>
                <a:latin typeface="맑은 고딕"/>
                <a:ea typeface="DejaVu Sans"/>
              </a:rPr>
              <a:t>and campus life with BIZCAM</a:t>
            </a:r>
            <a:endParaRPr b="0" lang="en-US" sz="1050" spc="-1" strike="noStrike">
              <a:latin typeface="Noto Sans CJK KR"/>
            </a:endParaRPr>
          </a:p>
        </p:txBody>
      </p:sp>
      <p:sp>
        <p:nvSpPr>
          <p:cNvPr id="94" name="CustomShape 10"/>
          <p:cNvSpPr/>
          <p:nvPr/>
        </p:nvSpPr>
        <p:spPr>
          <a:xfrm>
            <a:off x="2364120" y="1723320"/>
            <a:ext cx="1272600" cy="3668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맑은 고딕"/>
                <a:ea typeface="DejaVu Sans"/>
              </a:rPr>
              <a:t>CONTENTS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95" name="CustomShape 11"/>
          <p:cNvSpPr/>
          <p:nvPr/>
        </p:nvSpPr>
        <p:spPr>
          <a:xfrm>
            <a:off x="8211240" y="1724400"/>
            <a:ext cx="1272600" cy="3668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맑은 고딕"/>
                <a:ea typeface="DejaVu Sans"/>
              </a:rPr>
              <a:t>CONTENTS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96" name="CustomShape 12"/>
          <p:cNvSpPr/>
          <p:nvPr/>
        </p:nvSpPr>
        <p:spPr>
          <a:xfrm>
            <a:off x="4403520" y="2633760"/>
            <a:ext cx="359280" cy="35928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맑은 고딕"/>
                <a:ea typeface="DejaVu Sans"/>
              </a:rPr>
              <a:t>▼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97" name="CustomShape 13"/>
          <p:cNvSpPr/>
          <p:nvPr/>
        </p:nvSpPr>
        <p:spPr>
          <a:xfrm>
            <a:off x="7085160" y="2633760"/>
            <a:ext cx="359280" cy="359280"/>
          </a:xfrm>
          <a:prstGeom prst="ellipse">
            <a:avLst/>
          </a:prstGeom>
          <a:solidFill>
            <a:srgbClr val="269dfb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맑은 고딕"/>
                <a:ea typeface="DejaVu Sans"/>
              </a:rPr>
              <a:t>▲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98" name="CustomShape 14"/>
          <p:cNvSpPr/>
          <p:nvPr/>
        </p:nvSpPr>
        <p:spPr>
          <a:xfrm>
            <a:off x="5734440" y="2615760"/>
            <a:ext cx="259920" cy="321840"/>
          </a:xfrm>
          <a:custGeom>
            <a:avLst/>
            <a:gdLst/>
            <a:ahLst/>
            <a:rect l="l" t="t" r="r" b="b"/>
            <a:pathLst>
              <a:path w="2776" h="3440">
                <a:moveTo>
                  <a:pt x="2489" y="2506"/>
                </a:moveTo>
                <a:lnTo>
                  <a:pt x="2468" y="2508"/>
                </a:lnTo>
                <a:lnTo>
                  <a:pt x="2447" y="2513"/>
                </a:lnTo>
                <a:lnTo>
                  <a:pt x="2428" y="2524"/>
                </a:lnTo>
                <a:lnTo>
                  <a:pt x="2411" y="2539"/>
                </a:lnTo>
                <a:lnTo>
                  <a:pt x="2083" y="2911"/>
                </a:lnTo>
                <a:lnTo>
                  <a:pt x="1912" y="2774"/>
                </a:lnTo>
                <a:lnTo>
                  <a:pt x="1893" y="2761"/>
                </a:lnTo>
                <a:lnTo>
                  <a:pt x="1872" y="2754"/>
                </a:lnTo>
                <a:lnTo>
                  <a:pt x="1851" y="2752"/>
                </a:lnTo>
                <a:lnTo>
                  <a:pt x="1830" y="2754"/>
                </a:lnTo>
                <a:lnTo>
                  <a:pt x="1809" y="2761"/>
                </a:lnTo>
                <a:lnTo>
                  <a:pt x="1790" y="2773"/>
                </a:lnTo>
                <a:lnTo>
                  <a:pt x="1775" y="2788"/>
                </a:lnTo>
                <a:lnTo>
                  <a:pt x="1762" y="2808"/>
                </a:lnTo>
                <a:lnTo>
                  <a:pt x="1756" y="2829"/>
                </a:lnTo>
                <a:lnTo>
                  <a:pt x="1753" y="2850"/>
                </a:lnTo>
                <a:lnTo>
                  <a:pt x="1756" y="2872"/>
                </a:lnTo>
                <a:lnTo>
                  <a:pt x="1762" y="2893"/>
                </a:lnTo>
                <a:lnTo>
                  <a:pt x="1774" y="2910"/>
                </a:lnTo>
                <a:lnTo>
                  <a:pt x="1790" y="2927"/>
                </a:lnTo>
                <a:lnTo>
                  <a:pt x="2033" y="3123"/>
                </a:lnTo>
                <a:lnTo>
                  <a:pt x="2053" y="3136"/>
                </a:lnTo>
                <a:lnTo>
                  <a:pt x="2073" y="3143"/>
                </a:lnTo>
                <a:lnTo>
                  <a:pt x="2094" y="3145"/>
                </a:lnTo>
                <a:lnTo>
                  <a:pt x="2115" y="3143"/>
                </a:lnTo>
                <a:lnTo>
                  <a:pt x="2133" y="3137"/>
                </a:lnTo>
                <a:lnTo>
                  <a:pt x="2152" y="3126"/>
                </a:lnTo>
                <a:lnTo>
                  <a:pt x="2167" y="3113"/>
                </a:lnTo>
                <a:lnTo>
                  <a:pt x="2557" y="2670"/>
                </a:lnTo>
                <a:lnTo>
                  <a:pt x="2569" y="2651"/>
                </a:lnTo>
                <a:lnTo>
                  <a:pt x="2577" y="2631"/>
                </a:lnTo>
                <a:lnTo>
                  <a:pt x="2582" y="2609"/>
                </a:lnTo>
                <a:lnTo>
                  <a:pt x="2580" y="2588"/>
                </a:lnTo>
                <a:lnTo>
                  <a:pt x="2574" y="2567"/>
                </a:lnTo>
                <a:lnTo>
                  <a:pt x="2564" y="2548"/>
                </a:lnTo>
                <a:lnTo>
                  <a:pt x="2549" y="2531"/>
                </a:lnTo>
                <a:lnTo>
                  <a:pt x="2530" y="2518"/>
                </a:lnTo>
                <a:lnTo>
                  <a:pt x="2510" y="2510"/>
                </a:lnTo>
                <a:lnTo>
                  <a:pt x="2489" y="2506"/>
                </a:lnTo>
                <a:close/>
                <a:moveTo>
                  <a:pt x="926" y="2408"/>
                </a:moveTo>
                <a:lnTo>
                  <a:pt x="1364" y="2408"/>
                </a:lnTo>
                <a:lnTo>
                  <a:pt x="1379" y="2410"/>
                </a:lnTo>
                <a:lnTo>
                  <a:pt x="1393" y="2417"/>
                </a:lnTo>
                <a:lnTo>
                  <a:pt x="1403" y="2428"/>
                </a:lnTo>
                <a:lnTo>
                  <a:pt x="1410" y="2441"/>
                </a:lnTo>
                <a:lnTo>
                  <a:pt x="1412" y="2457"/>
                </a:lnTo>
                <a:lnTo>
                  <a:pt x="1412" y="2506"/>
                </a:lnTo>
                <a:lnTo>
                  <a:pt x="1410" y="2522"/>
                </a:lnTo>
                <a:lnTo>
                  <a:pt x="1403" y="2535"/>
                </a:lnTo>
                <a:lnTo>
                  <a:pt x="1393" y="2546"/>
                </a:lnTo>
                <a:lnTo>
                  <a:pt x="1379" y="2553"/>
                </a:lnTo>
                <a:lnTo>
                  <a:pt x="1364" y="2555"/>
                </a:lnTo>
                <a:lnTo>
                  <a:pt x="926" y="2555"/>
                </a:lnTo>
                <a:lnTo>
                  <a:pt x="910" y="2553"/>
                </a:lnTo>
                <a:lnTo>
                  <a:pt x="897" y="2546"/>
                </a:lnTo>
                <a:lnTo>
                  <a:pt x="886" y="2535"/>
                </a:lnTo>
                <a:lnTo>
                  <a:pt x="879" y="2522"/>
                </a:lnTo>
                <a:lnTo>
                  <a:pt x="877" y="2506"/>
                </a:lnTo>
                <a:lnTo>
                  <a:pt x="877" y="2457"/>
                </a:lnTo>
                <a:lnTo>
                  <a:pt x="879" y="2441"/>
                </a:lnTo>
                <a:lnTo>
                  <a:pt x="886" y="2428"/>
                </a:lnTo>
                <a:lnTo>
                  <a:pt x="897" y="2417"/>
                </a:lnTo>
                <a:lnTo>
                  <a:pt x="910" y="2410"/>
                </a:lnTo>
                <a:lnTo>
                  <a:pt x="926" y="2408"/>
                </a:lnTo>
                <a:close/>
                <a:moveTo>
                  <a:pt x="754" y="2298"/>
                </a:moveTo>
                <a:lnTo>
                  <a:pt x="768" y="2301"/>
                </a:lnTo>
                <a:lnTo>
                  <a:pt x="780" y="2309"/>
                </a:lnTo>
                <a:lnTo>
                  <a:pt x="789" y="2319"/>
                </a:lnTo>
                <a:lnTo>
                  <a:pt x="794" y="2333"/>
                </a:lnTo>
                <a:lnTo>
                  <a:pt x="794" y="2346"/>
                </a:lnTo>
                <a:lnTo>
                  <a:pt x="791" y="2360"/>
                </a:lnTo>
                <a:lnTo>
                  <a:pt x="784" y="2373"/>
                </a:lnTo>
                <a:lnTo>
                  <a:pt x="604" y="2576"/>
                </a:lnTo>
                <a:lnTo>
                  <a:pt x="594" y="2584"/>
                </a:lnTo>
                <a:lnTo>
                  <a:pt x="583" y="2589"/>
                </a:lnTo>
                <a:lnTo>
                  <a:pt x="570" y="2591"/>
                </a:lnTo>
                <a:lnTo>
                  <a:pt x="556" y="2588"/>
                </a:lnTo>
                <a:lnTo>
                  <a:pt x="542" y="2581"/>
                </a:lnTo>
                <a:lnTo>
                  <a:pt x="431" y="2490"/>
                </a:lnTo>
                <a:lnTo>
                  <a:pt x="421" y="2480"/>
                </a:lnTo>
                <a:lnTo>
                  <a:pt x="415" y="2467"/>
                </a:lnTo>
                <a:lnTo>
                  <a:pt x="414" y="2454"/>
                </a:lnTo>
                <a:lnTo>
                  <a:pt x="416" y="2440"/>
                </a:lnTo>
                <a:lnTo>
                  <a:pt x="424" y="2427"/>
                </a:lnTo>
                <a:lnTo>
                  <a:pt x="434" y="2417"/>
                </a:lnTo>
                <a:lnTo>
                  <a:pt x="447" y="2412"/>
                </a:lnTo>
                <a:lnTo>
                  <a:pt x="461" y="2410"/>
                </a:lnTo>
                <a:lnTo>
                  <a:pt x="474" y="2413"/>
                </a:lnTo>
                <a:lnTo>
                  <a:pt x="487" y="2421"/>
                </a:lnTo>
                <a:lnTo>
                  <a:pt x="565" y="2484"/>
                </a:lnTo>
                <a:lnTo>
                  <a:pt x="717" y="2312"/>
                </a:lnTo>
                <a:lnTo>
                  <a:pt x="727" y="2303"/>
                </a:lnTo>
                <a:lnTo>
                  <a:pt x="741" y="2299"/>
                </a:lnTo>
                <a:lnTo>
                  <a:pt x="754" y="2298"/>
                </a:lnTo>
                <a:close/>
                <a:moveTo>
                  <a:pt x="2144" y="2162"/>
                </a:moveTo>
                <a:lnTo>
                  <a:pt x="2208" y="2165"/>
                </a:lnTo>
                <a:lnTo>
                  <a:pt x="2271" y="2176"/>
                </a:lnTo>
                <a:lnTo>
                  <a:pt x="2332" y="2191"/>
                </a:lnTo>
                <a:lnTo>
                  <a:pt x="2389" y="2212"/>
                </a:lnTo>
                <a:lnTo>
                  <a:pt x="2445" y="2239"/>
                </a:lnTo>
                <a:lnTo>
                  <a:pt x="2497" y="2271"/>
                </a:lnTo>
                <a:lnTo>
                  <a:pt x="2545" y="2308"/>
                </a:lnTo>
                <a:lnTo>
                  <a:pt x="2591" y="2350"/>
                </a:lnTo>
                <a:lnTo>
                  <a:pt x="2631" y="2394"/>
                </a:lnTo>
                <a:lnTo>
                  <a:pt x="2668" y="2443"/>
                </a:lnTo>
                <a:lnTo>
                  <a:pt x="2699" y="2497"/>
                </a:lnTo>
                <a:lnTo>
                  <a:pt x="2726" y="2553"/>
                </a:lnTo>
                <a:lnTo>
                  <a:pt x="2748" y="2611"/>
                </a:lnTo>
                <a:lnTo>
                  <a:pt x="2763" y="2673"/>
                </a:lnTo>
                <a:lnTo>
                  <a:pt x="2773" y="2735"/>
                </a:lnTo>
                <a:lnTo>
                  <a:pt x="2776" y="2801"/>
                </a:lnTo>
                <a:lnTo>
                  <a:pt x="2773" y="2867"/>
                </a:lnTo>
                <a:lnTo>
                  <a:pt x="2763" y="2930"/>
                </a:lnTo>
                <a:lnTo>
                  <a:pt x="2748" y="2991"/>
                </a:lnTo>
                <a:lnTo>
                  <a:pt x="2726" y="3050"/>
                </a:lnTo>
                <a:lnTo>
                  <a:pt x="2699" y="3105"/>
                </a:lnTo>
                <a:lnTo>
                  <a:pt x="2668" y="3159"/>
                </a:lnTo>
                <a:lnTo>
                  <a:pt x="2631" y="3208"/>
                </a:lnTo>
                <a:lnTo>
                  <a:pt x="2591" y="3252"/>
                </a:lnTo>
                <a:lnTo>
                  <a:pt x="2545" y="3294"/>
                </a:lnTo>
                <a:lnTo>
                  <a:pt x="2497" y="3331"/>
                </a:lnTo>
                <a:lnTo>
                  <a:pt x="2445" y="3363"/>
                </a:lnTo>
                <a:lnTo>
                  <a:pt x="2389" y="3390"/>
                </a:lnTo>
                <a:lnTo>
                  <a:pt x="2332" y="3411"/>
                </a:lnTo>
                <a:lnTo>
                  <a:pt x="2271" y="3427"/>
                </a:lnTo>
                <a:lnTo>
                  <a:pt x="2208" y="3437"/>
                </a:lnTo>
                <a:lnTo>
                  <a:pt x="2144" y="3440"/>
                </a:lnTo>
                <a:lnTo>
                  <a:pt x="2079" y="3437"/>
                </a:lnTo>
                <a:lnTo>
                  <a:pt x="2015" y="3427"/>
                </a:lnTo>
                <a:lnTo>
                  <a:pt x="1955" y="3411"/>
                </a:lnTo>
                <a:lnTo>
                  <a:pt x="1897" y="3390"/>
                </a:lnTo>
                <a:lnTo>
                  <a:pt x="1841" y="3363"/>
                </a:lnTo>
                <a:lnTo>
                  <a:pt x="1789" y="3331"/>
                </a:lnTo>
                <a:lnTo>
                  <a:pt x="1741" y="3294"/>
                </a:lnTo>
                <a:lnTo>
                  <a:pt x="1695" y="3252"/>
                </a:lnTo>
                <a:lnTo>
                  <a:pt x="1655" y="3208"/>
                </a:lnTo>
                <a:lnTo>
                  <a:pt x="1618" y="3159"/>
                </a:lnTo>
                <a:lnTo>
                  <a:pt x="1587" y="3105"/>
                </a:lnTo>
                <a:lnTo>
                  <a:pt x="1560" y="3050"/>
                </a:lnTo>
                <a:lnTo>
                  <a:pt x="1538" y="2991"/>
                </a:lnTo>
                <a:lnTo>
                  <a:pt x="1523" y="2930"/>
                </a:lnTo>
                <a:lnTo>
                  <a:pt x="1513" y="2867"/>
                </a:lnTo>
                <a:lnTo>
                  <a:pt x="1510" y="2801"/>
                </a:lnTo>
                <a:lnTo>
                  <a:pt x="1513" y="2735"/>
                </a:lnTo>
                <a:lnTo>
                  <a:pt x="1523" y="2673"/>
                </a:lnTo>
                <a:lnTo>
                  <a:pt x="1538" y="2611"/>
                </a:lnTo>
                <a:lnTo>
                  <a:pt x="1560" y="2553"/>
                </a:lnTo>
                <a:lnTo>
                  <a:pt x="1587" y="2497"/>
                </a:lnTo>
                <a:lnTo>
                  <a:pt x="1618" y="2443"/>
                </a:lnTo>
                <a:lnTo>
                  <a:pt x="1655" y="2394"/>
                </a:lnTo>
                <a:lnTo>
                  <a:pt x="1695" y="2350"/>
                </a:lnTo>
                <a:lnTo>
                  <a:pt x="1741" y="2308"/>
                </a:lnTo>
                <a:lnTo>
                  <a:pt x="1789" y="2271"/>
                </a:lnTo>
                <a:lnTo>
                  <a:pt x="1841" y="2239"/>
                </a:lnTo>
                <a:lnTo>
                  <a:pt x="1897" y="2212"/>
                </a:lnTo>
                <a:lnTo>
                  <a:pt x="1955" y="2191"/>
                </a:lnTo>
                <a:lnTo>
                  <a:pt x="2015" y="2176"/>
                </a:lnTo>
                <a:lnTo>
                  <a:pt x="2079" y="2165"/>
                </a:lnTo>
                <a:lnTo>
                  <a:pt x="2144" y="2162"/>
                </a:lnTo>
                <a:close/>
                <a:moveTo>
                  <a:pt x="926" y="1966"/>
                </a:moveTo>
                <a:lnTo>
                  <a:pt x="1462" y="1966"/>
                </a:lnTo>
                <a:lnTo>
                  <a:pt x="1476" y="1968"/>
                </a:lnTo>
                <a:lnTo>
                  <a:pt x="1490" y="1975"/>
                </a:lnTo>
                <a:lnTo>
                  <a:pt x="1501" y="1986"/>
                </a:lnTo>
                <a:lnTo>
                  <a:pt x="1507" y="1999"/>
                </a:lnTo>
                <a:lnTo>
                  <a:pt x="1510" y="2015"/>
                </a:lnTo>
                <a:lnTo>
                  <a:pt x="1510" y="2064"/>
                </a:lnTo>
                <a:lnTo>
                  <a:pt x="1507" y="2080"/>
                </a:lnTo>
                <a:lnTo>
                  <a:pt x="1501" y="2093"/>
                </a:lnTo>
                <a:lnTo>
                  <a:pt x="1490" y="2104"/>
                </a:lnTo>
                <a:lnTo>
                  <a:pt x="1476" y="2111"/>
                </a:lnTo>
                <a:lnTo>
                  <a:pt x="1462" y="2113"/>
                </a:lnTo>
                <a:lnTo>
                  <a:pt x="926" y="2113"/>
                </a:lnTo>
                <a:lnTo>
                  <a:pt x="910" y="2111"/>
                </a:lnTo>
                <a:lnTo>
                  <a:pt x="897" y="2104"/>
                </a:lnTo>
                <a:lnTo>
                  <a:pt x="886" y="2093"/>
                </a:lnTo>
                <a:lnTo>
                  <a:pt x="879" y="2080"/>
                </a:lnTo>
                <a:lnTo>
                  <a:pt x="877" y="2064"/>
                </a:lnTo>
                <a:lnTo>
                  <a:pt x="877" y="2015"/>
                </a:lnTo>
                <a:lnTo>
                  <a:pt x="879" y="1999"/>
                </a:lnTo>
                <a:lnTo>
                  <a:pt x="886" y="1986"/>
                </a:lnTo>
                <a:lnTo>
                  <a:pt x="897" y="1975"/>
                </a:lnTo>
                <a:lnTo>
                  <a:pt x="910" y="1968"/>
                </a:lnTo>
                <a:lnTo>
                  <a:pt x="926" y="1966"/>
                </a:lnTo>
                <a:close/>
                <a:moveTo>
                  <a:pt x="754" y="1876"/>
                </a:moveTo>
                <a:lnTo>
                  <a:pt x="768" y="1879"/>
                </a:lnTo>
                <a:lnTo>
                  <a:pt x="780" y="1888"/>
                </a:lnTo>
                <a:lnTo>
                  <a:pt x="789" y="1898"/>
                </a:lnTo>
                <a:lnTo>
                  <a:pt x="794" y="1912"/>
                </a:lnTo>
                <a:lnTo>
                  <a:pt x="794" y="1925"/>
                </a:lnTo>
                <a:lnTo>
                  <a:pt x="791" y="1939"/>
                </a:lnTo>
                <a:lnTo>
                  <a:pt x="784" y="1951"/>
                </a:lnTo>
                <a:lnTo>
                  <a:pt x="604" y="2155"/>
                </a:lnTo>
                <a:lnTo>
                  <a:pt x="594" y="2163"/>
                </a:lnTo>
                <a:lnTo>
                  <a:pt x="583" y="2168"/>
                </a:lnTo>
                <a:lnTo>
                  <a:pt x="570" y="2170"/>
                </a:lnTo>
                <a:lnTo>
                  <a:pt x="556" y="2167"/>
                </a:lnTo>
                <a:lnTo>
                  <a:pt x="542" y="2160"/>
                </a:lnTo>
                <a:lnTo>
                  <a:pt x="431" y="2069"/>
                </a:lnTo>
                <a:lnTo>
                  <a:pt x="421" y="2059"/>
                </a:lnTo>
                <a:lnTo>
                  <a:pt x="415" y="2046"/>
                </a:lnTo>
                <a:lnTo>
                  <a:pt x="414" y="2033"/>
                </a:lnTo>
                <a:lnTo>
                  <a:pt x="416" y="2019"/>
                </a:lnTo>
                <a:lnTo>
                  <a:pt x="424" y="2006"/>
                </a:lnTo>
                <a:lnTo>
                  <a:pt x="434" y="1996"/>
                </a:lnTo>
                <a:lnTo>
                  <a:pt x="447" y="1991"/>
                </a:lnTo>
                <a:lnTo>
                  <a:pt x="461" y="1989"/>
                </a:lnTo>
                <a:lnTo>
                  <a:pt x="474" y="1992"/>
                </a:lnTo>
                <a:lnTo>
                  <a:pt x="487" y="1999"/>
                </a:lnTo>
                <a:lnTo>
                  <a:pt x="565" y="2063"/>
                </a:lnTo>
                <a:lnTo>
                  <a:pt x="717" y="1891"/>
                </a:lnTo>
                <a:lnTo>
                  <a:pt x="727" y="1882"/>
                </a:lnTo>
                <a:lnTo>
                  <a:pt x="741" y="1877"/>
                </a:lnTo>
                <a:lnTo>
                  <a:pt x="754" y="1876"/>
                </a:lnTo>
                <a:close/>
                <a:moveTo>
                  <a:pt x="926" y="1573"/>
                </a:moveTo>
                <a:lnTo>
                  <a:pt x="1705" y="1573"/>
                </a:lnTo>
                <a:lnTo>
                  <a:pt x="1720" y="1575"/>
                </a:lnTo>
                <a:lnTo>
                  <a:pt x="1733" y="1582"/>
                </a:lnTo>
                <a:lnTo>
                  <a:pt x="1744" y="1593"/>
                </a:lnTo>
                <a:lnTo>
                  <a:pt x="1751" y="1606"/>
                </a:lnTo>
                <a:lnTo>
                  <a:pt x="1753" y="1622"/>
                </a:lnTo>
                <a:lnTo>
                  <a:pt x="1753" y="1671"/>
                </a:lnTo>
                <a:lnTo>
                  <a:pt x="1751" y="1687"/>
                </a:lnTo>
                <a:lnTo>
                  <a:pt x="1744" y="1700"/>
                </a:lnTo>
                <a:lnTo>
                  <a:pt x="1733" y="1711"/>
                </a:lnTo>
                <a:lnTo>
                  <a:pt x="1720" y="1718"/>
                </a:lnTo>
                <a:lnTo>
                  <a:pt x="1705" y="1720"/>
                </a:lnTo>
                <a:lnTo>
                  <a:pt x="926" y="1720"/>
                </a:lnTo>
                <a:lnTo>
                  <a:pt x="910" y="1718"/>
                </a:lnTo>
                <a:lnTo>
                  <a:pt x="897" y="1711"/>
                </a:lnTo>
                <a:lnTo>
                  <a:pt x="886" y="1700"/>
                </a:lnTo>
                <a:lnTo>
                  <a:pt x="879" y="1687"/>
                </a:lnTo>
                <a:lnTo>
                  <a:pt x="877" y="1671"/>
                </a:lnTo>
                <a:lnTo>
                  <a:pt x="877" y="1622"/>
                </a:lnTo>
                <a:lnTo>
                  <a:pt x="879" y="1606"/>
                </a:lnTo>
                <a:lnTo>
                  <a:pt x="886" y="1593"/>
                </a:lnTo>
                <a:lnTo>
                  <a:pt x="897" y="1582"/>
                </a:lnTo>
                <a:lnTo>
                  <a:pt x="910" y="1575"/>
                </a:lnTo>
                <a:lnTo>
                  <a:pt x="926" y="1573"/>
                </a:lnTo>
                <a:close/>
                <a:moveTo>
                  <a:pt x="754" y="1458"/>
                </a:moveTo>
                <a:lnTo>
                  <a:pt x="768" y="1461"/>
                </a:lnTo>
                <a:lnTo>
                  <a:pt x="780" y="1470"/>
                </a:lnTo>
                <a:lnTo>
                  <a:pt x="789" y="1480"/>
                </a:lnTo>
                <a:lnTo>
                  <a:pt x="794" y="1494"/>
                </a:lnTo>
                <a:lnTo>
                  <a:pt x="794" y="1507"/>
                </a:lnTo>
                <a:lnTo>
                  <a:pt x="791" y="1521"/>
                </a:lnTo>
                <a:lnTo>
                  <a:pt x="784" y="1533"/>
                </a:lnTo>
                <a:lnTo>
                  <a:pt x="604" y="1737"/>
                </a:lnTo>
                <a:lnTo>
                  <a:pt x="594" y="1745"/>
                </a:lnTo>
                <a:lnTo>
                  <a:pt x="583" y="1750"/>
                </a:lnTo>
                <a:lnTo>
                  <a:pt x="570" y="1752"/>
                </a:lnTo>
                <a:lnTo>
                  <a:pt x="556" y="1749"/>
                </a:lnTo>
                <a:lnTo>
                  <a:pt x="542" y="1742"/>
                </a:lnTo>
                <a:lnTo>
                  <a:pt x="431" y="1651"/>
                </a:lnTo>
                <a:lnTo>
                  <a:pt x="421" y="1641"/>
                </a:lnTo>
                <a:lnTo>
                  <a:pt x="415" y="1628"/>
                </a:lnTo>
                <a:lnTo>
                  <a:pt x="414" y="1615"/>
                </a:lnTo>
                <a:lnTo>
                  <a:pt x="416" y="1600"/>
                </a:lnTo>
                <a:lnTo>
                  <a:pt x="424" y="1588"/>
                </a:lnTo>
                <a:lnTo>
                  <a:pt x="434" y="1578"/>
                </a:lnTo>
                <a:lnTo>
                  <a:pt x="447" y="1573"/>
                </a:lnTo>
                <a:lnTo>
                  <a:pt x="461" y="1571"/>
                </a:lnTo>
                <a:lnTo>
                  <a:pt x="474" y="1574"/>
                </a:lnTo>
                <a:lnTo>
                  <a:pt x="487" y="1581"/>
                </a:lnTo>
                <a:lnTo>
                  <a:pt x="565" y="1645"/>
                </a:lnTo>
                <a:lnTo>
                  <a:pt x="717" y="1473"/>
                </a:lnTo>
                <a:lnTo>
                  <a:pt x="727" y="1464"/>
                </a:lnTo>
                <a:lnTo>
                  <a:pt x="741" y="1459"/>
                </a:lnTo>
                <a:lnTo>
                  <a:pt x="754" y="1458"/>
                </a:lnTo>
                <a:close/>
                <a:moveTo>
                  <a:pt x="926" y="1130"/>
                </a:moveTo>
                <a:lnTo>
                  <a:pt x="1705" y="1130"/>
                </a:lnTo>
                <a:lnTo>
                  <a:pt x="1720" y="1133"/>
                </a:lnTo>
                <a:lnTo>
                  <a:pt x="1733" y="1139"/>
                </a:lnTo>
                <a:lnTo>
                  <a:pt x="1744" y="1151"/>
                </a:lnTo>
                <a:lnTo>
                  <a:pt x="1751" y="1164"/>
                </a:lnTo>
                <a:lnTo>
                  <a:pt x="1753" y="1179"/>
                </a:lnTo>
                <a:lnTo>
                  <a:pt x="1753" y="1229"/>
                </a:lnTo>
                <a:lnTo>
                  <a:pt x="1751" y="1244"/>
                </a:lnTo>
                <a:lnTo>
                  <a:pt x="1744" y="1257"/>
                </a:lnTo>
                <a:lnTo>
                  <a:pt x="1733" y="1269"/>
                </a:lnTo>
                <a:lnTo>
                  <a:pt x="1720" y="1275"/>
                </a:lnTo>
                <a:lnTo>
                  <a:pt x="1705" y="1278"/>
                </a:lnTo>
                <a:lnTo>
                  <a:pt x="926" y="1278"/>
                </a:lnTo>
                <a:lnTo>
                  <a:pt x="910" y="1275"/>
                </a:lnTo>
                <a:lnTo>
                  <a:pt x="897" y="1269"/>
                </a:lnTo>
                <a:lnTo>
                  <a:pt x="886" y="1257"/>
                </a:lnTo>
                <a:lnTo>
                  <a:pt x="879" y="1244"/>
                </a:lnTo>
                <a:lnTo>
                  <a:pt x="877" y="1229"/>
                </a:lnTo>
                <a:lnTo>
                  <a:pt x="877" y="1179"/>
                </a:lnTo>
                <a:lnTo>
                  <a:pt x="879" y="1164"/>
                </a:lnTo>
                <a:lnTo>
                  <a:pt x="886" y="1151"/>
                </a:lnTo>
                <a:lnTo>
                  <a:pt x="897" y="1139"/>
                </a:lnTo>
                <a:lnTo>
                  <a:pt x="910" y="1133"/>
                </a:lnTo>
                <a:lnTo>
                  <a:pt x="926" y="1130"/>
                </a:lnTo>
                <a:close/>
                <a:moveTo>
                  <a:pt x="754" y="1021"/>
                </a:moveTo>
                <a:lnTo>
                  <a:pt x="768" y="1025"/>
                </a:lnTo>
                <a:lnTo>
                  <a:pt x="780" y="1032"/>
                </a:lnTo>
                <a:lnTo>
                  <a:pt x="789" y="1043"/>
                </a:lnTo>
                <a:lnTo>
                  <a:pt x="794" y="1056"/>
                </a:lnTo>
                <a:lnTo>
                  <a:pt x="794" y="1071"/>
                </a:lnTo>
                <a:lnTo>
                  <a:pt x="791" y="1084"/>
                </a:lnTo>
                <a:lnTo>
                  <a:pt x="784" y="1096"/>
                </a:lnTo>
                <a:lnTo>
                  <a:pt x="604" y="1300"/>
                </a:lnTo>
                <a:lnTo>
                  <a:pt x="594" y="1308"/>
                </a:lnTo>
                <a:lnTo>
                  <a:pt x="583" y="1313"/>
                </a:lnTo>
                <a:lnTo>
                  <a:pt x="570" y="1314"/>
                </a:lnTo>
                <a:lnTo>
                  <a:pt x="556" y="1312"/>
                </a:lnTo>
                <a:lnTo>
                  <a:pt x="542" y="1305"/>
                </a:lnTo>
                <a:lnTo>
                  <a:pt x="431" y="1214"/>
                </a:lnTo>
                <a:lnTo>
                  <a:pt x="421" y="1204"/>
                </a:lnTo>
                <a:lnTo>
                  <a:pt x="415" y="1190"/>
                </a:lnTo>
                <a:lnTo>
                  <a:pt x="414" y="1177"/>
                </a:lnTo>
                <a:lnTo>
                  <a:pt x="416" y="1163"/>
                </a:lnTo>
                <a:lnTo>
                  <a:pt x="424" y="1151"/>
                </a:lnTo>
                <a:lnTo>
                  <a:pt x="434" y="1141"/>
                </a:lnTo>
                <a:lnTo>
                  <a:pt x="447" y="1135"/>
                </a:lnTo>
                <a:lnTo>
                  <a:pt x="461" y="1134"/>
                </a:lnTo>
                <a:lnTo>
                  <a:pt x="474" y="1136"/>
                </a:lnTo>
                <a:lnTo>
                  <a:pt x="487" y="1144"/>
                </a:lnTo>
                <a:lnTo>
                  <a:pt x="565" y="1207"/>
                </a:lnTo>
                <a:lnTo>
                  <a:pt x="717" y="1036"/>
                </a:lnTo>
                <a:lnTo>
                  <a:pt x="727" y="1027"/>
                </a:lnTo>
                <a:lnTo>
                  <a:pt x="741" y="1022"/>
                </a:lnTo>
                <a:lnTo>
                  <a:pt x="754" y="1021"/>
                </a:lnTo>
                <a:close/>
                <a:moveTo>
                  <a:pt x="147" y="344"/>
                </a:moveTo>
                <a:lnTo>
                  <a:pt x="541" y="344"/>
                </a:lnTo>
                <a:lnTo>
                  <a:pt x="537" y="369"/>
                </a:lnTo>
                <a:lnTo>
                  <a:pt x="536" y="395"/>
                </a:lnTo>
                <a:lnTo>
                  <a:pt x="539" y="435"/>
                </a:lnTo>
                <a:lnTo>
                  <a:pt x="549" y="472"/>
                </a:lnTo>
                <a:lnTo>
                  <a:pt x="563" y="507"/>
                </a:lnTo>
                <a:lnTo>
                  <a:pt x="583" y="539"/>
                </a:lnTo>
                <a:lnTo>
                  <a:pt x="606" y="567"/>
                </a:lnTo>
                <a:lnTo>
                  <a:pt x="635" y="592"/>
                </a:lnTo>
                <a:lnTo>
                  <a:pt x="667" y="612"/>
                </a:lnTo>
                <a:lnTo>
                  <a:pt x="701" y="626"/>
                </a:lnTo>
                <a:lnTo>
                  <a:pt x="739" y="636"/>
                </a:lnTo>
                <a:lnTo>
                  <a:pt x="778" y="639"/>
                </a:lnTo>
                <a:lnTo>
                  <a:pt x="1414" y="639"/>
                </a:lnTo>
                <a:lnTo>
                  <a:pt x="1454" y="636"/>
                </a:lnTo>
                <a:lnTo>
                  <a:pt x="1491" y="626"/>
                </a:lnTo>
                <a:lnTo>
                  <a:pt x="1525" y="612"/>
                </a:lnTo>
                <a:lnTo>
                  <a:pt x="1557" y="591"/>
                </a:lnTo>
                <a:lnTo>
                  <a:pt x="1585" y="567"/>
                </a:lnTo>
                <a:lnTo>
                  <a:pt x="1609" y="538"/>
                </a:lnTo>
                <a:lnTo>
                  <a:pt x="1629" y="506"/>
                </a:lnTo>
                <a:lnTo>
                  <a:pt x="1644" y="470"/>
                </a:lnTo>
                <a:lnTo>
                  <a:pt x="1653" y="432"/>
                </a:lnTo>
                <a:lnTo>
                  <a:pt x="1656" y="392"/>
                </a:lnTo>
                <a:lnTo>
                  <a:pt x="1655" y="368"/>
                </a:lnTo>
                <a:lnTo>
                  <a:pt x="1651" y="344"/>
                </a:lnTo>
                <a:lnTo>
                  <a:pt x="1948" y="344"/>
                </a:lnTo>
                <a:lnTo>
                  <a:pt x="1990" y="346"/>
                </a:lnTo>
                <a:lnTo>
                  <a:pt x="2027" y="352"/>
                </a:lnTo>
                <a:lnTo>
                  <a:pt x="2060" y="363"/>
                </a:lnTo>
                <a:lnTo>
                  <a:pt x="2091" y="375"/>
                </a:lnTo>
                <a:lnTo>
                  <a:pt x="2117" y="392"/>
                </a:lnTo>
                <a:lnTo>
                  <a:pt x="2139" y="412"/>
                </a:lnTo>
                <a:lnTo>
                  <a:pt x="2158" y="434"/>
                </a:lnTo>
                <a:lnTo>
                  <a:pt x="2173" y="458"/>
                </a:lnTo>
                <a:lnTo>
                  <a:pt x="2183" y="484"/>
                </a:lnTo>
                <a:lnTo>
                  <a:pt x="2190" y="512"/>
                </a:lnTo>
                <a:lnTo>
                  <a:pt x="2192" y="541"/>
                </a:lnTo>
                <a:lnTo>
                  <a:pt x="2192" y="2017"/>
                </a:lnTo>
                <a:lnTo>
                  <a:pt x="2167" y="2016"/>
                </a:lnTo>
                <a:lnTo>
                  <a:pt x="2144" y="2015"/>
                </a:lnTo>
                <a:lnTo>
                  <a:pt x="2076" y="2018"/>
                </a:lnTo>
                <a:lnTo>
                  <a:pt x="2011" y="2026"/>
                </a:lnTo>
                <a:lnTo>
                  <a:pt x="1948" y="2041"/>
                </a:lnTo>
                <a:lnTo>
                  <a:pt x="1948" y="885"/>
                </a:lnTo>
                <a:lnTo>
                  <a:pt x="244" y="885"/>
                </a:lnTo>
                <a:lnTo>
                  <a:pt x="244" y="2850"/>
                </a:lnTo>
                <a:lnTo>
                  <a:pt x="1367" y="2850"/>
                </a:lnTo>
                <a:lnTo>
                  <a:pt x="1373" y="2915"/>
                </a:lnTo>
                <a:lnTo>
                  <a:pt x="1384" y="2977"/>
                </a:lnTo>
                <a:lnTo>
                  <a:pt x="1401" y="3038"/>
                </a:lnTo>
                <a:lnTo>
                  <a:pt x="1421" y="3096"/>
                </a:lnTo>
                <a:lnTo>
                  <a:pt x="195" y="3096"/>
                </a:lnTo>
                <a:lnTo>
                  <a:pt x="160" y="3093"/>
                </a:lnTo>
                <a:lnTo>
                  <a:pt x="127" y="3083"/>
                </a:lnTo>
                <a:lnTo>
                  <a:pt x="97" y="3069"/>
                </a:lnTo>
                <a:lnTo>
                  <a:pt x="69" y="3050"/>
                </a:lnTo>
                <a:lnTo>
                  <a:pt x="46" y="3026"/>
                </a:lnTo>
                <a:lnTo>
                  <a:pt x="27" y="2999"/>
                </a:lnTo>
                <a:lnTo>
                  <a:pt x="12" y="2968"/>
                </a:lnTo>
                <a:lnTo>
                  <a:pt x="3" y="2934"/>
                </a:lnTo>
                <a:lnTo>
                  <a:pt x="0" y="2899"/>
                </a:lnTo>
                <a:lnTo>
                  <a:pt x="0" y="541"/>
                </a:lnTo>
                <a:lnTo>
                  <a:pt x="3" y="509"/>
                </a:lnTo>
                <a:lnTo>
                  <a:pt x="9" y="478"/>
                </a:lnTo>
                <a:lnTo>
                  <a:pt x="21" y="450"/>
                </a:lnTo>
                <a:lnTo>
                  <a:pt x="35" y="424"/>
                </a:lnTo>
                <a:lnTo>
                  <a:pt x="52" y="401"/>
                </a:lnTo>
                <a:lnTo>
                  <a:pt x="69" y="382"/>
                </a:lnTo>
                <a:lnTo>
                  <a:pt x="89" y="366"/>
                </a:lnTo>
                <a:lnTo>
                  <a:pt x="108" y="354"/>
                </a:lnTo>
                <a:lnTo>
                  <a:pt x="128" y="346"/>
                </a:lnTo>
                <a:lnTo>
                  <a:pt x="147" y="344"/>
                </a:lnTo>
                <a:close/>
                <a:moveTo>
                  <a:pt x="1096" y="98"/>
                </a:moveTo>
                <a:lnTo>
                  <a:pt x="1076" y="101"/>
                </a:lnTo>
                <a:lnTo>
                  <a:pt x="1059" y="108"/>
                </a:lnTo>
                <a:lnTo>
                  <a:pt x="1044" y="120"/>
                </a:lnTo>
                <a:lnTo>
                  <a:pt x="1033" y="134"/>
                </a:lnTo>
                <a:lnTo>
                  <a:pt x="1026" y="152"/>
                </a:lnTo>
                <a:lnTo>
                  <a:pt x="1023" y="172"/>
                </a:lnTo>
                <a:lnTo>
                  <a:pt x="1026" y="192"/>
                </a:lnTo>
                <a:lnTo>
                  <a:pt x="1033" y="210"/>
                </a:lnTo>
                <a:lnTo>
                  <a:pt x="1044" y="224"/>
                </a:lnTo>
                <a:lnTo>
                  <a:pt x="1059" y="236"/>
                </a:lnTo>
                <a:lnTo>
                  <a:pt x="1076" y="243"/>
                </a:lnTo>
                <a:lnTo>
                  <a:pt x="1096" y="246"/>
                </a:lnTo>
                <a:lnTo>
                  <a:pt x="1116" y="243"/>
                </a:lnTo>
                <a:lnTo>
                  <a:pt x="1133" y="236"/>
                </a:lnTo>
                <a:lnTo>
                  <a:pt x="1148" y="224"/>
                </a:lnTo>
                <a:lnTo>
                  <a:pt x="1159" y="210"/>
                </a:lnTo>
                <a:lnTo>
                  <a:pt x="1166" y="192"/>
                </a:lnTo>
                <a:lnTo>
                  <a:pt x="1169" y="172"/>
                </a:lnTo>
                <a:lnTo>
                  <a:pt x="1166" y="152"/>
                </a:lnTo>
                <a:lnTo>
                  <a:pt x="1159" y="134"/>
                </a:lnTo>
                <a:lnTo>
                  <a:pt x="1148" y="120"/>
                </a:lnTo>
                <a:lnTo>
                  <a:pt x="1133" y="108"/>
                </a:lnTo>
                <a:lnTo>
                  <a:pt x="1116" y="101"/>
                </a:lnTo>
                <a:lnTo>
                  <a:pt x="1096" y="98"/>
                </a:lnTo>
                <a:close/>
                <a:moveTo>
                  <a:pt x="1094" y="0"/>
                </a:moveTo>
                <a:lnTo>
                  <a:pt x="1098" y="0"/>
                </a:lnTo>
                <a:lnTo>
                  <a:pt x="1128" y="3"/>
                </a:lnTo>
                <a:lnTo>
                  <a:pt x="1157" y="10"/>
                </a:lnTo>
                <a:lnTo>
                  <a:pt x="1183" y="23"/>
                </a:lnTo>
                <a:lnTo>
                  <a:pt x="1207" y="40"/>
                </a:lnTo>
                <a:lnTo>
                  <a:pt x="1227" y="60"/>
                </a:lnTo>
                <a:lnTo>
                  <a:pt x="1244" y="84"/>
                </a:lnTo>
                <a:lnTo>
                  <a:pt x="1256" y="110"/>
                </a:lnTo>
                <a:lnTo>
                  <a:pt x="1263" y="140"/>
                </a:lnTo>
                <a:lnTo>
                  <a:pt x="1267" y="170"/>
                </a:lnTo>
                <a:lnTo>
                  <a:pt x="1267" y="172"/>
                </a:lnTo>
                <a:lnTo>
                  <a:pt x="1269" y="192"/>
                </a:lnTo>
                <a:lnTo>
                  <a:pt x="1277" y="210"/>
                </a:lnTo>
                <a:lnTo>
                  <a:pt x="1288" y="224"/>
                </a:lnTo>
                <a:lnTo>
                  <a:pt x="1303" y="236"/>
                </a:lnTo>
                <a:lnTo>
                  <a:pt x="1319" y="243"/>
                </a:lnTo>
                <a:lnTo>
                  <a:pt x="1339" y="246"/>
                </a:lnTo>
                <a:lnTo>
                  <a:pt x="1414" y="246"/>
                </a:lnTo>
                <a:lnTo>
                  <a:pt x="1443" y="249"/>
                </a:lnTo>
                <a:lnTo>
                  <a:pt x="1470" y="257"/>
                </a:lnTo>
                <a:lnTo>
                  <a:pt x="1495" y="271"/>
                </a:lnTo>
                <a:lnTo>
                  <a:pt x="1517" y="289"/>
                </a:lnTo>
                <a:lnTo>
                  <a:pt x="1534" y="310"/>
                </a:lnTo>
                <a:lnTo>
                  <a:pt x="1548" y="335"/>
                </a:lnTo>
                <a:lnTo>
                  <a:pt x="1556" y="363"/>
                </a:lnTo>
                <a:lnTo>
                  <a:pt x="1559" y="392"/>
                </a:lnTo>
                <a:lnTo>
                  <a:pt x="1559" y="395"/>
                </a:lnTo>
                <a:lnTo>
                  <a:pt x="1556" y="424"/>
                </a:lnTo>
                <a:lnTo>
                  <a:pt x="1548" y="451"/>
                </a:lnTo>
                <a:lnTo>
                  <a:pt x="1534" y="476"/>
                </a:lnTo>
                <a:lnTo>
                  <a:pt x="1517" y="498"/>
                </a:lnTo>
                <a:lnTo>
                  <a:pt x="1495" y="516"/>
                </a:lnTo>
                <a:lnTo>
                  <a:pt x="1470" y="530"/>
                </a:lnTo>
                <a:lnTo>
                  <a:pt x="1443" y="538"/>
                </a:lnTo>
                <a:lnTo>
                  <a:pt x="1414" y="541"/>
                </a:lnTo>
                <a:lnTo>
                  <a:pt x="778" y="541"/>
                </a:lnTo>
                <a:lnTo>
                  <a:pt x="749" y="538"/>
                </a:lnTo>
                <a:lnTo>
                  <a:pt x="722" y="530"/>
                </a:lnTo>
                <a:lnTo>
                  <a:pt x="697" y="516"/>
                </a:lnTo>
                <a:lnTo>
                  <a:pt x="676" y="498"/>
                </a:lnTo>
                <a:lnTo>
                  <a:pt x="658" y="476"/>
                </a:lnTo>
                <a:lnTo>
                  <a:pt x="645" y="451"/>
                </a:lnTo>
                <a:lnTo>
                  <a:pt x="636" y="424"/>
                </a:lnTo>
                <a:lnTo>
                  <a:pt x="633" y="395"/>
                </a:lnTo>
                <a:lnTo>
                  <a:pt x="633" y="392"/>
                </a:lnTo>
                <a:lnTo>
                  <a:pt x="636" y="363"/>
                </a:lnTo>
                <a:lnTo>
                  <a:pt x="645" y="335"/>
                </a:lnTo>
                <a:lnTo>
                  <a:pt x="658" y="310"/>
                </a:lnTo>
                <a:lnTo>
                  <a:pt x="676" y="289"/>
                </a:lnTo>
                <a:lnTo>
                  <a:pt x="697" y="271"/>
                </a:lnTo>
                <a:lnTo>
                  <a:pt x="722" y="257"/>
                </a:lnTo>
                <a:lnTo>
                  <a:pt x="749" y="249"/>
                </a:lnTo>
                <a:lnTo>
                  <a:pt x="778" y="246"/>
                </a:lnTo>
                <a:lnTo>
                  <a:pt x="853" y="246"/>
                </a:lnTo>
                <a:lnTo>
                  <a:pt x="872" y="243"/>
                </a:lnTo>
                <a:lnTo>
                  <a:pt x="889" y="236"/>
                </a:lnTo>
                <a:lnTo>
                  <a:pt x="904" y="224"/>
                </a:lnTo>
                <a:lnTo>
                  <a:pt x="915" y="210"/>
                </a:lnTo>
                <a:lnTo>
                  <a:pt x="923" y="192"/>
                </a:lnTo>
                <a:lnTo>
                  <a:pt x="926" y="172"/>
                </a:lnTo>
                <a:lnTo>
                  <a:pt x="926" y="170"/>
                </a:lnTo>
                <a:lnTo>
                  <a:pt x="929" y="140"/>
                </a:lnTo>
                <a:lnTo>
                  <a:pt x="936" y="110"/>
                </a:lnTo>
                <a:lnTo>
                  <a:pt x="948" y="84"/>
                </a:lnTo>
                <a:lnTo>
                  <a:pt x="965" y="60"/>
                </a:lnTo>
                <a:lnTo>
                  <a:pt x="986" y="40"/>
                </a:lnTo>
                <a:lnTo>
                  <a:pt x="1009" y="23"/>
                </a:lnTo>
                <a:lnTo>
                  <a:pt x="1035" y="10"/>
                </a:lnTo>
                <a:lnTo>
                  <a:pt x="1064" y="3"/>
                </a:lnTo>
                <a:lnTo>
                  <a:pt x="1094" y="0"/>
                </a:lnTo>
                <a:close/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5"/>
          <p:cNvSpPr/>
          <p:nvPr/>
        </p:nvSpPr>
        <p:spPr>
          <a:xfrm>
            <a:off x="5701680" y="3867840"/>
            <a:ext cx="320400" cy="284760"/>
          </a:xfrm>
          <a:custGeom>
            <a:avLst/>
            <a:gdLst/>
            <a:ahLst/>
            <a:rect l="l" t="t" r="r" b="b"/>
            <a:pathLst>
              <a:path w="3308" h="3122">
                <a:moveTo>
                  <a:pt x="2344" y="0"/>
                </a:moveTo>
                <a:lnTo>
                  <a:pt x="2412" y="0"/>
                </a:lnTo>
                <a:lnTo>
                  <a:pt x="2480" y="4"/>
                </a:lnTo>
                <a:lnTo>
                  <a:pt x="2547" y="15"/>
                </a:lnTo>
                <a:lnTo>
                  <a:pt x="2614" y="31"/>
                </a:lnTo>
                <a:lnTo>
                  <a:pt x="2680" y="51"/>
                </a:lnTo>
                <a:lnTo>
                  <a:pt x="2744" y="77"/>
                </a:lnTo>
                <a:lnTo>
                  <a:pt x="2807" y="108"/>
                </a:lnTo>
                <a:lnTo>
                  <a:pt x="2867" y="144"/>
                </a:lnTo>
                <a:lnTo>
                  <a:pt x="2926" y="185"/>
                </a:lnTo>
                <a:lnTo>
                  <a:pt x="2982" y="231"/>
                </a:lnTo>
                <a:lnTo>
                  <a:pt x="3036" y="283"/>
                </a:lnTo>
                <a:lnTo>
                  <a:pt x="3085" y="339"/>
                </a:lnTo>
                <a:lnTo>
                  <a:pt x="3130" y="397"/>
                </a:lnTo>
                <a:lnTo>
                  <a:pt x="3170" y="458"/>
                </a:lnTo>
                <a:lnTo>
                  <a:pt x="3204" y="522"/>
                </a:lnTo>
                <a:lnTo>
                  <a:pt x="3234" y="587"/>
                </a:lnTo>
                <a:lnTo>
                  <a:pt x="3258" y="655"/>
                </a:lnTo>
                <a:lnTo>
                  <a:pt x="3279" y="723"/>
                </a:lnTo>
                <a:lnTo>
                  <a:pt x="3293" y="793"/>
                </a:lnTo>
                <a:lnTo>
                  <a:pt x="3303" y="863"/>
                </a:lnTo>
                <a:lnTo>
                  <a:pt x="3308" y="934"/>
                </a:lnTo>
                <a:lnTo>
                  <a:pt x="3308" y="1004"/>
                </a:lnTo>
                <a:lnTo>
                  <a:pt x="3303" y="1075"/>
                </a:lnTo>
                <a:lnTo>
                  <a:pt x="3293" y="1145"/>
                </a:lnTo>
                <a:lnTo>
                  <a:pt x="3279" y="1215"/>
                </a:lnTo>
                <a:lnTo>
                  <a:pt x="3258" y="1283"/>
                </a:lnTo>
                <a:lnTo>
                  <a:pt x="3234" y="1350"/>
                </a:lnTo>
                <a:lnTo>
                  <a:pt x="3204" y="1415"/>
                </a:lnTo>
                <a:lnTo>
                  <a:pt x="3170" y="1479"/>
                </a:lnTo>
                <a:lnTo>
                  <a:pt x="3130" y="1541"/>
                </a:lnTo>
                <a:lnTo>
                  <a:pt x="3085" y="1599"/>
                </a:lnTo>
                <a:lnTo>
                  <a:pt x="3036" y="1654"/>
                </a:lnTo>
                <a:lnTo>
                  <a:pt x="1902" y="2836"/>
                </a:lnTo>
                <a:lnTo>
                  <a:pt x="1884" y="2851"/>
                </a:lnTo>
                <a:lnTo>
                  <a:pt x="1862" y="2861"/>
                </a:lnTo>
                <a:lnTo>
                  <a:pt x="1840" y="2867"/>
                </a:lnTo>
                <a:lnTo>
                  <a:pt x="1817" y="2867"/>
                </a:lnTo>
                <a:lnTo>
                  <a:pt x="1795" y="2861"/>
                </a:lnTo>
                <a:lnTo>
                  <a:pt x="1775" y="2851"/>
                </a:lnTo>
                <a:lnTo>
                  <a:pt x="1755" y="2836"/>
                </a:lnTo>
                <a:lnTo>
                  <a:pt x="1741" y="2816"/>
                </a:lnTo>
                <a:lnTo>
                  <a:pt x="1731" y="2794"/>
                </a:lnTo>
                <a:lnTo>
                  <a:pt x="1726" y="2771"/>
                </a:lnTo>
                <a:lnTo>
                  <a:pt x="1726" y="2748"/>
                </a:lnTo>
                <a:lnTo>
                  <a:pt x="1731" y="2724"/>
                </a:lnTo>
                <a:lnTo>
                  <a:pt x="1741" y="2702"/>
                </a:lnTo>
                <a:lnTo>
                  <a:pt x="1755" y="2683"/>
                </a:lnTo>
                <a:lnTo>
                  <a:pt x="2875" y="1517"/>
                </a:lnTo>
                <a:lnTo>
                  <a:pt x="2917" y="1469"/>
                </a:lnTo>
                <a:lnTo>
                  <a:pt x="2955" y="1419"/>
                </a:lnTo>
                <a:lnTo>
                  <a:pt x="2987" y="1365"/>
                </a:lnTo>
                <a:lnTo>
                  <a:pt x="3016" y="1310"/>
                </a:lnTo>
                <a:lnTo>
                  <a:pt x="3039" y="1253"/>
                </a:lnTo>
                <a:lnTo>
                  <a:pt x="3059" y="1195"/>
                </a:lnTo>
                <a:lnTo>
                  <a:pt x="3072" y="1135"/>
                </a:lnTo>
                <a:lnTo>
                  <a:pt x="3082" y="1075"/>
                </a:lnTo>
                <a:lnTo>
                  <a:pt x="3086" y="1014"/>
                </a:lnTo>
                <a:lnTo>
                  <a:pt x="3086" y="954"/>
                </a:lnTo>
                <a:lnTo>
                  <a:pt x="3082" y="892"/>
                </a:lnTo>
                <a:lnTo>
                  <a:pt x="3072" y="833"/>
                </a:lnTo>
                <a:lnTo>
                  <a:pt x="3059" y="772"/>
                </a:lnTo>
                <a:lnTo>
                  <a:pt x="3039" y="714"/>
                </a:lnTo>
                <a:lnTo>
                  <a:pt x="3016" y="658"/>
                </a:lnTo>
                <a:lnTo>
                  <a:pt x="2987" y="603"/>
                </a:lnTo>
                <a:lnTo>
                  <a:pt x="2955" y="550"/>
                </a:lnTo>
                <a:lnTo>
                  <a:pt x="2917" y="499"/>
                </a:lnTo>
                <a:lnTo>
                  <a:pt x="2875" y="451"/>
                </a:lnTo>
                <a:lnTo>
                  <a:pt x="2829" y="407"/>
                </a:lnTo>
                <a:lnTo>
                  <a:pt x="2781" y="367"/>
                </a:lnTo>
                <a:lnTo>
                  <a:pt x="2730" y="333"/>
                </a:lnTo>
                <a:lnTo>
                  <a:pt x="2677" y="304"/>
                </a:lnTo>
                <a:lnTo>
                  <a:pt x="2622" y="279"/>
                </a:lnTo>
                <a:lnTo>
                  <a:pt x="2566" y="260"/>
                </a:lnTo>
                <a:lnTo>
                  <a:pt x="2509" y="245"/>
                </a:lnTo>
                <a:lnTo>
                  <a:pt x="2451" y="236"/>
                </a:lnTo>
                <a:lnTo>
                  <a:pt x="2393" y="230"/>
                </a:lnTo>
                <a:lnTo>
                  <a:pt x="2335" y="230"/>
                </a:lnTo>
                <a:lnTo>
                  <a:pt x="2276" y="236"/>
                </a:lnTo>
                <a:lnTo>
                  <a:pt x="2218" y="245"/>
                </a:lnTo>
                <a:lnTo>
                  <a:pt x="2161" y="260"/>
                </a:lnTo>
                <a:lnTo>
                  <a:pt x="2105" y="279"/>
                </a:lnTo>
                <a:lnTo>
                  <a:pt x="2051" y="304"/>
                </a:lnTo>
                <a:lnTo>
                  <a:pt x="1998" y="333"/>
                </a:lnTo>
                <a:lnTo>
                  <a:pt x="1947" y="367"/>
                </a:lnTo>
                <a:lnTo>
                  <a:pt x="1898" y="407"/>
                </a:lnTo>
                <a:lnTo>
                  <a:pt x="1852" y="451"/>
                </a:lnTo>
                <a:lnTo>
                  <a:pt x="358" y="1988"/>
                </a:lnTo>
                <a:lnTo>
                  <a:pt x="323" y="2030"/>
                </a:lnTo>
                <a:lnTo>
                  <a:pt x="291" y="2073"/>
                </a:lnTo>
                <a:lnTo>
                  <a:pt x="266" y="2119"/>
                </a:lnTo>
                <a:lnTo>
                  <a:pt x="244" y="2166"/>
                </a:lnTo>
                <a:lnTo>
                  <a:pt x="228" y="2216"/>
                </a:lnTo>
                <a:lnTo>
                  <a:pt x="216" y="2266"/>
                </a:lnTo>
                <a:lnTo>
                  <a:pt x="209" y="2317"/>
                </a:lnTo>
                <a:lnTo>
                  <a:pt x="207" y="2369"/>
                </a:lnTo>
                <a:lnTo>
                  <a:pt x="209" y="2421"/>
                </a:lnTo>
                <a:lnTo>
                  <a:pt x="216" y="2472"/>
                </a:lnTo>
                <a:lnTo>
                  <a:pt x="228" y="2523"/>
                </a:lnTo>
                <a:lnTo>
                  <a:pt x="244" y="2572"/>
                </a:lnTo>
                <a:lnTo>
                  <a:pt x="266" y="2619"/>
                </a:lnTo>
                <a:lnTo>
                  <a:pt x="291" y="2665"/>
                </a:lnTo>
                <a:lnTo>
                  <a:pt x="323" y="2708"/>
                </a:lnTo>
                <a:lnTo>
                  <a:pt x="358" y="2750"/>
                </a:lnTo>
                <a:lnTo>
                  <a:pt x="397" y="2787"/>
                </a:lnTo>
                <a:lnTo>
                  <a:pt x="439" y="2819"/>
                </a:lnTo>
                <a:lnTo>
                  <a:pt x="483" y="2846"/>
                </a:lnTo>
                <a:lnTo>
                  <a:pt x="528" y="2869"/>
                </a:lnTo>
                <a:lnTo>
                  <a:pt x="576" y="2886"/>
                </a:lnTo>
                <a:lnTo>
                  <a:pt x="625" y="2897"/>
                </a:lnTo>
                <a:lnTo>
                  <a:pt x="674" y="2905"/>
                </a:lnTo>
                <a:lnTo>
                  <a:pt x="723" y="2908"/>
                </a:lnTo>
                <a:lnTo>
                  <a:pt x="773" y="2905"/>
                </a:lnTo>
                <a:lnTo>
                  <a:pt x="822" y="2897"/>
                </a:lnTo>
                <a:lnTo>
                  <a:pt x="871" y="2886"/>
                </a:lnTo>
                <a:lnTo>
                  <a:pt x="917" y="2869"/>
                </a:lnTo>
                <a:lnTo>
                  <a:pt x="964" y="2846"/>
                </a:lnTo>
                <a:lnTo>
                  <a:pt x="1008" y="2819"/>
                </a:lnTo>
                <a:lnTo>
                  <a:pt x="1050" y="2787"/>
                </a:lnTo>
                <a:lnTo>
                  <a:pt x="1088" y="2750"/>
                </a:lnTo>
                <a:lnTo>
                  <a:pt x="2597" y="1197"/>
                </a:lnTo>
                <a:lnTo>
                  <a:pt x="2623" y="1167"/>
                </a:lnTo>
                <a:lnTo>
                  <a:pt x="2644" y="1134"/>
                </a:lnTo>
                <a:lnTo>
                  <a:pt x="2662" y="1099"/>
                </a:lnTo>
                <a:lnTo>
                  <a:pt x="2675" y="1063"/>
                </a:lnTo>
                <a:lnTo>
                  <a:pt x="2683" y="1026"/>
                </a:lnTo>
                <a:lnTo>
                  <a:pt x="2688" y="988"/>
                </a:lnTo>
                <a:lnTo>
                  <a:pt x="2688" y="950"/>
                </a:lnTo>
                <a:lnTo>
                  <a:pt x="2683" y="911"/>
                </a:lnTo>
                <a:lnTo>
                  <a:pt x="2675" y="874"/>
                </a:lnTo>
                <a:lnTo>
                  <a:pt x="2662" y="838"/>
                </a:lnTo>
                <a:lnTo>
                  <a:pt x="2644" y="803"/>
                </a:lnTo>
                <a:lnTo>
                  <a:pt x="2623" y="770"/>
                </a:lnTo>
                <a:lnTo>
                  <a:pt x="2597" y="740"/>
                </a:lnTo>
                <a:lnTo>
                  <a:pt x="2568" y="713"/>
                </a:lnTo>
                <a:lnTo>
                  <a:pt x="2536" y="691"/>
                </a:lnTo>
                <a:lnTo>
                  <a:pt x="2504" y="673"/>
                </a:lnTo>
                <a:lnTo>
                  <a:pt x="2468" y="659"/>
                </a:lnTo>
                <a:lnTo>
                  <a:pt x="2432" y="650"/>
                </a:lnTo>
                <a:lnTo>
                  <a:pt x="2396" y="646"/>
                </a:lnTo>
                <a:lnTo>
                  <a:pt x="2359" y="646"/>
                </a:lnTo>
                <a:lnTo>
                  <a:pt x="2323" y="650"/>
                </a:lnTo>
                <a:lnTo>
                  <a:pt x="2288" y="659"/>
                </a:lnTo>
                <a:lnTo>
                  <a:pt x="2252" y="673"/>
                </a:lnTo>
                <a:lnTo>
                  <a:pt x="2220" y="691"/>
                </a:lnTo>
                <a:lnTo>
                  <a:pt x="2188" y="713"/>
                </a:lnTo>
                <a:lnTo>
                  <a:pt x="2159" y="740"/>
                </a:lnTo>
                <a:lnTo>
                  <a:pt x="1025" y="1921"/>
                </a:lnTo>
                <a:lnTo>
                  <a:pt x="1006" y="1937"/>
                </a:lnTo>
                <a:lnTo>
                  <a:pt x="986" y="1947"/>
                </a:lnTo>
                <a:lnTo>
                  <a:pt x="963" y="1952"/>
                </a:lnTo>
                <a:lnTo>
                  <a:pt x="940" y="1952"/>
                </a:lnTo>
                <a:lnTo>
                  <a:pt x="918" y="1947"/>
                </a:lnTo>
                <a:lnTo>
                  <a:pt x="897" y="1937"/>
                </a:lnTo>
                <a:lnTo>
                  <a:pt x="879" y="1921"/>
                </a:lnTo>
                <a:lnTo>
                  <a:pt x="863" y="1902"/>
                </a:lnTo>
                <a:lnTo>
                  <a:pt x="853" y="1880"/>
                </a:lnTo>
                <a:lnTo>
                  <a:pt x="849" y="1857"/>
                </a:lnTo>
                <a:lnTo>
                  <a:pt x="849" y="1833"/>
                </a:lnTo>
                <a:lnTo>
                  <a:pt x="853" y="1810"/>
                </a:lnTo>
                <a:lnTo>
                  <a:pt x="863" y="1789"/>
                </a:lnTo>
                <a:lnTo>
                  <a:pt x="879" y="1769"/>
                </a:lnTo>
                <a:lnTo>
                  <a:pt x="2012" y="588"/>
                </a:lnTo>
                <a:lnTo>
                  <a:pt x="2052" y="551"/>
                </a:lnTo>
                <a:lnTo>
                  <a:pt x="2093" y="519"/>
                </a:lnTo>
                <a:lnTo>
                  <a:pt x="2137" y="491"/>
                </a:lnTo>
                <a:lnTo>
                  <a:pt x="2183" y="469"/>
                </a:lnTo>
                <a:lnTo>
                  <a:pt x="2231" y="452"/>
                </a:lnTo>
                <a:lnTo>
                  <a:pt x="2279" y="439"/>
                </a:lnTo>
                <a:lnTo>
                  <a:pt x="2329" y="432"/>
                </a:lnTo>
                <a:lnTo>
                  <a:pt x="2377" y="430"/>
                </a:lnTo>
                <a:lnTo>
                  <a:pt x="2427" y="432"/>
                </a:lnTo>
                <a:lnTo>
                  <a:pt x="2476" y="439"/>
                </a:lnTo>
                <a:lnTo>
                  <a:pt x="2525" y="452"/>
                </a:lnTo>
                <a:lnTo>
                  <a:pt x="2572" y="469"/>
                </a:lnTo>
                <a:lnTo>
                  <a:pt x="2618" y="491"/>
                </a:lnTo>
                <a:lnTo>
                  <a:pt x="2663" y="519"/>
                </a:lnTo>
                <a:lnTo>
                  <a:pt x="2704" y="551"/>
                </a:lnTo>
                <a:lnTo>
                  <a:pt x="2743" y="588"/>
                </a:lnTo>
                <a:lnTo>
                  <a:pt x="2779" y="628"/>
                </a:lnTo>
                <a:lnTo>
                  <a:pt x="2809" y="672"/>
                </a:lnTo>
                <a:lnTo>
                  <a:pt x="2836" y="718"/>
                </a:lnTo>
                <a:lnTo>
                  <a:pt x="2857" y="766"/>
                </a:lnTo>
                <a:lnTo>
                  <a:pt x="2873" y="815"/>
                </a:lnTo>
                <a:lnTo>
                  <a:pt x="2886" y="866"/>
                </a:lnTo>
                <a:lnTo>
                  <a:pt x="2893" y="917"/>
                </a:lnTo>
                <a:lnTo>
                  <a:pt x="2895" y="969"/>
                </a:lnTo>
                <a:lnTo>
                  <a:pt x="2893" y="1020"/>
                </a:lnTo>
                <a:lnTo>
                  <a:pt x="2886" y="1072"/>
                </a:lnTo>
                <a:lnTo>
                  <a:pt x="2873" y="1121"/>
                </a:lnTo>
                <a:lnTo>
                  <a:pt x="2857" y="1171"/>
                </a:lnTo>
                <a:lnTo>
                  <a:pt x="2836" y="1219"/>
                </a:lnTo>
                <a:lnTo>
                  <a:pt x="2809" y="1265"/>
                </a:lnTo>
                <a:lnTo>
                  <a:pt x="2779" y="1308"/>
                </a:lnTo>
                <a:lnTo>
                  <a:pt x="2743" y="1350"/>
                </a:lnTo>
                <a:lnTo>
                  <a:pt x="1235" y="2903"/>
                </a:lnTo>
                <a:lnTo>
                  <a:pt x="1189" y="2946"/>
                </a:lnTo>
                <a:lnTo>
                  <a:pt x="1140" y="2985"/>
                </a:lnTo>
                <a:lnTo>
                  <a:pt x="1089" y="3019"/>
                </a:lnTo>
                <a:lnTo>
                  <a:pt x="1037" y="3049"/>
                </a:lnTo>
                <a:lnTo>
                  <a:pt x="982" y="3073"/>
                </a:lnTo>
                <a:lnTo>
                  <a:pt x="926" y="3093"/>
                </a:lnTo>
                <a:lnTo>
                  <a:pt x="869" y="3107"/>
                </a:lnTo>
                <a:lnTo>
                  <a:pt x="810" y="3117"/>
                </a:lnTo>
                <a:lnTo>
                  <a:pt x="752" y="3122"/>
                </a:lnTo>
                <a:lnTo>
                  <a:pt x="694" y="3122"/>
                </a:lnTo>
                <a:lnTo>
                  <a:pt x="635" y="3117"/>
                </a:lnTo>
                <a:lnTo>
                  <a:pt x="577" y="3107"/>
                </a:lnTo>
                <a:lnTo>
                  <a:pt x="520" y="3093"/>
                </a:lnTo>
                <a:lnTo>
                  <a:pt x="464" y="3073"/>
                </a:lnTo>
                <a:lnTo>
                  <a:pt x="410" y="3049"/>
                </a:lnTo>
                <a:lnTo>
                  <a:pt x="357" y="3019"/>
                </a:lnTo>
                <a:lnTo>
                  <a:pt x="306" y="2985"/>
                </a:lnTo>
                <a:lnTo>
                  <a:pt x="258" y="2946"/>
                </a:lnTo>
                <a:lnTo>
                  <a:pt x="212" y="2903"/>
                </a:lnTo>
                <a:lnTo>
                  <a:pt x="169" y="2855"/>
                </a:lnTo>
                <a:lnTo>
                  <a:pt x="131" y="2804"/>
                </a:lnTo>
                <a:lnTo>
                  <a:pt x="99" y="2751"/>
                </a:lnTo>
                <a:lnTo>
                  <a:pt x="71" y="2696"/>
                </a:lnTo>
                <a:lnTo>
                  <a:pt x="48" y="2638"/>
                </a:lnTo>
                <a:lnTo>
                  <a:pt x="29" y="2580"/>
                </a:lnTo>
                <a:lnTo>
                  <a:pt x="14" y="2521"/>
                </a:lnTo>
                <a:lnTo>
                  <a:pt x="5" y="2460"/>
                </a:lnTo>
                <a:lnTo>
                  <a:pt x="0" y="2400"/>
                </a:lnTo>
                <a:lnTo>
                  <a:pt x="0" y="2339"/>
                </a:lnTo>
                <a:lnTo>
                  <a:pt x="5" y="2278"/>
                </a:lnTo>
                <a:lnTo>
                  <a:pt x="14" y="2217"/>
                </a:lnTo>
                <a:lnTo>
                  <a:pt x="29" y="2158"/>
                </a:lnTo>
                <a:lnTo>
                  <a:pt x="48" y="2100"/>
                </a:lnTo>
                <a:lnTo>
                  <a:pt x="71" y="2043"/>
                </a:lnTo>
                <a:lnTo>
                  <a:pt x="99" y="1988"/>
                </a:lnTo>
                <a:lnTo>
                  <a:pt x="131" y="1935"/>
                </a:lnTo>
                <a:lnTo>
                  <a:pt x="169" y="1884"/>
                </a:lnTo>
                <a:lnTo>
                  <a:pt x="212" y="1836"/>
                </a:lnTo>
                <a:lnTo>
                  <a:pt x="1720" y="283"/>
                </a:lnTo>
                <a:lnTo>
                  <a:pt x="1774" y="231"/>
                </a:lnTo>
                <a:lnTo>
                  <a:pt x="1830" y="185"/>
                </a:lnTo>
                <a:lnTo>
                  <a:pt x="1888" y="144"/>
                </a:lnTo>
                <a:lnTo>
                  <a:pt x="1949" y="108"/>
                </a:lnTo>
                <a:lnTo>
                  <a:pt x="2012" y="77"/>
                </a:lnTo>
                <a:lnTo>
                  <a:pt x="2076" y="51"/>
                </a:lnTo>
                <a:lnTo>
                  <a:pt x="2142" y="31"/>
                </a:lnTo>
                <a:lnTo>
                  <a:pt x="2208" y="15"/>
                </a:lnTo>
                <a:lnTo>
                  <a:pt x="2276" y="4"/>
                </a:lnTo>
                <a:lnTo>
                  <a:pt x="2344" y="0"/>
                </a:lnTo>
                <a:close/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6"/>
          <p:cNvSpPr/>
          <p:nvPr/>
        </p:nvSpPr>
        <p:spPr>
          <a:xfrm>
            <a:off x="5808240" y="5000760"/>
            <a:ext cx="158760" cy="290160"/>
          </a:xfrm>
          <a:custGeom>
            <a:avLst/>
            <a:gdLst/>
            <a:ahLst/>
            <a:rect l="l" t="t" r="r" b="b"/>
            <a:pathLst>
              <a:path w="2195" h="3200">
                <a:moveTo>
                  <a:pt x="1099" y="2672"/>
                </a:moveTo>
                <a:lnTo>
                  <a:pt x="1062" y="2675"/>
                </a:lnTo>
                <a:lnTo>
                  <a:pt x="1029" y="2684"/>
                </a:lnTo>
                <a:lnTo>
                  <a:pt x="998" y="2697"/>
                </a:lnTo>
                <a:lnTo>
                  <a:pt x="971" y="2715"/>
                </a:lnTo>
                <a:lnTo>
                  <a:pt x="949" y="2738"/>
                </a:lnTo>
                <a:lnTo>
                  <a:pt x="931" y="2763"/>
                </a:lnTo>
                <a:lnTo>
                  <a:pt x="921" y="2790"/>
                </a:lnTo>
                <a:lnTo>
                  <a:pt x="918" y="2821"/>
                </a:lnTo>
                <a:lnTo>
                  <a:pt x="921" y="2850"/>
                </a:lnTo>
                <a:lnTo>
                  <a:pt x="931" y="2879"/>
                </a:lnTo>
                <a:lnTo>
                  <a:pt x="949" y="2903"/>
                </a:lnTo>
                <a:lnTo>
                  <a:pt x="971" y="2925"/>
                </a:lnTo>
                <a:lnTo>
                  <a:pt x="998" y="2944"/>
                </a:lnTo>
                <a:lnTo>
                  <a:pt x="1029" y="2957"/>
                </a:lnTo>
                <a:lnTo>
                  <a:pt x="1062" y="2966"/>
                </a:lnTo>
                <a:lnTo>
                  <a:pt x="1099" y="2969"/>
                </a:lnTo>
                <a:lnTo>
                  <a:pt x="1134" y="2966"/>
                </a:lnTo>
                <a:lnTo>
                  <a:pt x="1168" y="2957"/>
                </a:lnTo>
                <a:lnTo>
                  <a:pt x="1198" y="2944"/>
                </a:lnTo>
                <a:lnTo>
                  <a:pt x="1225" y="2925"/>
                </a:lnTo>
                <a:lnTo>
                  <a:pt x="1246" y="2903"/>
                </a:lnTo>
                <a:lnTo>
                  <a:pt x="1264" y="2879"/>
                </a:lnTo>
                <a:lnTo>
                  <a:pt x="1273" y="2850"/>
                </a:lnTo>
                <a:lnTo>
                  <a:pt x="1277" y="2821"/>
                </a:lnTo>
                <a:lnTo>
                  <a:pt x="1273" y="2790"/>
                </a:lnTo>
                <a:lnTo>
                  <a:pt x="1264" y="2763"/>
                </a:lnTo>
                <a:lnTo>
                  <a:pt x="1246" y="2738"/>
                </a:lnTo>
                <a:lnTo>
                  <a:pt x="1225" y="2715"/>
                </a:lnTo>
                <a:lnTo>
                  <a:pt x="1198" y="2697"/>
                </a:lnTo>
                <a:lnTo>
                  <a:pt x="1168" y="2684"/>
                </a:lnTo>
                <a:lnTo>
                  <a:pt x="1134" y="2675"/>
                </a:lnTo>
                <a:lnTo>
                  <a:pt x="1099" y="2672"/>
                </a:lnTo>
                <a:close/>
                <a:moveTo>
                  <a:pt x="211" y="393"/>
                </a:moveTo>
                <a:lnTo>
                  <a:pt x="211" y="2459"/>
                </a:lnTo>
                <a:lnTo>
                  <a:pt x="1983" y="2459"/>
                </a:lnTo>
                <a:lnTo>
                  <a:pt x="1983" y="393"/>
                </a:lnTo>
                <a:lnTo>
                  <a:pt x="211" y="393"/>
                </a:lnTo>
                <a:close/>
                <a:moveTo>
                  <a:pt x="695" y="141"/>
                </a:moveTo>
                <a:lnTo>
                  <a:pt x="684" y="144"/>
                </a:lnTo>
                <a:lnTo>
                  <a:pt x="674" y="152"/>
                </a:lnTo>
                <a:lnTo>
                  <a:pt x="666" y="165"/>
                </a:lnTo>
                <a:lnTo>
                  <a:pt x="661" y="180"/>
                </a:lnTo>
                <a:lnTo>
                  <a:pt x="659" y="197"/>
                </a:lnTo>
                <a:lnTo>
                  <a:pt x="661" y="215"/>
                </a:lnTo>
                <a:lnTo>
                  <a:pt x="666" y="231"/>
                </a:lnTo>
                <a:lnTo>
                  <a:pt x="674" y="243"/>
                </a:lnTo>
                <a:lnTo>
                  <a:pt x="684" y="251"/>
                </a:lnTo>
                <a:lnTo>
                  <a:pt x="695" y="254"/>
                </a:lnTo>
                <a:lnTo>
                  <a:pt x="1500" y="254"/>
                </a:lnTo>
                <a:lnTo>
                  <a:pt x="1512" y="251"/>
                </a:lnTo>
                <a:lnTo>
                  <a:pt x="1522" y="243"/>
                </a:lnTo>
                <a:lnTo>
                  <a:pt x="1531" y="231"/>
                </a:lnTo>
                <a:lnTo>
                  <a:pt x="1536" y="215"/>
                </a:lnTo>
                <a:lnTo>
                  <a:pt x="1538" y="197"/>
                </a:lnTo>
                <a:lnTo>
                  <a:pt x="1536" y="180"/>
                </a:lnTo>
                <a:lnTo>
                  <a:pt x="1531" y="165"/>
                </a:lnTo>
                <a:lnTo>
                  <a:pt x="1522" y="152"/>
                </a:lnTo>
                <a:lnTo>
                  <a:pt x="1512" y="144"/>
                </a:lnTo>
                <a:lnTo>
                  <a:pt x="1500" y="141"/>
                </a:lnTo>
                <a:lnTo>
                  <a:pt x="695" y="141"/>
                </a:lnTo>
                <a:close/>
                <a:moveTo>
                  <a:pt x="283" y="0"/>
                </a:moveTo>
                <a:lnTo>
                  <a:pt x="1913" y="0"/>
                </a:lnTo>
                <a:lnTo>
                  <a:pt x="1959" y="3"/>
                </a:lnTo>
                <a:lnTo>
                  <a:pt x="2003" y="11"/>
                </a:lnTo>
                <a:lnTo>
                  <a:pt x="2044" y="26"/>
                </a:lnTo>
                <a:lnTo>
                  <a:pt x="2081" y="45"/>
                </a:lnTo>
                <a:lnTo>
                  <a:pt x="2113" y="68"/>
                </a:lnTo>
                <a:lnTo>
                  <a:pt x="2141" y="96"/>
                </a:lnTo>
                <a:lnTo>
                  <a:pt x="2164" y="126"/>
                </a:lnTo>
                <a:lnTo>
                  <a:pt x="2182" y="160"/>
                </a:lnTo>
                <a:lnTo>
                  <a:pt x="2191" y="195"/>
                </a:lnTo>
                <a:lnTo>
                  <a:pt x="2195" y="233"/>
                </a:lnTo>
                <a:lnTo>
                  <a:pt x="2195" y="2966"/>
                </a:lnTo>
                <a:lnTo>
                  <a:pt x="2191" y="3004"/>
                </a:lnTo>
                <a:lnTo>
                  <a:pt x="2182" y="3040"/>
                </a:lnTo>
                <a:lnTo>
                  <a:pt x="2164" y="3074"/>
                </a:lnTo>
                <a:lnTo>
                  <a:pt x="2141" y="3104"/>
                </a:lnTo>
                <a:lnTo>
                  <a:pt x="2113" y="3131"/>
                </a:lnTo>
                <a:lnTo>
                  <a:pt x="2081" y="3154"/>
                </a:lnTo>
                <a:lnTo>
                  <a:pt x="2044" y="3173"/>
                </a:lnTo>
                <a:lnTo>
                  <a:pt x="2003" y="3188"/>
                </a:lnTo>
                <a:lnTo>
                  <a:pt x="1959" y="3197"/>
                </a:lnTo>
                <a:lnTo>
                  <a:pt x="1913" y="3200"/>
                </a:lnTo>
                <a:lnTo>
                  <a:pt x="283" y="3200"/>
                </a:lnTo>
                <a:lnTo>
                  <a:pt x="236" y="3197"/>
                </a:lnTo>
                <a:lnTo>
                  <a:pt x="193" y="3188"/>
                </a:lnTo>
                <a:lnTo>
                  <a:pt x="152" y="3173"/>
                </a:lnTo>
                <a:lnTo>
                  <a:pt x="115" y="3154"/>
                </a:lnTo>
                <a:lnTo>
                  <a:pt x="83" y="3131"/>
                </a:lnTo>
                <a:lnTo>
                  <a:pt x="55" y="3104"/>
                </a:lnTo>
                <a:lnTo>
                  <a:pt x="32" y="3074"/>
                </a:lnTo>
                <a:lnTo>
                  <a:pt x="15" y="3040"/>
                </a:lnTo>
                <a:lnTo>
                  <a:pt x="3" y="3004"/>
                </a:lnTo>
                <a:lnTo>
                  <a:pt x="0" y="2966"/>
                </a:lnTo>
                <a:lnTo>
                  <a:pt x="0" y="233"/>
                </a:lnTo>
                <a:lnTo>
                  <a:pt x="3" y="195"/>
                </a:lnTo>
                <a:lnTo>
                  <a:pt x="15" y="160"/>
                </a:lnTo>
                <a:lnTo>
                  <a:pt x="32" y="126"/>
                </a:lnTo>
                <a:lnTo>
                  <a:pt x="55" y="96"/>
                </a:lnTo>
                <a:lnTo>
                  <a:pt x="83" y="68"/>
                </a:lnTo>
                <a:lnTo>
                  <a:pt x="115" y="45"/>
                </a:lnTo>
                <a:lnTo>
                  <a:pt x="152" y="26"/>
                </a:lnTo>
                <a:lnTo>
                  <a:pt x="193" y="11"/>
                </a:lnTo>
                <a:lnTo>
                  <a:pt x="236" y="3"/>
                </a:lnTo>
                <a:lnTo>
                  <a:pt x="283" y="0"/>
                </a:lnTo>
                <a:close/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7"/>
          <p:cNvSpPr/>
          <p:nvPr/>
        </p:nvSpPr>
        <p:spPr>
          <a:xfrm>
            <a:off x="7751520" y="2364840"/>
            <a:ext cx="2192400" cy="8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en-US" sz="1400" spc="-1" strike="noStrike">
                <a:solidFill>
                  <a:srgbClr val="595959"/>
                </a:solidFill>
                <a:latin typeface="맑은 고딕"/>
                <a:ea typeface="DejaVu Sans"/>
              </a:rPr>
              <a:t>Feature. 1 / Contents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a6a6a6"/>
                </a:solidFill>
                <a:latin typeface="맑은 고딕"/>
                <a:ea typeface="DejaVu Sans"/>
              </a:rPr>
              <a:t>Enjoy your stylish business </a:t>
            </a:r>
            <a:endParaRPr b="0" lang="en-US" sz="1050" spc="-1" strike="noStrike">
              <a:latin typeface="Noto Sans CJK KR"/>
            </a:endParaRPr>
          </a:p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a6a6a6"/>
                </a:solidFill>
                <a:latin typeface="맑은 고딕"/>
                <a:ea typeface="DejaVu Sans"/>
              </a:rPr>
              <a:t>and campus life with BIZCAM</a:t>
            </a:r>
            <a:endParaRPr b="0" lang="en-US" sz="1050" spc="-1" strike="noStrike">
              <a:latin typeface="Noto Sans CJK KR"/>
            </a:endParaRPr>
          </a:p>
        </p:txBody>
      </p:sp>
      <p:sp>
        <p:nvSpPr>
          <p:cNvPr id="102" name="CustomShape 18"/>
          <p:cNvSpPr/>
          <p:nvPr/>
        </p:nvSpPr>
        <p:spPr>
          <a:xfrm>
            <a:off x="1904040" y="3534840"/>
            <a:ext cx="2192400" cy="8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en-US" sz="1400" spc="-1" strike="noStrike">
                <a:solidFill>
                  <a:srgbClr val="595959"/>
                </a:solidFill>
                <a:latin typeface="맑은 고딕"/>
                <a:ea typeface="DejaVu Sans"/>
              </a:rPr>
              <a:t>Feature. 1 / Contents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a6a6a6"/>
                </a:solidFill>
                <a:latin typeface="맑은 고딕"/>
                <a:ea typeface="DejaVu Sans"/>
              </a:rPr>
              <a:t>Enjoy your stylish business </a:t>
            </a:r>
            <a:endParaRPr b="0" lang="en-US" sz="1050" spc="-1" strike="noStrike">
              <a:latin typeface="Noto Sans CJK KR"/>
            </a:endParaRPr>
          </a:p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a6a6a6"/>
                </a:solidFill>
                <a:latin typeface="맑은 고딕"/>
                <a:ea typeface="DejaVu Sans"/>
              </a:rPr>
              <a:t>and campus life with BIZCAM</a:t>
            </a:r>
            <a:endParaRPr b="0" lang="en-US" sz="1050" spc="-1" strike="noStrike">
              <a:latin typeface="Noto Sans CJK KR"/>
            </a:endParaRPr>
          </a:p>
        </p:txBody>
      </p:sp>
      <p:sp>
        <p:nvSpPr>
          <p:cNvPr id="103" name="CustomShape 19"/>
          <p:cNvSpPr/>
          <p:nvPr/>
        </p:nvSpPr>
        <p:spPr>
          <a:xfrm>
            <a:off x="7751520" y="3535920"/>
            <a:ext cx="2192400" cy="8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en-US" sz="1400" spc="-1" strike="noStrike">
                <a:solidFill>
                  <a:srgbClr val="595959"/>
                </a:solidFill>
                <a:latin typeface="맑은 고딕"/>
                <a:ea typeface="DejaVu Sans"/>
              </a:rPr>
              <a:t>Feature. 1 / Contents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a6a6a6"/>
                </a:solidFill>
                <a:latin typeface="맑은 고딕"/>
                <a:ea typeface="DejaVu Sans"/>
              </a:rPr>
              <a:t>Enjoy your stylish business </a:t>
            </a:r>
            <a:endParaRPr b="0" lang="en-US" sz="1050" spc="-1" strike="noStrike">
              <a:latin typeface="Noto Sans CJK KR"/>
            </a:endParaRPr>
          </a:p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a6a6a6"/>
                </a:solidFill>
                <a:latin typeface="맑은 고딕"/>
                <a:ea typeface="DejaVu Sans"/>
              </a:rPr>
              <a:t>and campus life with BIZCAM</a:t>
            </a:r>
            <a:endParaRPr b="0" lang="en-US" sz="1050" spc="-1" strike="noStrike">
              <a:latin typeface="Noto Sans CJK KR"/>
            </a:endParaRPr>
          </a:p>
        </p:txBody>
      </p:sp>
      <p:sp>
        <p:nvSpPr>
          <p:cNvPr id="104" name="CustomShape 20"/>
          <p:cNvSpPr/>
          <p:nvPr/>
        </p:nvSpPr>
        <p:spPr>
          <a:xfrm>
            <a:off x="1904040" y="4705920"/>
            <a:ext cx="2192400" cy="8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en-US" sz="1400" spc="-1" strike="noStrike">
                <a:solidFill>
                  <a:srgbClr val="595959"/>
                </a:solidFill>
                <a:latin typeface="맑은 고딕"/>
                <a:ea typeface="DejaVu Sans"/>
              </a:rPr>
              <a:t>Feature. 1 / Contents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a6a6a6"/>
                </a:solidFill>
                <a:latin typeface="맑은 고딕"/>
                <a:ea typeface="DejaVu Sans"/>
              </a:rPr>
              <a:t>Enjoy your stylish business </a:t>
            </a:r>
            <a:endParaRPr b="0" lang="en-US" sz="1050" spc="-1" strike="noStrike">
              <a:latin typeface="Noto Sans CJK KR"/>
            </a:endParaRPr>
          </a:p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a6a6a6"/>
                </a:solidFill>
                <a:latin typeface="맑은 고딕"/>
                <a:ea typeface="DejaVu Sans"/>
              </a:rPr>
              <a:t>and campus life with BIZCAM</a:t>
            </a:r>
            <a:endParaRPr b="0" lang="en-US" sz="1050" spc="-1" strike="noStrike">
              <a:latin typeface="Noto Sans CJK KR"/>
            </a:endParaRPr>
          </a:p>
        </p:txBody>
      </p:sp>
      <p:sp>
        <p:nvSpPr>
          <p:cNvPr id="105" name="CustomShape 21"/>
          <p:cNvSpPr/>
          <p:nvPr/>
        </p:nvSpPr>
        <p:spPr>
          <a:xfrm>
            <a:off x="7751520" y="4707000"/>
            <a:ext cx="2192400" cy="8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en-US" sz="1400" spc="-1" strike="noStrike">
                <a:solidFill>
                  <a:srgbClr val="595959"/>
                </a:solidFill>
                <a:latin typeface="맑은 고딕"/>
                <a:ea typeface="DejaVu Sans"/>
              </a:rPr>
              <a:t>Feature. 1 / Contents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a6a6a6"/>
                </a:solidFill>
                <a:latin typeface="맑은 고딕"/>
                <a:ea typeface="DejaVu Sans"/>
              </a:rPr>
              <a:t>Enjoy your stylish business </a:t>
            </a:r>
            <a:endParaRPr b="0" lang="en-US" sz="1050" spc="-1" strike="noStrike">
              <a:latin typeface="Noto Sans CJK KR"/>
            </a:endParaRPr>
          </a:p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a6a6a6"/>
                </a:solidFill>
                <a:latin typeface="맑은 고딕"/>
                <a:ea typeface="DejaVu Sans"/>
              </a:rPr>
              <a:t>and campus life with BIZCAM</a:t>
            </a:r>
            <a:endParaRPr b="0" lang="en-US" sz="1050" spc="-1" strike="noStrike">
              <a:latin typeface="Noto Sans CJK KR"/>
            </a:endParaRPr>
          </a:p>
        </p:txBody>
      </p:sp>
      <p:sp>
        <p:nvSpPr>
          <p:cNvPr id="106" name="Line 22"/>
          <p:cNvSpPr/>
          <p:nvPr/>
        </p:nvSpPr>
        <p:spPr>
          <a:xfrm flipV="1">
            <a:off x="6358320" y="2813760"/>
            <a:ext cx="634680" cy="1800"/>
          </a:xfrm>
          <a:prstGeom prst="line">
            <a:avLst/>
          </a:prstGeom>
          <a:ln cap="rnd" w="12600">
            <a:solidFill>
              <a:srgbClr val="382f80"/>
            </a:solidFill>
            <a:prstDash val="sysDash"/>
            <a:bevel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23"/>
          <p:cNvSpPr/>
          <p:nvPr/>
        </p:nvSpPr>
        <p:spPr>
          <a:xfrm flipV="1">
            <a:off x="4842000" y="2811600"/>
            <a:ext cx="634680" cy="2160"/>
          </a:xfrm>
          <a:prstGeom prst="line">
            <a:avLst/>
          </a:prstGeom>
          <a:ln cap="rnd" w="12600">
            <a:solidFill>
              <a:srgbClr val="494159"/>
            </a:solidFill>
            <a:prstDash val="sysDash"/>
            <a:bevel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4"/>
          <p:cNvSpPr/>
          <p:nvPr/>
        </p:nvSpPr>
        <p:spPr>
          <a:xfrm>
            <a:off x="4403520" y="3830760"/>
            <a:ext cx="359280" cy="35928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맑은 고딕"/>
                <a:ea typeface="DejaVu Sans"/>
              </a:rPr>
              <a:t>▼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09" name="CustomShape 25"/>
          <p:cNvSpPr/>
          <p:nvPr/>
        </p:nvSpPr>
        <p:spPr>
          <a:xfrm>
            <a:off x="7085160" y="3830760"/>
            <a:ext cx="359280" cy="359280"/>
          </a:xfrm>
          <a:prstGeom prst="ellipse">
            <a:avLst/>
          </a:prstGeom>
          <a:solidFill>
            <a:srgbClr val="fd475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맑은 고딕"/>
                <a:ea typeface="DejaVu Sans"/>
              </a:rPr>
              <a:t>▲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10" name="Line 26"/>
          <p:cNvSpPr/>
          <p:nvPr/>
        </p:nvSpPr>
        <p:spPr>
          <a:xfrm flipV="1">
            <a:off x="6358320" y="4010760"/>
            <a:ext cx="634680" cy="2160"/>
          </a:xfrm>
          <a:prstGeom prst="line">
            <a:avLst/>
          </a:prstGeom>
          <a:ln cap="rnd" w="12600">
            <a:solidFill>
              <a:srgbClr val="382f80"/>
            </a:solidFill>
            <a:prstDash val="sysDash"/>
            <a:bevel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27"/>
          <p:cNvSpPr/>
          <p:nvPr/>
        </p:nvSpPr>
        <p:spPr>
          <a:xfrm flipV="1">
            <a:off x="4842000" y="4008600"/>
            <a:ext cx="634680" cy="2160"/>
          </a:xfrm>
          <a:prstGeom prst="line">
            <a:avLst/>
          </a:prstGeom>
          <a:ln cap="rnd" w="12600">
            <a:solidFill>
              <a:srgbClr val="494159"/>
            </a:solidFill>
            <a:prstDash val="sysDash"/>
            <a:bevel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8"/>
          <p:cNvSpPr/>
          <p:nvPr/>
        </p:nvSpPr>
        <p:spPr>
          <a:xfrm>
            <a:off x="4403520" y="4980960"/>
            <a:ext cx="359280" cy="35928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맑은 고딕"/>
                <a:ea typeface="DejaVu Sans"/>
              </a:rPr>
              <a:t>▼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13" name="CustomShape 29"/>
          <p:cNvSpPr/>
          <p:nvPr/>
        </p:nvSpPr>
        <p:spPr>
          <a:xfrm>
            <a:off x="7085160" y="4980960"/>
            <a:ext cx="359280" cy="359280"/>
          </a:xfrm>
          <a:prstGeom prst="ellipse">
            <a:avLst/>
          </a:prstGeom>
          <a:solidFill>
            <a:srgbClr val="269dfb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맑은 고딕"/>
                <a:ea typeface="DejaVu Sans"/>
              </a:rPr>
              <a:t>▲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14" name="Line 30"/>
          <p:cNvSpPr/>
          <p:nvPr/>
        </p:nvSpPr>
        <p:spPr>
          <a:xfrm flipV="1">
            <a:off x="6358320" y="5160960"/>
            <a:ext cx="634680" cy="1800"/>
          </a:xfrm>
          <a:prstGeom prst="line">
            <a:avLst/>
          </a:prstGeom>
          <a:ln cap="rnd" w="12600">
            <a:solidFill>
              <a:srgbClr val="382f80"/>
            </a:solidFill>
            <a:prstDash val="sysDash"/>
            <a:bevel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31"/>
          <p:cNvSpPr/>
          <p:nvPr/>
        </p:nvSpPr>
        <p:spPr>
          <a:xfrm flipV="1">
            <a:off x="4842000" y="5158800"/>
            <a:ext cx="634680" cy="2160"/>
          </a:xfrm>
          <a:prstGeom prst="line">
            <a:avLst/>
          </a:prstGeom>
          <a:ln cap="rnd" w="12600">
            <a:solidFill>
              <a:srgbClr val="494159"/>
            </a:solidFill>
            <a:prstDash val="sysDash"/>
            <a:bevel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2"/>
          <p:cNvSpPr/>
          <p:nvPr/>
        </p:nvSpPr>
        <p:spPr>
          <a:xfrm>
            <a:off x="965880" y="2448000"/>
            <a:ext cx="85644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en-US" sz="3200" spc="-1" strike="noStrike">
                <a:solidFill>
                  <a:srgbClr val="595959"/>
                </a:solidFill>
                <a:latin typeface="맑은 고딕"/>
                <a:ea typeface="DejaVu Sans"/>
              </a:rPr>
              <a:t>60</a:t>
            </a:r>
            <a:r>
              <a:rPr b="0" lang="en-US" sz="1100" spc="-1" strike="noStrike">
                <a:solidFill>
                  <a:srgbClr val="595959"/>
                </a:solidFill>
                <a:latin typeface="맑은 고딕"/>
                <a:ea typeface="DejaVu Sans"/>
              </a:rPr>
              <a:t>%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17" name="CustomShape 33"/>
          <p:cNvSpPr/>
          <p:nvPr/>
        </p:nvSpPr>
        <p:spPr>
          <a:xfrm>
            <a:off x="965880" y="3619080"/>
            <a:ext cx="85644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en-US" sz="3200" spc="-1" strike="noStrike">
                <a:solidFill>
                  <a:srgbClr val="595959"/>
                </a:solidFill>
                <a:latin typeface="맑은 고딕"/>
                <a:ea typeface="DejaVu Sans"/>
              </a:rPr>
              <a:t>60</a:t>
            </a:r>
            <a:r>
              <a:rPr b="0" lang="en-US" sz="1100" spc="-1" strike="noStrike">
                <a:solidFill>
                  <a:srgbClr val="595959"/>
                </a:solidFill>
                <a:latin typeface="맑은 고딕"/>
                <a:ea typeface="DejaVu Sans"/>
              </a:rPr>
              <a:t>%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18" name="CustomShape 34"/>
          <p:cNvSpPr/>
          <p:nvPr/>
        </p:nvSpPr>
        <p:spPr>
          <a:xfrm>
            <a:off x="965880" y="4790160"/>
            <a:ext cx="85644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en-US" sz="3200" spc="-1" strike="noStrike">
                <a:solidFill>
                  <a:srgbClr val="595959"/>
                </a:solidFill>
                <a:latin typeface="맑은 고딕"/>
                <a:ea typeface="DejaVu Sans"/>
              </a:rPr>
              <a:t>60</a:t>
            </a:r>
            <a:r>
              <a:rPr b="0" lang="en-US" sz="1100" spc="-1" strike="noStrike">
                <a:solidFill>
                  <a:srgbClr val="595959"/>
                </a:solidFill>
                <a:latin typeface="맑은 고딕"/>
                <a:ea typeface="DejaVu Sans"/>
              </a:rPr>
              <a:t>%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19" name="CustomShape 35"/>
          <p:cNvSpPr/>
          <p:nvPr/>
        </p:nvSpPr>
        <p:spPr>
          <a:xfrm>
            <a:off x="10025640" y="2431440"/>
            <a:ext cx="85644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en-US" sz="3200" spc="-1" strike="noStrike">
                <a:solidFill>
                  <a:srgbClr val="269dfb"/>
                </a:solidFill>
                <a:latin typeface="맑은 고딕"/>
                <a:ea typeface="DejaVu Sans"/>
              </a:rPr>
              <a:t>60</a:t>
            </a:r>
            <a:r>
              <a:rPr b="0" lang="en-US" sz="1100" spc="-1" strike="noStrike">
                <a:solidFill>
                  <a:srgbClr val="269dfb"/>
                </a:solidFill>
                <a:latin typeface="맑은 고딕"/>
                <a:ea typeface="DejaVu Sans"/>
              </a:rPr>
              <a:t>%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20" name="CustomShape 36"/>
          <p:cNvSpPr/>
          <p:nvPr/>
        </p:nvSpPr>
        <p:spPr>
          <a:xfrm>
            <a:off x="10025640" y="3602520"/>
            <a:ext cx="85644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en-US" sz="3200" spc="-1" strike="noStrike">
                <a:solidFill>
                  <a:srgbClr val="fd475e"/>
                </a:solidFill>
                <a:latin typeface="맑은 고딕"/>
                <a:ea typeface="DejaVu Sans"/>
              </a:rPr>
              <a:t>60</a:t>
            </a:r>
            <a:r>
              <a:rPr b="0" lang="en-US" sz="1100" spc="-1" strike="noStrike">
                <a:solidFill>
                  <a:srgbClr val="fd475e"/>
                </a:solidFill>
                <a:latin typeface="맑은 고딕"/>
                <a:ea typeface="DejaVu Sans"/>
              </a:rPr>
              <a:t>%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21" name="CustomShape 37"/>
          <p:cNvSpPr/>
          <p:nvPr/>
        </p:nvSpPr>
        <p:spPr>
          <a:xfrm>
            <a:off x="10025640" y="4773600"/>
            <a:ext cx="85644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en-US" sz="3200" spc="-1" strike="noStrike">
                <a:solidFill>
                  <a:srgbClr val="269dfb"/>
                </a:solidFill>
                <a:latin typeface="맑은 고딕"/>
                <a:ea typeface="DejaVu Sans"/>
              </a:rPr>
              <a:t>60</a:t>
            </a:r>
            <a:r>
              <a:rPr b="0" lang="en-US" sz="1100" spc="-1" strike="noStrike">
                <a:solidFill>
                  <a:srgbClr val="269dfb"/>
                </a:solidFill>
                <a:latin typeface="맑은 고딕"/>
                <a:ea typeface="DejaVu Sans"/>
              </a:rPr>
              <a:t>%</a:t>
            </a:r>
            <a:endParaRPr b="0" lang="en-US" sz="11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44000" y="100440"/>
            <a:ext cx="11949840" cy="6612840"/>
          </a:xfrm>
          <a:prstGeom prst="round1Rect">
            <a:avLst>
              <a:gd name="adj" fmla="val 3514"/>
            </a:avLst>
          </a:prstGeom>
          <a:solidFill>
            <a:srgbClr val="ffffff"/>
          </a:solidFill>
          <a:ln w="12600">
            <a:noFill/>
          </a:ln>
          <a:effectLst>
            <a:outerShdw dir="18900000" dist="37674">
              <a:srgbClr val="269dfb">
                <a:alpha val="1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232920" y="100440"/>
            <a:ext cx="11860920" cy="489960"/>
          </a:xfrm>
          <a:prstGeom prst="round1Rect">
            <a:avLst>
              <a:gd name="adj" fmla="val 42503"/>
            </a:avLst>
          </a:prstGeom>
          <a:solidFill>
            <a:srgbClr val="269dfb"/>
          </a:solidFill>
          <a:ln w="12600">
            <a:noFill/>
          </a:ln>
          <a:effectLst>
            <a:outerShdw dir="5400000" dist="12600">
              <a:srgbClr val="ffc0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598320" y="408600"/>
            <a:ext cx="108000" cy="108000"/>
          </a:xfrm>
          <a:prstGeom prst="ellipse">
            <a:avLst/>
          </a:prstGeom>
          <a:solidFill>
            <a:srgbClr val="26262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맑은 고딕"/>
                <a:ea typeface="DejaVu Sans"/>
              </a:rPr>
              <a:t>+</a:t>
            </a:r>
            <a:endParaRPr b="0" lang="en-US" sz="800" spc="-1" strike="noStrike">
              <a:latin typeface="Noto Sans CJK KR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80000" y="100440"/>
            <a:ext cx="45000" cy="489960"/>
          </a:xfrm>
          <a:prstGeom prst="rect">
            <a:avLst/>
          </a:prstGeom>
          <a:solidFill>
            <a:srgbClr val="ffc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5"/>
          <p:cNvSpPr/>
          <p:nvPr/>
        </p:nvSpPr>
        <p:spPr>
          <a:xfrm>
            <a:off x="11738880" y="245520"/>
            <a:ext cx="208440" cy="208440"/>
          </a:xfrm>
          <a:prstGeom prst="mathPlus">
            <a:avLst>
              <a:gd name="adj1" fmla="val 7574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6"/>
          <p:cNvSpPr/>
          <p:nvPr/>
        </p:nvSpPr>
        <p:spPr>
          <a:xfrm rot="2700000">
            <a:off x="5316120" y="3619800"/>
            <a:ext cx="1440360" cy="1186920"/>
          </a:xfrm>
          <a:custGeom>
            <a:avLst/>
            <a:gdLst/>
            <a:ahLst/>
            <a:rect l="l" t="t" r="r" b="b"/>
            <a:pathLst>
              <a:path w="1441129" h="1187804">
                <a:moveTo>
                  <a:pt x="0" y="0"/>
                </a:moveTo>
                <a:lnTo>
                  <a:pt x="315447" y="0"/>
                </a:lnTo>
                <a:lnTo>
                  <a:pt x="317133" y="2064"/>
                </a:lnTo>
                <a:lnTo>
                  <a:pt x="317132" y="2063"/>
                </a:lnTo>
                <a:lnTo>
                  <a:pt x="317133" y="2064"/>
                </a:lnTo>
                <a:lnTo>
                  <a:pt x="317133" y="2064"/>
                </a:lnTo>
                <a:lnTo>
                  <a:pt x="374913" y="49262"/>
                </a:lnTo>
                <a:cubicBezTo>
                  <a:pt x="517883" y="143659"/>
                  <a:pt x="712171" y="127926"/>
                  <a:pt x="838034" y="2063"/>
                </a:cubicBezTo>
                <a:lnTo>
                  <a:pt x="840097" y="0"/>
                </a:lnTo>
                <a:lnTo>
                  <a:pt x="1297635" y="0"/>
                </a:lnTo>
                <a:lnTo>
                  <a:pt x="1297635" y="6926"/>
                </a:lnTo>
                <a:lnTo>
                  <a:pt x="1441129" y="6926"/>
                </a:lnTo>
                <a:lnTo>
                  <a:pt x="1441129" y="545728"/>
                </a:lnTo>
                <a:lnTo>
                  <a:pt x="1403434" y="583423"/>
                </a:lnTo>
                <a:cubicBezTo>
                  <a:pt x="1277571" y="709286"/>
                  <a:pt x="1261839" y="903574"/>
                  <a:pt x="1356235" y="1046543"/>
                </a:cubicBezTo>
                <a:lnTo>
                  <a:pt x="1403434" y="1104324"/>
                </a:lnTo>
                <a:lnTo>
                  <a:pt x="1441129" y="1135115"/>
                </a:lnTo>
                <a:lnTo>
                  <a:pt x="1441129" y="1187804"/>
                </a:lnTo>
                <a:lnTo>
                  <a:pt x="759481" y="1187804"/>
                </a:lnTo>
                <a:lnTo>
                  <a:pt x="789605" y="1130560"/>
                </a:lnTo>
                <a:cubicBezTo>
                  <a:pt x="843546" y="997542"/>
                  <a:pt x="816576" y="839388"/>
                  <a:pt x="708693" y="731505"/>
                </a:cubicBezTo>
                <a:lnTo>
                  <a:pt x="708694" y="731505"/>
                </a:lnTo>
                <a:cubicBezTo>
                  <a:pt x="654753" y="677564"/>
                  <a:pt x="588244" y="643850"/>
                  <a:pt x="518593" y="630365"/>
                </a:cubicBezTo>
                <a:lnTo>
                  <a:pt x="460149" y="624763"/>
                </a:lnTo>
                <a:lnTo>
                  <a:pt x="460149" y="622502"/>
                </a:lnTo>
                <a:lnTo>
                  <a:pt x="0" y="622502"/>
                </a:lnTo>
                <a:close/>
              </a:path>
            </a:pathLst>
          </a:custGeom>
          <a:solidFill>
            <a:srgbClr val="269dfb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7"/>
          <p:cNvSpPr/>
          <p:nvPr/>
        </p:nvSpPr>
        <p:spPr>
          <a:xfrm rot="2700000">
            <a:off x="5325840" y="2074680"/>
            <a:ext cx="1440360" cy="1186920"/>
          </a:xfrm>
          <a:custGeom>
            <a:avLst/>
            <a:gdLst/>
            <a:ahLst/>
            <a:rect l="l" t="t" r="r" b="b"/>
            <a:pathLst>
              <a:path w="1441129" h="1187804">
                <a:moveTo>
                  <a:pt x="0" y="0"/>
                </a:moveTo>
                <a:lnTo>
                  <a:pt x="315447" y="0"/>
                </a:lnTo>
                <a:lnTo>
                  <a:pt x="317133" y="2064"/>
                </a:lnTo>
                <a:lnTo>
                  <a:pt x="317132" y="2063"/>
                </a:lnTo>
                <a:lnTo>
                  <a:pt x="317133" y="2064"/>
                </a:lnTo>
                <a:lnTo>
                  <a:pt x="317133" y="2064"/>
                </a:lnTo>
                <a:lnTo>
                  <a:pt x="374913" y="49262"/>
                </a:lnTo>
                <a:cubicBezTo>
                  <a:pt x="517883" y="143659"/>
                  <a:pt x="712171" y="127926"/>
                  <a:pt x="838034" y="2063"/>
                </a:cubicBezTo>
                <a:lnTo>
                  <a:pt x="840097" y="0"/>
                </a:lnTo>
                <a:lnTo>
                  <a:pt x="1297635" y="0"/>
                </a:lnTo>
                <a:lnTo>
                  <a:pt x="1297635" y="6926"/>
                </a:lnTo>
                <a:lnTo>
                  <a:pt x="1441129" y="6926"/>
                </a:lnTo>
                <a:lnTo>
                  <a:pt x="1441129" y="545728"/>
                </a:lnTo>
                <a:lnTo>
                  <a:pt x="1403434" y="583423"/>
                </a:lnTo>
                <a:cubicBezTo>
                  <a:pt x="1277571" y="709286"/>
                  <a:pt x="1261839" y="903574"/>
                  <a:pt x="1356235" y="1046543"/>
                </a:cubicBezTo>
                <a:lnTo>
                  <a:pt x="1403434" y="1104324"/>
                </a:lnTo>
                <a:lnTo>
                  <a:pt x="1441129" y="1135115"/>
                </a:lnTo>
                <a:lnTo>
                  <a:pt x="1441129" y="1187804"/>
                </a:lnTo>
                <a:lnTo>
                  <a:pt x="759481" y="1187804"/>
                </a:lnTo>
                <a:lnTo>
                  <a:pt x="789605" y="1130560"/>
                </a:lnTo>
                <a:cubicBezTo>
                  <a:pt x="843546" y="997542"/>
                  <a:pt x="816576" y="839388"/>
                  <a:pt x="708693" y="731505"/>
                </a:cubicBezTo>
                <a:lnTo>
                  <a:pt x="708694" y="731505"/>
                </a:lnTo>
                <a:cubicBezTo>
                  <a:pt x="654753" y="677564"/>
                  <a:pt x="588244" y="643850"/>
                  <a:pt x="518593" y="630365"/>
                </a:cubicBezTo>
                <a:lnTo>
                  <a:pt x="460149" y="624763"/>
                </a:lnTo>
                <a:lnTo>
                  <a:pt x="460149" y="622502"/>
                </a:lnTo>
                <a:lnTo>
                  <a:pt x="0" y="622502"/>
                </a:lnTo>
                <a:close/>
              </a:path>
            </a:pathLst>
          </a:custGeom>
          <a:solidFill>
            <a:srgbClr val="269dfb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9" name="Group 8"/>
          <p:cNvGrpSpPr/>
          <p:nvPr/>
        </p:nvGrpSpPr>
        <p:grpSpPr>
          <a:xfrm>
            <a:off x="3580920" y="1546200"/>
            <a:ext cx="2589840" cy="838080"/>
            <a:chOff x="3580920" y="1546200"/>
            <a:chExt cx="2589840" cy="838080"/>
          </a:xfrm>
        </p:grpSpPr>
        <p:sp>
          <p:nvSpPr>
            <p:cNvPr id="130" name="CustomShape 9"/>
            <p:cNvSpPr/>
            <p:nvPr/>
          </p:nvSpPr>
          <p:spPr>
            <a:xfrm>
              <a:off x="5333400" y="1546560"/>
              <a:ext cx="837360" cy="837360"/>
            </a:xfrm>
            <a:prstGeom prst="ellipse">
              <a:avLst/>
            </a:prstGeom>
            <a:solidFill>
              <a:srgbClr val="00b0f0"/>
            </a:solidFill>
            <a:ln w="12600">
              <a:solidFill>
                <a:srgbClr val="269df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1" name="Group 10"/>
            <p:cNvGrpSpPr/>
            <p:nvPr/>
          </p:nvGrpSpPr>
          <p:grpSpPr>
            <a:xfrm>
              <a:off x="4407840" y="1546200"/>
              <a:ext cx="1762920" cy="838080"/>
              <a:chOff x="4407840" y="1546200"/>
              <a:chExt cx="1762920" cy="838080"/>
            </a:xfrm>
          </p:grpSpPr>
          <p:sp>
            <p:nvSpPr>
              <p:cNvPr id="132" name="Line 11"/>
              <p:cNvSpPr/>
              <p:nvPr/>
            </p:nvSpPr>
            <p:spPr>
              <a:xfrm>
                <a:off x="5164200" y="1546200"/>
                <a:ext cx="562680" cy="0"/>
              </a:xfrm>
              <a:prstGeom prst="line">
                <a:avLst/>
              </a:prstGeom>
              <a:ln w="6480">
                <a:solidFill>
                  <a:srgbClr val="269dfb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" name="CustomShape 12"/>
              <p:cNvSpPr/>
              <p:nvPr/>
            </p:nvSpPr>
            <p:spPr>
              <a:xfrm flipH="1">
                <a:off x="5726520" y="1546560"/>
                <a:ext cx="443880" cy="837360"/>
              </a:xfrm>
              <a:prstGeom prst="leftBracket">
                <a:avLst>
                  <a:gd name="adj" fmla="val 94286"/>
                </a:avLst>
              </a:prstGeom>
              <a:noFill/>
              <a:ln w="6480">
                <a:solidFill>
                  <a:srgbClr val="269dfb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" name="Line 13"/>
              <p:cNvSpPr/>
              <p:nvPr/>
            </p:nvSpPr>
            <p:spPr>
              <a:xfrm>
                <a:off x="4407840" y="2384280"/>
                <a:ext cx="1319040" cy="0"/>
              </a:xfrm>
              <a:prstGeom prst="line">
                <a:avLst/>
              </a:prstGeom>
              <a:ln w="6480">
                <a:solidFill>
                  <a:srgbClr val="269dfb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5" name="Group 14"/>
            <p:cNvGrpSpPr/>
            <p:nvPr/>
          </p:nvGrpSpPr>
          <p:grpSpPr>
            <a:xfrm>
              <a:off x="3580920" y="1546200"/>
              <a:ext cx="1583280" cy="838080"/>
              <a:chOff x="3580920" y="1546200"/>
              <a:chExt cx="1583280" cy="838080"/>
            </a:xfrm>
          </p:grpSpPr>
          <p:sp>
            <p:nvSpPr>
              <p:cNvPr id="136" name="CustomShape 15"/>
              <p:cNvSpPr/>
              <p:nvPr/>
            </p:nvSpPr>
            <p:spPr>
              <a:xfrm>
                <a:off x="3580920" y="1546560"/>
                <a:ext cx="443880" cy="837360"/>
              </a:xfrm>
              <a:prstGeom prst="leftBracket">
                <a:avLst>
                  <a:gd name="adj" fmla="val 94286"/>
                </a:avLst>
              </a:prstGeom>
              <a:noFill/>
              <a:ln w="6480">
                <a:solidFill>
                  <a:srgbClr val="269dfb"/>
                </a:solidFill>
                <a:prstDash val="dash"/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Line 16"/>
              <p:cNvSpPr/>
              <p:nvPr/>
            </p:nvSpPr>
            <p:spPr>
              <a:xfrm>
                <a:off x="4025160" y="1546200"/>
                <a:ext cx="1139040" cy="0"/>
              </a:xfrm>
              <a:prstGeom prst="line">
                <a:avLst/>
              </a:prstGeom>
              <a:ln w="6480">
                <a:solidFill>
                  <a:srgbClr val="269dfb"/>
                </a:solidFill>
                <a:prstDash val="dash"/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Line 17"/>
              <p:cNvSpPr/>
              <p:nvPr/>
            </p:nvSpPr>
            <p:spPr>
              <a:xfrm>
                <a:off x="4025160" y="2384280"/>
                <a:ext cx="382680" cy="0"/>
              </a:xfrm>
              <a:prstGeom prst="line">
                <a:avLst/>
              </a:prstGeom>
              <a:ln w="6480">
                <a:solidFill>
                  <a:srgbClr val="269dfb"/>
                </a:solidFill>
                <a:prstDash val="dash"/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9" name="CustomShape 18"/>
            <p:cNvSpPr/>
            <p:nvPr/>
          </p:nvSpPr>
          <p:spPr>
            <a:xfrm>
              <a:off x="5357880" y="1570680"/>
              <a:ext cx="788760" cy="78876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269dfb"/>
              </a:solidFill>
              <a:miter/>
            </a:ln>
            <a:effectLst>
              <a:outerShdw dir="8100000" dist="37674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0" name="Group 19"/>
            <p:cNvGrpSpPr/>
            <p:nvPr/>
          </p:nvGrpSpPr>
          <p:grpSpPr>
            <a:xfrm>
              <a:off x="5602680" y="1793160"/>
              <a:ext cx="299160" cy="343800"/>
              <a:chOff x="5602680" y="1793160"/>
              <a:chExt cx="299160" cy="343800"/>
            </a:xfrm>
          </p:grpSpPr>
          <p:sp>
            <p:nvSpPr>
              <p:cNvPr id="141" name="CustomShape 20"/>
              <p:cNvSpPr/>
              <p:nvPr/>
            </p:nvSpPr>
            <p:spPr>
              <a:xfrm>
                <a:off x="5602680" y="1793160"/>
                <a:ext cx="299160" cy="307080"/>
              </a:xfrm>
              <a:custGeom>
                <a:avLst/>
                <a:gdLst/>
                <a:ahLst/>
                <a:rect l="l" t="t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00b0f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21"/>
              <p:cNvSpPr/>
              <p:nvPr/>
            </p:nvSpPr>
            <p:spPr>
              <a:xfrm>
                <a:off x="5703120" y="2091240"/>
                <a:ext cx="58680" cy="36360"/>
              </a:xfrm>
              <a:custGeom>
                <a:avLst/>
                <a:gdLst/>
                <a:ahLst/>
                <a:rect l="l" t="t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solidFill>
                <a:srgbClr val="00b0f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22"/>
              <p:cNvSpPr/>
              <p:nvPr/>
            </p:nvSpPr>
            <p:spPr>
              <a:xfrm>
                <a:off x="5775120" y="2026800"/>
                <a:ext cx="48600" cy="49320"/>
              </a:xfrm>
              <a:custGeom>
                <a:avLst/>
                <a:gdLst/>
                <a:ahLst/>
                <a:rect l="l" t="t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00b0f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23"/>
              <p:cNvSpPr/>
              <p:nvPr/>
            </p:nvSpPr>
            <p:spPr>
              <a:xfrm>
                <a:off x="5778000" y="2079000"/>
                <a:ext cx="56520" cy="57960"/>
              </a:xfrm>
              <a:custGeom>
                <a:avLst/>
                <a:gdLst/>
                <a:ahLst/>
                <a:rect l="l" t="t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00b0f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45" name="Group 24"/>
          <p:cNvGrpSpPr/>
          <p:nvPr/>
        </p:nvGrpSpPr>
        <p:grpSpPr>
          <a:xfrm>
            <a:off x="6266160" y="2309760"/>
            <a:ext cx="2591280" cy="838440"/>
            <a:chOff x="6266160" y="2309760"/>
            <a:chExt cx="2591280" cy="838440"/>
          </a:xfrm>
        </p:grpSpPr>
        <p:sp>
          <p:nvSpPr>
            <p:cNvPr id="146" name="CustomShape 25"/>
            <p:cNvSpPr/>
            <p:nvPr/>
          </p:nvSpPr>
          <p:spPr>
            <a:xfrm flipH="1">
              <a:off x="6266160" y="2310120"/>
              <a:ext cx="837360" cy="837360"/>
            </a:xfrm>
            <a:prstGeom prst="ellipse">
              <a:avLst/>
            </a:prstGeom>
            <a:solidFill>
              <a:srgbClr val="00b0f0"/>
            </a:solidFill>
            <a:ln w="12600">
              <a:solidFill>
                <a:srgbClr val="269df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7" name="Group 26"/>
            <p:cNvGrpSpPr/>
            <p:nvPr/>
          </p:nvGrpSpPr>
          <p:grpSpPr>
            <a:xfrm>
              <a:off x="6267600" y="2309760"/>
              <a:ext cx="1763640" cy="838440"/>
              <a:chOff x="6267600" y="2309760"/>
              <a:chExt cx="1763640" cy="838440"/>
            </a:xfrm>
          </p:grpSpPr>
          <p:sp>
            <p:nvSpPr>
              <p:cNvPr id="148" name="Line 27"/>
              <p:cNvSpPr/>
              <p:nvPr/>
            </p:nvSpPr>
            <p:spPr>
              <a:xfrm flipH="1">
                <a:off x="6712200" y="2309760"/>
                <a:ext cx="562680" cy="360"/>
              </a:xfrm>
              <a:prstGeom prst="line">
                <a:avLst/>
              </a:prstGeom>
              <a:ln w="6480">
                <a:solidFill>
                  <a:srgbClr val="269dfb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28"/>
              <p:cNvSpPr/>
              <p:nvPr/>
            </p:nvSpPr>
            <p:spPr>
              <a:xfrm>
                <a:off x="6267600" y="2310120"/>
                <a:ext cx="443880" cy="837360"/>
              </a:xfrm>
              <a:prstGeom prst="leftBracket">
                <a:avLst>
                  <a:gd name="adj" fmla="val 94286"/>
                </a:avLst>
              </a:prstGeom>
              <a:noFill/>
              <a:ln w="6480">
                <a:solidFill>
                  <a:srgbClr val="269dfb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Line 29"/>
              <p:cNvSpPr/>
              <p:nvPr/>
            </p:nvSpPr>
            <p:spPr>
              <a:xfrm flipH="1">
                <a:off x="6712200" y="3148200"/>
                <a:ext cx="1319040" cy="0"/>
              </a:xfrm>
              <a:prstGeom prst="line">
                <a:avLst/>
              </a:prstGeom>
              <a:ln w="6480">
                <a:solidFill>
                  <a:srgbClr val="269dfb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1" name="Group 30"/>
            <p:cNvGrpSpPr/>
            <p:nvPr/>
          </p:nvGrpSpPr>
          <p:grpSpPr>
            <a:xfrm>
              <a:off x="7274880" y="2310120"/>
              <a:ext cx="1582560" cy="838080"/>
              <a:chOff x="7274880" y="2310120"/>
              <a:chExt cx="1582560" cy="838080"/>
            </a:xfrm>
          </p:grpSpPr>
          <p:sp>
            <p:nvSpPr>
              <p:cNvPr id="152" name="CustomShape 31"/>
              <p:cNvSpPr/>
              <p:nvPr/>
            </p:nvSpPr>
            <p:spPr>
              <a:xfrm flipH="1">
                <a:off x="8413200" y="2310120"/>
                <a:ext cx="443880" cy="837360"/>
              </a:xfrm>
              <a:prstGeom prst="leftBracket">
                <a:avLst>
                  <a:gd name="adj" fmla="val 94286"/>
                </a:avLst>
              </a:prstGeom>
              <a:noFill/>
              <a:ln w="6480">
                <a:solidFill>
                  <a:srgbClr val="269dfb"/>
                </a:solidFill>
                <a:prstDash val="dash"/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Line 32"/>
              <p:cNvSpPr/>
              <p:nvPr/>
            </p:nvSpPr>
            <p:spPr>
              <a:xfrm flipH="1">
                <a:off x="7274880" y="2310120"/>
                <a:ext cx="1139040" cy="0"/>
              </a:xfrm>
              <a:prstGeom prst="line">
                <a:avLst/>
              </a:prstGeom>
              <a:ln w="6480">
                <a:solidFill>
                  <a:srgbClr val="269dfb"/>
                </a:solidFill>
                <a:prstDash val="dash"/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Line 33"/>
              <p:cNvSpPr/>
              <p:nvPr/>
            </p:nvSpPr>
            <p:spPr>
              <a:xfrm flipH="1">
                <a:off x="8031240" y="3148200"/>
                <a:ext cx="382680" cy="0"/>
              </a:xfrm>
              <a:prstGeom prst="line">
                <a:avLst/>
              </a:prstGeom>
              <a:ln w="6480">
                <a:solidFill>
                  <a:srgbClr val="269dfb"/>
                </a:solidFill>
                <a:prstDash val="dash"/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5" name="CustomShape 34"/>
            <p:cNvSpPr/>
            <p:nvPr/>
          </p:nvSpPr>
          <p:spPr>
            <a:xfrm flipH="1">
              <a:off x="6291360" y="2334600"/>
              <a:ext cx="788760" cy="78876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269dfb"/>
              </a:solidFill>
              <a:miter/>
            </a:ln>
            <a:effectLst>
              <a:outerShdw dir="8100000" dist="37674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6" name="Group 35"/>
          <p:cNvGrpSpPr/>
          <p:nvPr/>
        </p:nvGrpSpPr>
        <p:grpSpPr>
          <a:xfrm>
            <a:off x="3580920" y="3097440"/>
            <a:ext cx="2589840" cy="838080"/>
            <a:chOff x="3580920" y="3097440"/>
            <a:chExt cx="2589840" cy="838080"/>
          </a:xfrm>
        </p:grpSpPr>
        <p:sp>
          <p:nvSpPr>
            <p:cNvPr id="157" name="CustomShape 36"/>
            <p:cNvSpPr/>
            <p:nvPr/>
          </p:nvSpPr>
          <p:spPr>
            <a:xfrm>
              <a:off x="5333400" y="3097440"/>
              <a:ext cx="837360" cy="837360"/>
            </a:xfrm>
            <a:prstGeom prst="ellipse">
              <a:avLst/>
            </a:prstGeom>
            <a:solidFill>
              <a:srgbClr val="00b0f0"/>
            </a:solidFill>
            <a:ln w="12600">
              <a:solidFill>
                <a:srgbClr val="269df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8" name="Group 37"/>
            <p:cNvGrpSpPr/>
            <p:nvPr/>
          </p:nvGrpSpPr>
          <p:grpSpPr>
            <a:xfrm>
              <a:off x="4407840" y="3097440"/>
              <a:ext cx="1762920" cy="838080"/>
              <a:chOff x="4407840" y="3097440"/>
              <a:chExt cx="1762920" cy="838080"/>
            </a:xfrm>
          </p:grpSpPr>
          <p:sp>
            <p:nvSpPr>
              <p:cNvPr id="159" name="Line 38"/>
              <p:cNvSpPr/>
              <p:nvPr/>
            </p:nvSpPr>
            <p:spPr>
              <a:xfrm>
                <a:off x="5164200" y="3097440"/>
                <a:ext cx="562680" cy="0"/>
              </a:xfrm>
              <a:prstGeom prst="line">
                <a:avLst/>
              </a:prstGeom>
              <a:ln w="6480">
                <a:solidFill>
                  <a:srgbClr val="269dfb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39"/>
              <p:cNvSpPr/>
              <p:nvPr/>
            </p:nvSpPr>
            <p:spPr>
              <a:xfrm flipH="1">
                <a:off x="5726520" y="3097440"/>
                <a:ext cx="443880" cy="837360"/>
              </a:xfrm>
              <a:prstGeom prst="leftBracket">
                <a:avLst>
                  <a:gd name="adj" fmla="val 94286"/>
                </a:avLst>
              </a:prstGeom>
              <a:noFill/>
              <a:ln w="6480">
                <a:solidFill>
                  <a:srgbClr val="269dfb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Line 40"/>
              <p:cNvSpPr/>
              <p:nvPr/>
            </p:nvSpPr>
            <p:spPr>
              <a:xfrm>
                <a:off x="4407840" y="3935520"/>
                <a:ext cx="1319040" cy="0"/>
              </a:xfrm>
              <a:prstGeom prst="line">
                <a:avLst/>
              </a:prstGeom>
              <a:ln w="6480">
                <a:solidFill>
                  <a:srgbClr val="269dfb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2" name="Group 41"/>
            <p:cNvGrpSpPr/>
            <p:nvPr/>
          </p:nvGrpSpPr>
          <p:grpSpPr>
            <a:xfrm>
              <a:off x="3580920" y="3097440"/>
              <a:ext cx="1583280" cy="838080"/>
              <a:chOff x="3580920" y="3097440"/>
              <a:chExt cx="1583280" cy="838080"/>
            </a:xfrm>
          </p:grpSpPr>
          <p:sp>
            <p:nvSpPr>
              <p:cNvPr id="163" name="CustomShape 42"/>
              <p:cNvSpPr/>
              <p:nvPr/>
            </p:nvSpPr>
            <p:spPr>
              <a:xfrm>
                <a:off x="3580920" y="3097440"/>
                <a:ext cx="443880" cy="837360"/>
              </a:xfrm>
              <a:prstGeom prst="leftBracket">
                <a:avLst>
                  <a:gd name="adj" fmla="val 94286"/>
                </a:avLst>
              </a:prstGeom>
              <a:noFill/>
              <a:ln w="6480">
                <a:solidFill>
                  <a:srgbClr val="269dfb"/>
                </a:solidFill>
                <a:prstDash val="dash"/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Line 43"/>
              <p:cNvSpPr/>
              <p:nvPr/>
            </p:nvSpPr>
            <p:spPr>
              <a:xfrm>
                <a:off x="4025160" y="3097440"/>
                <a:ext cx="1139040" cy="0"/>
              </a:xfrm>
              <a:prstGeom prst="line">
                <a:avLst/>
              </a:prstGeom>
              <a:ln w="6480">
                <a:solidFill>
                  <a:srgbClr val="269dfb"/>
                </a:solidFill>
                <a:prstDash val="dash"/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Line 44"/>
              <p:cNvSpPr/>
              <p:nvPr/>
            </p:nvSpPr>
            <p:spPr>
              <a:xfrm>
                <a:off x="4025160" y="3935520"/>
                <a:ext cx="382680" cy="0"/>
              </a:xfrm>
              <a:prstGeom prst="line">
                <a:avLst/>
              </a:prstGeom>
              <a:ln w="6480">
                <a:solidFill>
                  <a:srgbClr val="269dfb"/>
                </a:solidFill>
                <a:prstDash val="dash"/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6" name="CustomShape 45"/>
            <p:cNvSpPr/>
            <p:nvPr/>
          </p:nvSpPr>
          <p:spPr>
            <a:xfrm>
              <a:off x="5357880" y="3121920"/>
              <a:ext cx="788760" cy="78876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269dfb"/>
              </a:solidFill>
              <a:miter/>
            </a:ln>
            <a:effectLst>
              <a:outerShdw dir="8100000" dist="37674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7" name="Group 46"/>
          <p:cNvGrpSpPr/>
          <p:nvPr/>
        </p:nvGrpSpPr>
        <p:grpSpPr>
          <a:xfrm>
            <a:off x="6260040" y="3861000"/>
            <a:ext cx="2591280" cy="838440"/>
            <a:chOff x="6260040" y="3861000"/>
            <a:chExt cx="2591280" cy="838440"/>
          </a:xfrm>
        </p:grpSpPr>
        <p:sp>
          <p:nvSpPr>
            <p:cNvPr id="168" name="CustomShape 47"/>
            <p:cNvSpPr/>
            <p:nvPr/>
          </p:nvSpPr>
          <p:spPr>
            <a:xfrm flipH="1">
              <a:off x="6260040" y="3861360"/>
              <a:ext cx="837360" cy="837360"/>
            </a:xfrm>
            <a:prstGeom prst="ellipse">
              <a:avLst/>
            </a:prstGeom>
            <a:solidFill>
              <a:srgbClr val="00b0f0"/>
            </a:solidFill>
            <a:ln w="12600">
              <a:solidFill>
                <a:srgbClr val="269df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9" name="Group 48"/>
            <p:cNvGrpSpPr/>
            <p:nvPr/>
          </p:nvGrpSpPr>
          <p:grpSpPr>
            <a:xfrm>
              <a:off x="6261480" y="3861000"/>
              <a:ext cx="1763280" cy="838440"/>
              <a:chOff x="6261480" y="3861000"/>
              <a:chExt cx="1763280" cy="838440"/>
            </a:xfrm>
          </p:grpSpPr>
          <p:sp>
            <p:nvSpPr>
              <p:cNvPr id="170" name="Line 49"/>
              <p:cNvSpPr/>
              <p:nvPr/>
            </p:nvSpPr>
            <p:spPr>
              <a:xfrm flipH="1">
                <a:off x="6705720" y="3861000"/>
                <a:ext cx="562680" cy="0"/>
              </a:xfrm>
              <a:prstGeom prst="line">
                <a:avLst/>
              </a:prstGeom>
              <a:ln w="6480">
                <a:solidFill>
                  <a:srgbClr val="269dfb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50"/>
              <p:cNvSpPr/>
              <p:nvPr/>
            </p:nvSpPr>
            <p:spPr>
              <a:xfrm>
                <a:off x="6261480" y="3861360"/>
                <a:ext cx="443880" cy="837360"/>
              </a:xfrm>
              <a:prstGeom prst="leftBracket">
                <a:avLst>
                  <a:gd name="adj" fmla="val 94286"/>
                </a:avLst>
              </a:prstGeom>
              <a:noFill/>
              <a:ln w="6480">
                <a:solidFill>
                  <a:srgbClr val="269dfb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Line 51"/>
              <p:cNvSpPr/>
              <p:nvPr/>
            </p:nvSpPr>
            <p:spPr>
              <a:xfrm flipH="1">
                <a:off x="6705720" y="4699440"/>
                <a:ext cx="1319040" cy="0"/>
              </a:xfrm>
              <a:prstGeom prst="line">
                <a:avLst/>
              </a:prstGeom>
              <a:ln w="6480">
                <a:solidFill>
                  <a:srgbClr val="269dfb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3" name="Group 52"/>
            <p:cNvGrpSpPr/>
            <p:nvPr/>
          </p:nvGrpSpPr>
          <p:grpSpPr>
            <a:xfrm>
              <a:off x="7268400" y="3861000"/>
              <a:ext cx="1582920" cy="838440"/>
              <a:chOff x="7268400" y="3861000"/>
              <a:chExt cx="1582920" cy="838440"/>
            </a:xfrm>
          </p:grpSpPr>
          <p:sp>
            <p:nvSpPr>
              <p:cNvPr id="174" name="CustomShape 53"/>
              <p:cNvSpPr/>
              <p:nvPr/>
            </p:nvSpPr>
            <p:spPr>
              <a:xfrm flipH="1">
                <a:off x="8407080" y="3861360"/>
                <a:ext cx="443880" cy="837360"/>
              </a:xfrm>
              <a:prstGeom prst="leftBracket">
                <a:avLst>
                  <a:gd name="adj" fmla="val 94286"/>
                </a:avLst>
              </a:prstGeom>
              <a:noFill/>
              <a:ln w="6480">
                <a:solidFill>
                  <a:srgbClr val="269dfb"/>
                </a:solidFill>
                <a:prstDash val="dash"/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Line 54"/>
              <p:cNvSpPr/>
              <p:nvPr/>
            </p:nvSpPr>
            <p:spPr>
              <a:xfrm flipH="1">
                <a:off x="7268400" y="3861000"/>
                <a:ext cx="1139040" cy="0"/>
              </a:xfrm>
              <a:prstGeom prst="line">
                <a:avLst/>
              </a:prstGeom>
              <a:ln w="6480">
                <a:solidFill>
                  <a:srgbClr val="269dfb"/>
                </a:solidFill>
                <a:prstDash val="dash"/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Line 55"/>
              <p:cNvSpPr/>
              <p:nvPr/>
            </p:nvSpPr>
            <p:spPr>
              <a:xfrm flipH="1">
                <a:off x="8024760" y="4699440"/>
                <a:ext cx="382680" cy="0"/>
              </a:xfrm>
              <a:prstGeom prst="line">
                <a:avLst/>
              </a:prstGeom>
              <a:ln w="6480">
                <a:solidFill>
                  <a:srgbClr val="269dfb"/>
                </a:solidFill>
                <a:prstDash val="dash"/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7" name="CustomShape 56"/>
            <p:cNvSpPr/>
            <p:nvPr/>
          </p:nvSpPr>
          <p:spPr>
            <a:xfrm flipH="1">
              <a:off x="6284880" y="3885840"/>
              <a:ext cx="788760" cy="78876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269dfb"/>
              </a:solidFill>
              <a:miter/>
            </a:ln>
            <a:effectLst>
              <a:outerShdw dir="8100000" dist="37674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8" name="Group 57"/>
          <p:cNvGrpSpPr/>
          <p:nvPr/>
        </p:nvGrpSpPr>
        <p:grpSpPr>
          <a:xfrm>
            <a:off x="3580920" y="4648680"/>
            <a:ext cx="2589840" cy="838080"/>
            <a:chOff x="3580920" y="4648680"/>
            <a:chExt cx="2589840" cy="838080"/>
          </a:xfrm>
        </p:grpSpPr>
        <p:sp>
          <p:nvSpPr>
            <p:cNvPr id="179" name="CustomShape 58"/>
            <p:cNvSpPr/>
            <p:nvPr/>
          </p:nvSpPr>
          <p:spPr>
            <a:xfrm>
              <a:off x="5333400" y="4648680"/>
              <a:ext cx="837360" cy="837360"/>
            </a:xfrm>
            <a:prstGeom prst="ellipse">
              <a:avLst/>
            </a:prstGeom>
            <a:solidFill>
              <a:srgbClr val="269dfb"/>
            </a:solidFill>
            <a:ln w="12600">
              <a:solidFill>
                <a:srgbClr val="269df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0" name="Group 59"/>
            <p:cNvGrpSpPr/>
            <p:nvPr/>
          </p:nvGrpSpPr>
          <p:grpSpPr>
            <a:xfrm>
              <a:off x="4407840" y="4648680"/>
              <a:ext cx="1762920" cy="838080"/>
              <a:chOff x="4407840" y="4648680"/>
              <a:chExt cx="1762920" cy="838080"/>
            </a:xfrm>
          </p:grpSpPr>
          <p:sp>
            <p:nvSpPr>
              <p:cNvPr id="181" name="Line 60"/>
              <p:cNvSpPr/>
              <p:nvPr/>
            </p:nvSpPr>
            <p:spPr>
              <a:xfrm>
                <a:off x="5164200" y="4648680"/>
                <a:ext cx="562680" cy="0"/>
              </a:xfrm>
              <a:prstGeom prst="line">
                <a:avLst/>
              </a:prstGeom>
              <a:ln w="6480">
                <a:solidFill>
                  <a:srgbClr val="269dfb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CustomShape 61"/>
              <p:cNvSpPr/>
              <p:nvPr/>
            </p:nvSpPr>
            <p:spPr>
              <a:xfrm flipH="1">
                <a:off x="5726520" y="4648680"/>
                <a:ext cx="443880" cy="837360"/>
              </a:xfrm>
              <a:prstGeom prst="leftBracket">
                <a:avLst>
                  <a:gd name="adj" fmla="val 94286"/>
                </a:avLst>
              </a:prstGeom>
              <a:solidFill>
                <a:srgbClr val="269dfb"/>
              </a:solidFill>
              <a:ln w="6480">
                <a:solidFill>
                  <a:srgbClr val="269dfb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Line 62"/>
              <p:cNvSpPr/>
              <p:nvPr/>
            </p:nvSpPr>
            <p:spPr>
              <a:xfrm>
                <a:off x="4407840" y="5486760"/>
                <a:ext cx="1319040" cy="0"/>
              </a:xfrm>
              <a:prstGeom prst="line">
                <a:avLst/>
              </a:prstGeom>
              <a:ln w="6480">
                <a:solidFill>
                  <a:srgbClr val="269dfb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4" name="Group 63"/>
            <p:cNvGrpSpPr/>
            <p:nvPr/>
          </p:nvGrpSpPr>
          <p:grpSpPr>
            <a:xfrm>
              <a:off x="3580920" y="4648680"/>
              <a:ext cx="1583280" cy="838080"/>
              <a:chOff x="3580920" y="4648680"/>
              <a:chExt cx="1583280" cy="838080"/>
            </a:xfrm>
          </p:grpSpPr>
          <p:sp>
            <p:nvSpPr>
              <p:cNvPr id="185" name="CustomShape 64"/>
              <p:cNvSpPr/>
              <p:nvPr/>
            </p:nvSpPr>
            <p:spPr>
              <a:xfrm>
                <a:off x="3580920" y="4648680"/>
                <a:ext cx="443880" cy="837360"/>
              </a:xfrm>
              <a:prstGeom prst="leftBracket">
                <a:avLst>
                  <a:gd name="adj" fmla="val 94286"/>
                </a:avLst>
              </a:prstGeom>
              <a:noFill/>
              <a:ln w="6480">
                <a:solidFill>
                  <a:srgbClr val="269dfb"/>
                </a:solidFill>
                <a:prstDash val="dash"/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Line 65"/>
              <p:cNvSpPr/>
              <p:nvPr/>
            </p:nvSpPr>
            <p:spPr>
              <a:xfrm>
                <a:off x="4025160" y="4648680"/>
                <a:ext cx="1139040" cy="0"/>
              </a:xfrm>
              <a:prstGeom prst="line">
                <a:avLst/>
              </a:prstGeom>
              <a:ln w="6480">
                <a:solidFill>
                  <a:srgbClr val="269dfb"/>
                </a:solidFill>
                <a:prstDash val="dash"/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Line 66"/>
              <p:cNvSpPr/>
              <p:nvPr/>
            </p:nvSpPr>
            <p:spPr>
              <a:xfrm>
                <a:off x="4025160" y="5486760"/>
                <a:ext cx="382680" cy="0"/>
              </a:xfrm>
              <a:prstGeom prst="line">
                <a:avLst/>
              </a:prstGeom>
              <a:ln w="6480">
                <a:solidFill>
                  <a:srgbClr val="269dfb"/>
                </a:solidFill>
                <a:prstDash val="dash"/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8" name="CustomShape 67"/>
            <p:cNvSpPr/>
            <p:nvPr/>
          </p:nvSpPr>
          <p:spPr>
            <a:xfrm>
              <a:off x="5357880" y="4673160"/>
              <a:ext cx="788760" cy="78876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269dfb"/>
              </a:solidFill>
              <a:miter/>
            </a:ln>
            <a:effectLst>
              <a:outerShdw dir="8100000" dist="37674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9" name="CustomShape 68"/>
          <p:cNvSpPr/>
          <p:nvPr/>
        </p:nvSpPr>
        <p:spPr>
          <a:xfrm>
            <a:off x="6579360" y="2603880"/>
            <a:ext cx="250200" cy="250200"/>
          </a:xfrm>
          <a:custGeom>
            <a:avLst/>
            <a:gdLst/>
            <a:ahLst/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0" name="Group 69"/>
          <p:cNvGrpSpPr/>
          <p:nvPr/>
        </p:nvGrpSpPr>
        <p:grpSpPr>
          <a:xfrm>
            <a:off x="6551280" y="4157280"/>
            <a:ext cx="257760" cy="236160"/>
            <a:chOff x="6551280" y="4157280"/>
            <a:chExt cx="257760" cy="236160"/>
          </a:xfrm>
        </p:grpSpPr>
        <p:sp>
          <p:nvSpPr>
            <p:cNvPr id="191" name="CustomShape 70"/>
            <p:cNvSpPr/>
            <p:nvPr/>
          </p:nvSpPr>
          <p:spPr>
            <a:xfrm>
              <a:off x="6551280" y="4157280"/>
              <a:ext cx="219600" cy="236160"/>
            </a:xfrm>
            <a:custGeom>
              <a:avLst/>
              <a:gdLst/>
              <a:ah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71"/>
            <p:cNvSpPr/>
            <p:nvPr/>
          </p:nvSpPr>
          <p:spPr>
            <a:xfrm>
              <a:off x="6592680" y="4173120"/>
              <a:ext cx="162000" cy="162000"/>
            </a:xfrm>
            <a:custGeom>
              <a:avLst/>
              <a:gdLst/>
              <a:ah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72"/>
            <p:cNvSpPr/>
            <p:nvPr/>
          </p:nvSpPr>
          <p:spPr>
            <a:xfrm>
              <a:off x="6628680" y="4388760"/>
              <a:ext cx="41760" cy="2880"/>
            </a:xfrm>
            <a:custGeom>
              <a:avLst/>
              <a:gdLst/>
              <a:ah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73"/>
            <p:cNvSpPr/>
            <p:nvPr/>
          </p:nvSpPr>
          <p:spPr>
            <a:xfrm>
              <a:off x="6704640" y="4388760"/>
              <a:ext cx="41760" cy="2880"/>
            </a:xfrm>
            <a:custGeom>
              <a:avLst/>
              <a:gdLst/>
              <a:ah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74"/>
            <p:cNvSpPr/>
            <p:nvPr/>
          </p:nvSpPr>
          <p:spPr>
            <a:xfrm>
              <a:off x="6781680" y="4388760"/>
              <a:ext cx="27360" cy="2880"/>
            </a:xfrm>
            <a:custGeom>
              <a:avLst/>
              <a:gdLst/>
              <a:ah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6" name="Group 75"/>
          <p:cNvGrpSpPr/>
          <p:nvPr/>
        </p:nvGrpSpPr>
        <p:grpSpPr>
          <a:xfrm>
            <a:off x="5672880" y="3312720"/>
            <a:ext cx="133200" cy="345240"/>
            <a:chOff x="5672880" y="3312720"/>
            <a:chExt cx="133200" cy="345240"/>
          </a:xfrm>
        </p:grpSpPr>
        <p:sp>
          <p:nvSpPr>
            <p:cNvPr id="197" name="CustomShape 76"/>
            <p:cNvSpPr/>
            <p:nvPr/>
          </p:nvSpPr>
          <p:spPr>
            <a:xfrm>
              <a:off x="5704200" y="3312720"/>
              <a:ext cx="91440" cy="194400"/>
            </a:xfrm>
            <a:custGeom>
              <a:avLst/>
              <a:gdLst/>
              <a:ah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77"/>
            <p:cNvSpPr/>
            <p:nvPr/>
          </p:nvSpPr>
          <p:spPr>
            <a:xfrm>
              <a:off x="5692320" y="3538440"/>
              <a:ext cx="113760" cy="4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78"/>
            <p:cNvSpPr/>
            <p:nvPr/>
          </p:nvSpPr>
          <p:spPr>
            <a:xfrm>
              <a:off x="5692320" y="3549600"/>
              <a:ext cx="113760" cy="1152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79"/>
            <p:cNvSpPr/>
            <p:nvPr/>
          </p:nvSpPr>
          <p:spPr>
            <a:xfrm>
              <a:off x="5692320" y="3520080"/>
              <a:ext cx="113760" cy="1152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80"/>
            <p:cNvSpPr/>
            <p:nvPr/>
          </p:nvSpPr>
          <p:spPr>
            <a:xfrm>
              <a:off x="5672880" y="3574080"/>
              <a:ext cx="132120" cy="83880"/>
            </a:xfrm>
            <a:custGeom>
              <a:avLst/>
              <a:gdLst/>
              <a:ah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2" name="CustomShape 81"/>
          <p:cNvSpPr/>
          <p:nvPr/>
        </p:nvSpPr>
        <p:spPr>
          <a:xfrm flipH="1" flipV="1" rot="10800000">
            <a:off x="5618160" y="4944600"/>
            <a:ext cx="250920" cy="222480"/>
          </a:xfrm>
          <a:custGeom>
            <a:avLst/>
            <a:gdLst/>
            <a:ahLst/>
            <a:rect l="l" t="t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82"/>
          <p:cNvSpPr/>
          <p:nvPr/>
        </p:nvSpPr>
        <p:spPr>
          <a:xfrm>
            <a:off x="4017600" y="1722240"/>
            <a:ext cx="838080" cy="4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ko-KR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학습하기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204" name="CustomShape 83"/>
          <p:cNvSpPr/>
          <p:nvPr/>
        </p:nvSpPr>
        <p:spPr>
          <a:xfrm>
            <a:off x="3920040" y="3290400"/>
            <a:ext cx="933480" cy="4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Q&amp;A </a:t>
            </a:r>
            <a:r>
              <a:rPr b="1" lang="ko-KR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게시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205" name="CustomShape 84"/>
          <p:cNvSpPr/>
          <p:nvPr/>
        </p:nvSpPr>
        <p:spPr>
          <a:xfrm>
            <a:off x="3845160" y="4858560"/>
            <a:ext cx="1127520" cy="4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ko-KR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점수 및 등급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206" name="CustomShape 85"/>
          <p:cNvSpPr/>
          <p:nvPr/>
        </p:nvSpPr>
        <p:spPr>
          <a:xfrm>
            <a:off x="7494840" y="2532600"/>
            <a:ext cx="838080" cy="4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ko-KR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문제풀기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207" name="CustomShape 86"/>
          <p:cNvSpPr/>
          <p:nvPr/>
        </p:nvSpPr>
        <p:spPr>
          <a:xfrm>
            <a:off x="7608960" y="4100760"/>
            <a:ext cx="508680" cy="4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ko-KR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상담</a:t>
            </a:r>
            <a:endParaRPr b="0" lang="en-US" sz="1400" spc="-1" strike="noStrike">
              <a:latin typeface="Noto Sans CJK KR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255600" y="86760"/>
            <a:ext cx="2192040" cy="50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244440"/>
            <a:ext cx="11949840" cy="6612840"/>
          </a:xfrm>
          <a:prstGeom prst="round1Rect">
            <a:avLst>
              <a:gd name="adj" fmla="val 3514"/>
            </a:avLst>
          </a:prstGeom>
          <a:solidFill>
            <a:srgbClr val="ffffff"/>
          </a:solidFill>
          <a:ln w="12600">
            <a:noFill/>
          </a:ln>
          <a:effectLst>
            <a:outerShdw dir="18900000" dist="37674">
              <a:srgbClr val="269dfb">
                <a:alpha val="1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0" name="CustomShape 2"/>
          <p:cNvSpPr/>
          <p:nvPr/>
        </p:nvSpPr>
        <p:spPr>
          <a:xfrm>
            <a:off x="88920" y="244440"/>
            <a:ext cx="11860920" cy="489960"/>
          </a:xfrm>
          <a:prstGeom prst="round1Rect">
            <a:avLst>
              <a:gd name="adj" fmla="val 42503"/>
            </a:avLst>
          </a:prstGeom>
          <a:solidFill>
            <a:srgbClr val="269dfb"/>
          </a:solidFill>
          <a:ln w="12600">
            <a:noFill/>
          </a:ln>
          <a:effectLst>
            <a:outerShdw dir="5400000" dist="12600">
              <a:srgbClr val="ffc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457200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PPT PRESENTATION </a:t>
            </a:r>
            <a:r>
              <a:rPr b="0" lang="en-US" sz="500" spc="-1" strike="noStrike">
                <a:solidFill>
                  <a:srgbClr val="ffffff"/>
                </a:solidFill>
                <a:latin typeface="맑은 고딕"/>
                <a:ea typeface="DejaVu Sans"/>
              </a:rPr>
              <a:t>Enjoy your stylish business and campus life with BIZCAM</a:t>
            </a:r>
            <a:endParaRPr b="0" lang="en-US" sz="500" spc="-1" strike="noStrike">
              <a:latin typeface="Noto Sans CJK KR"/>
            </a:endParaRPr>
          </a:p>
        </p:txBody>
      </p:sp>
      <p:grpSp>
        <p:nvGrpSpPr>
          <p:cNvPr id="211" name="Group 3"/>
          <p:cNvGrpSpPr/>
          <p:nvPr/>
        </p:nvGrpSpPr>
        <p:grpSpPr>
          <a:xfrm>
            <a:off x="198720" y="318240"/>
            <a:ext cx="342360" cy="342360"/>
            <a:chOff x="198720" y="318240"/>
            <a:chExt cx="342360" cy="342360"/>
          </a:xfrm>
        </p:grpSpPr>
        <p:sp>
          <p:nvSpPr>
            <p:cNvPr id="212" name="CustomShape 4"/>
            <p:cNvSpPr/>
            <p:nvPr/>
          </p:nvSpPr>
          <p:spPr>
            <a:xfrm>
              <a:off x="198720" y="318240"/>
              <a:ext cx="342360" cy="342360"/>
            </a:xfrm>
            <a:prstGeom prst="ellipse">
              <a:avLst/>
            </a:prstGeom>
            <a:solidFill>
              <a:srgbClr val="ffffff"/>
            </a:solidFill>
            <a:ln w="19080">
              <a:noFill/>
            </a:ln>
            <a:effectLst>
              <a:outerShdw dir="8100000" dist="37674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213" name="그림 18" descr=""/>
            <p:cNvPicPr/>
            <p:nvPr/>
          </p:nvPicPr>
          <p:blipFill>
            <a:blip r:embed="rId1"/>
            <a:stretch/>
          </p:blipFill>
          <p:spPr>
            <a:xfrm>
              <a:off x="264960" y="385200"/>
              <a:ext cx="208440" cy="208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4" name="CustomShape 5"/>
          <p:cNvSpPr/>
          <p:nvPr/>
        </p:nvSpPr>
        <p:spPr>
          <a:xfrm>
            <a:off x="454320" y="552600"/>
            <a:ext cx="108000" cy="108000"/>
          </a:xfrm>
          <a:prstGeom prst="ellipse">
            <a:avLst/>
          </a:prstGeom>
          <a:solidFill>
            <a:srgbClr val="26262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맑은 고딕"/>
                <a:ea typeface="DejaVu Sans"/>
              </a:rPr>
              <a:t>+</a:t>
            </a:r>
            <a:endParaRPr b="0" lang="en-US" sz="800" spc="-1" strike="noStrike">
              <a:latin typeface="Noto Sans CJK KR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0" y="244440"/>
            <a:ext cx="45000" cy="489960"/>
          </a:xfrm>
          <a:prstGeom prst="rect">
            <a:avLst/>
          </a:prstGeom>
          <a:solidFill>
            <a:srgbClr val="ffc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7"/>
          <p:cNvSpPr/>
          <p:nvPr/>
        </p:nvSpPr>
        <p:spPr>
          <a:xfrm>
            <a:off x="11594880" y="389520"/>
            <a:ext cx="208440" cy="208440"/>
          </a:xfrm>
          <a:prstGeom prst="mathPlus">
            <a:avLst>
              <a:gd name="adj1" fmla="val 7574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17" name="차트 147"/>
          <p:cNvGraphicFramePr/>
          <p:nvPr/>
        </p:nvGraphicFramePr>
        <p:xfrm>
          <a:off x="1076040" y="1571400"/>
          <a:ext cx="10169640" cy="4245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8" name="CustomShape 8"/>
          <p:cNvSpPr/>
          <p:nvPr/>
        </p:nvSpPr>
        <p:spPr>
          <a:xfrm>
            <a:off x="2142360" y="3462120"/>
            <a:ext cx="1479600" cy="1479600"/>
          </a:xfrm>
          <a:prstGeom prst="ellipse">
            <a:avLst/>
          </a:prstGeom>
          <a:solidFill>
            <a:srgbClr val="ffffff">
              <a:alpha val="52000"/>
            </a:srgbClr>
          </a:solidFill>
          <a:ln w="28440">
            <a:solidFill>
              <a:srgbClr val="fd475e"/>
            </a:solidFill>
            <a:prstDash val="sys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9"/>
          <p:cNvSpPr/>
          <p:nvPr/>
        </p:nvSpPr>
        <p:spPr>
          <a:xfrm>
            <a:off x="7113600" y="2467800"/>
            <a:ext cx="1479600" cy="1479600"/>
          </a:xfrm>
          <a:prstGeom prst="ellipse">
            <a:avLst/>
          </a:prstGeom>
          <a:solidFill>
            <a:srgbClr val="ffffff">
              <a:alpha val="52000"/>
            </a:srgbClr>
          </a:solidFill>
          <a:ln w="28440">
            <a:solidFill>
              <a:srgbClr val="269dfb"/>
            </a:solidFill>
            <a:prstDash val="sys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0"/>
          <p:cNvSpPr/>
          <p:nvPr/>
        </p:nvSpPr>
        <p:spPr>
          <a:xfrm>
            <a:off x="3849840" y="4622400"/>
            <a:ext cx="4002480" cy="11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3a3a3a"/>
                </a:solidFill>
                <a:latin typeface="맑은 고딕"/>
                <a:ea typeface="DejaVu Sans"/>
              </a:rPr>
              <a:t>CONTENTS A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250000"/>
              </a:lnSpc>
            </a:pPr>
            <a:r>
              <a:rPr b="0" lang="ko-KR" sz="1400" spc="-1" strike="noStrike">
                <a:solidFill>
                  <a:srgbClr val="808080"/>
                </a:solidFill>
                <a:latin typeface="맑은 고딕"/>
                <a:ea typeface="DejaVu Sans"/>
              </a:rPr>
              <a:t>컨텐츠에 대한 내용을 적어요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50000"/>
              </a:lnSpc>
            </a:pPr>
            <a:r>
              <a:rPr b="0" lang="en-US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Enjoy your stylish business and campus life with BIZCAM.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7113600" y="1404360"/>
            <a:ext cx="153540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en-US" sz="1400" spc="-1" strike="noStrike">
                <a:solidFill>
                  <a:srgbClr val="269dfb"/>
                </a:solidFill>
                <a:latin typeface="맑은 고딕"/>
                <a:ea typeface="DejaVu Sans"/>
              </a:rPr>
              <a:t>CONTENTS. B 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269dfb"/>
                </a:solidFill>
                <a:latin typeface="맑은 고딕"/>
                <a:ea typeface="DejaVu Sans"/>
              </a:rPr>
              <a:t>75</a:t>
            </a:r>
            <a:r>
              <a:rPr b="1" lang="en-US" sz="1400" spc="-1" strike="noStrike">
                <a:solidFill>
                  <a:srgbClr val="269dfb"/>
                </a:solidFill>
                <a:latin typeface="맑은 고딕"/>
                <a:ea typeface="DejaVu Sans"/>
              </a:rPr>
              <a:t>%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2082600" y="2312280"/>
            <a:ext cx="15397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en-US" sz="1400" spc="-1" strike="noStrike">
                <a:solidFill>
                  <a:srgbClr val="fd475e"/>
                </a:solidFill>
                <a:latin typeface="맑은 고딕"/>
                <a:ea typeface="DejaVu Sans"/>
              </a:rPr>
              <a:t>CONTENTS. A 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d475e"/>
                </a:solidFill>
                <a:latin typeface="맑은 고딕"/>
                <a:ea typeface="DejaVu Sans"/>
              </a:rPr>
              <a:t>35</a:t>
            </a:r>
            <a:r>
              <a:rPr b="1" lang="en-US" sz="1400" spc="-1" strike="noStrike">
                <a:solidFill>
                  <a:srgbClr val="fd475e"/>
                </a:solidFill>
                <a:latin typeface="맑은 고딕"/>
                <a:ea typeface="DejaVu Sans"/>
              </a:rPr>
              <a:t>%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09800" y="190800"/>
            <a:ext cx="11949840" cy="6612840"/>
          </a:xfrm>
          <a:prstGeom prst="round1Rect">
            <a:avLst>
              <a:gd name="adj" fmla="val 3514"/>
            </a:avLst>
          </a:prstGeom>
          <a:solidFill>
            <a:srgbClr val="ffffff"/>
          </a:solidFill>
          <a:ln w="12600">
            <a:noFill/>
          </a:ln>
          <a:effectLst>
            <a:outerShdw dir="18900000" dist="37674">
              <a:srgbClr val="269dfb">
                <a:alpha val="1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4" name="CustomShape 2"/>
          <p:cNvSpPr/>
          <p:nvPr/>
        </p:nvSpPr>
        <p:spPr>
          <a:xfrm>
            <a:off x="196920" y="172440"/>
            <a:ext cx="11860920" cy="489960"/>
          </a:xfrm>
          <a:prstGeom prst="round1Rect">
            <a:avLst>
              <a:gd name="adj" fmla="val 42503"/>
            </a:avLst>
          </a:prstGeom>
          <a:solidFill>
            <a:srgbClr val="269dfb"/>
          </a:solidFill>
          <a:ln w="12600">
            <a:noFill/>
          </a:ln>
          <a:effectLst>
            <a:outerShdw dir="5400000" dist="12600">
              <a:srgbClr val="ffc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                                                </a:t>
            </a:r>
            <a:r>
              <a:rPr b="0" lang="ko-KR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제한 시간은 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10</a:t>
            </a:r>
            <a:r>
              <a:rPr b="0" lang="ko-KR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분입니다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. </a:t>
            </a:r>
            <a:r>
              <a:rPr b="0" lang="ko-KR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제출 후 수정할 수 없으니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, </a:t>
            </a:r>
            <a:r>
              <a:rPr b="0" lang="ko-KR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신중히 선택해주세요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562320" y="480600"/>
            <a:ext cx="108000" cy="108000"/>
          </a:xfrm>
          <a:prstGeom prst="ellipse">
            <a:avLst/>
          </a:prstGeom>
          <a:solidFill>
            <a:srgbClr val="26262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맑은 고딕"/>
                <a:ea typeface="DejaVu Sans"/>
              </a:rPr>
              <a:t>+</a:t>
            </a:r>
            <a:endParaRPr b="0" lang="en-US" sz="800" spc="-1" strike="noStrike">
              <a:latin typeface="Noto Sans CJK KR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108000" y="172440"/>
            <a:ext cx="45000" cy="489960"/>
          </a:xfrm>
          <a:prstGeom prst="rect">
            <a:avLst/>
          </a:prstGeom>
          <a:solidFill>
            <a:srgbClr val="ffc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5"/>
          <p:cNvSpPr/>
          <p:nvPr/>
        </p:nvSpPr>
        <p:spPr>
          <a:xfrm>
            <a:off x="11702880" y="317520"/>
            <a:ext cx="208440" cy="208440"/>
          </a:xfrm>
          <a:prstGeom prst="mathPlus">
            <a:avLst>
              <a:gd name="adj1" fmla="val 7574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6"/>
          <p:cNvSpPr/>
          <p:nvPr/>
        </p:nvSpPr>
        <p:spPr>
          <a:xfrm flipH="1">
            <a:off x="179280" y="783000"/>
            <a:ext cx="9719640" cy="1376640"/>
          </a:xfrm>
          <a:prstGeom prst="rect">
            <a:avLst/>
          </a:prstGeom>
          <a:solidFill>
            <a:srgbClr val="ffffff"/>
          </a:solidFill>
          <a:ln w="12600">
            <a:solidFill>
              <a:srgbClr val="269d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7"/>
          <p:cNvSpPr/>
          <p:nvPr/>
        </p:nvSpPr>
        <p:spPr>
          <a:xfrm>
            <a:off x="180000" y="770400"/>
            <a:ext cx="9719640" cy="237240"/>
          </a:xfrm>
          <a:prstGeom prst="rect">
            <a:avLst/>
          </a:prstGeom>
          <a:solidFill>
            <a:srgbClr val="269dfb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183600" y="158760"/>
            <a:ext cx="2192040" cy="503640"/>
          </a:xfrm>
          <a:prstGeom prst="rect">
            <a:avLst/>
          </a:prstGeom>
          <a:ln>
            <a:noFill/>
          </a:ln>
        </p:spPr>
      </p:pic>
      <p:sp>
        <p:nvSpPr>
          <p:cNvPr id="231" name="CustomShape 8"/>
          <p:cNvSpPr/>
          <p:nvPr/>
        </p:nvSpPr>
        <p:spPr>
          <a:xfrm flipH="1">
            <a:off x="179280" y="2226240"/>
            <a:ext cx="9719640" cy="1376640"/>
          </a:xfrm>
          <a:prstGeom prst="rect">
            <a:avLst/>
          </a:prstGeom>
          <a:solidFill>
            <a:srgbClr val="ffffff"/>
          </a:solidFill>
          <a:ln w="12600">
            <a:solidFill>
              <a:srgbClr val="269d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9"/>
          <p:cNvSpPr/>
          <p:nvPr/>
        </p:nvSpPr>
        <p:spPr>
          <a:xfrm>
            <a:off x="180000" y="2213640"/>
            <a:ext cx="9719640" cy="237240"/>
          </a:xfrm>
          <a:prstGeom prst="rect">
            <a:avLst/>
          </a:prstGeom>
          <a:solidFill>
            <a:srgbClr val="269dfb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0"/>
          <p:cNvSpPr/>
          <p:nvPr/>
        </p:nvSpPr>
        <p:spPr>
          <a:xfrm flipH="1">
            <a:off x="179280" y="3666240"/>
            <a:ext cx="9719640" cy="1376640"/>
          </a:xfrm>
          <a:prstGeom prst="rect">
            <a:avLst/>
          </a:prstGeom>
          <a:solidFill>
            <a:srgbClr val="ffffff"/>
          </a:solidFill>
          <a:ln w="12600">
            <a:solidFill>
              <a:srgbClr val="269d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1"/>
          <p:cNvSpPr/>
          <p:nvPr/>
        </p:nvSpPr>
        <p:spPr>
          <a:xfrm>
            <a:off x="180000" y="3653640"/>
            <a:ext cx="9719640" cy="237240"/>
          </a:xfrm>
          <a:prstGeom prst="rect">
            <a:avLst/>
          </a:prstGeom>
          <a:solidFill>
            <a:srgbClr val="269dfb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2"/>
          <p:cNvSpPr/>
          <p:nvPr/>
        </p:nvSpPr>
        <p:spPr>
          <a:xfrm flipH="1">
            <a:off x="179280" y="5142240"/>
            <a:ext cx="9719640" cy="1376640"/>
          </a:xfrm>
          <a:prstGeom prst="rect">
            <a:avLst/>
          </a:prstGeom>
          <a:solidFill>
            <a:srgbClr val="ffffff"/>
          </a:solidFill>
          <a:ln w="12600">
            <a:solidFill>
              <a:srgbClr val="269d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3"/>
          <p:cNvSpPr/>
          <p:nvPr/>
        </p:nvSpPr>
        <p:spPr>
          <a:xfrm>
            <a:off x="180000" y="5129640"/>
            <a:ext cx="9719640" cy="237240"/>
          </a:xfrm>
          <a:prstGeom prst="rect">
            <a:avLst/>
          </a:prstGeom>
          <a:solidFill>
            <a:srgbClr val="269dfb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4"/>
          <p:cNvSpPr/>
          <p:nvPr/>
        </p:nvSpPr>
        <p:spPr>
          <a:xfrm flipH="1">
            <a:off x="10115280" y="790200"/>
            <a:ext cx="1763640" cy="1801440"/>
          </a:xfrm>
          <a:prstGeom prst="rect">
            <a:avLst/>
          </a:prstGeom>
          <a:solidFill>
            <a:srgbClr val="ffffff"/>
          </a:solidFill>
          <a:ln w="12600">
            <a:solidFill>
              <a:srgbClr val="269d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5"/>
          <p:cNvSpPr/>
          <p:nvPr/>
        </p:nvSpPr>
        <p:spPr>
          <a:xfrm>
            <a:off x="10116000" y="773640"/>
            <a:ext cx="1763640" cy="310320"/>
          </a:xfrm>
          <a:prstGeom prst="rect">
            <a:avLst/>
          </a:prstGeom>
          <a:solidFill>
            <a:srgbClr val="269dfb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6"/>
          <p:cNvSpPr/>
          <p:nvPr/>
        </p:nvSpPr>
        <p:spPr>
          <a:xfrm flipH="1">
            <a:off x="10115280" y="2701440"/>
            <a:ext cx="1763640" cy="1801440"/>
          </a:xfrm>
          <a:prstGeom prst="rect">
            <a:avLst/>
          </a:prstGeom>
          <a:solidFill>
            <a:srgbClr val="ffffff"/>
          </a:solidFill>
          <a:ln w="12600">
            <a:solidFill>
              <a:srgbClr val="269d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7"/>
          <p:cNvSpPr/>
          <p:nvPr/>
        </p:nvSpPr>
        <p:spPr>
          <a:xfrm>
            <a:off x="10116000" y="2684880"/>
            <a:ext cx="1763640" cy="310320"/>
          </a:xfrm>
          <a:prstGeom prst="rect">
            <a:avLst/>
          </a:prstGeom>
          <a:solidFill>
            <a:srgbClr val="269dfb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09800" y="144000"/>
            <a:ext cx="11949840" cy="6612840"/>
          </a:xfrm>
          <a:prstGeom prst="round1Rect">
            <a:avLst>
              <a:gd name="adj" fmla="val 3514"/>
            </a:avLst>
          </a:prstGeom>
          <a:solidFill>
            <a:srgbClr val="ffffff"/>
          </a:solidFill>
          <a:ln w="12600">
            <a:noFill/>
          </a:ln>
          <a:effectLst>
            <a:outerShdw dir="18900000" dist="37674">
              <a:srgbClr val="269dfb">
                <a:alpha val="1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2" name="CustomShape 2"/>
          <p:cNvSpPr/>
          <p:nvPr/>
        </p:nvSpPr>
        <p:spPr>
          <a:xfrm>
            <a:off x="196920" y="172440"/>
            <a:ext cx="11860920" cy="489960"/>
          </a:xfrm>
          <a:prstGeom prst="round1Rect">
            <a:avLst>
              <a:gd name="adj" fmla="val 42503"/>
            </a:avLst>
          </a:prstGeom>
          <a:solidFill>
            <a:srgbClr val="269dfb"/>
          </a:solidFill>
          <a:ln w="12600">
            <a:noFill/>
          </a:ln>
          <a:effectLst>
            <a:outerShdw dir="5400000" dist="12600">
              <a:srgbClr val="ffc0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3" name="CustomShape 3"/>
          <p:cNvSpPr/>
          <p:nvPr/>
        </p:nvSpPr>
        <p:spPr>
          <a:xfrm>
            <a:off x="562320" y="480600"/>
            <a:ext cx="108000" cy="108000"/>
          </a:xfrm>
          <a:prstGeom prst="ellipse">
            <a:avLst/>
          </a:prstGeom>
          <a:solidFill>
            <a:srgbClr val="26262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맑은 고딕"/>
                <a:ea typeface="DejaVu Sans"/>
              </a:rPr>
              <a:t>+</a:t>
            </a:r>
            <a:endParaRPr b="0" lang="en-US" sz="800" spc="-1" strike="noStrike">
              <a:latin typeface="Noto Sans CJK KR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108000" y="172440"/>
            <a:ext cx="45000" cy="489960"/>
          </a:xfrm>
          <a:prstGeom prst="rect">
            <a:avLst/>
          </a:prstGeom>
          <a:solidFill>
            <a:srgbClr val="ffc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5"/>
          <p:cNvSpPr/>
          <p:nvPr/>
        </p:nvSpPr>
        <p:spPr>
          <a:xfrm>
            <a:off x="11702880" y="317520"/>
            <a:ext cx="208440" cy="208440"/>
          </a:xfrm>
          <a:prstGeom prst="mathPlus">
            <a:avLst>
              <a:gd name="adj1" fmla="val 7574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6"/>
          <p:cNvSpPr/>
          <p:nvPr/>
        </p:nvSpPr>
        <p:spPr>
          <a:xfrm flipH="1">
            <a:off x="179280" y="807840"/>
            <a:ext cx="11879640" cy="3871800"/>
          </a:xfrm>
          <a:prstGeom prst="rect">
            <a:avLst/>
          </a:prstGeom>
          <a:solidFill>
            <a:srgbClr val="ffffff"/>
          </a:solidFill>
          <a:ln w="12600">
            <a:solidFill>
              <a:srgbClr val="269d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7"/>
          <p:cNvSpPr/>
          <p:nvPr/>
        </p:nvSpPr>
        <p:spPr>
          <a:xfrm>
            <a:off x="180000" y="770400"/>
            <a:ext cx="11879640" cy="525240"/>
          </a:xfrm>
          <a:prstGeom prst="rect">
            <a:avLst/>
          </a:prstGeom>
          <a:solidFill>
            <a:srgbClr val="269dfb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183600" y="158760"/>
            <a:ext cx="2192040" cy="503640"/>
          </a:xfrm>
          <a:prstGeom prst="rect">
            <a:avLst/>
          </a:prstGeom>
          <a:ln>
            <a:noFill/>
          </a:ln>
        </p:spPr>
      </p:pic>
      <p:sp>
        <p:nvSpPr>
          <p:cNvPr id="249" name="CustomShape 8"/>
          <p:cNvSpPr/>
          <p:nvPr/>
        </p:nvSpPr>
        <p:spPr>
          <a:xfrm flipH="1">
            <a:off x="179280" y="4741560"/>
            <a:ext cx="11879640" cy="442080"/>
          </a:xfrm>
          <a:prstGeom prst="rect">
            <a:avLst/>
          </a:prstGeom>
          <a:solidFill>
            <a:srgbClr val="ffffff"/>
          </a:solidFill>
          <a:ln w="12600">
            <a:solidFill>
              <a:srgbClr val="269d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9"/>
          <p:cNvSpPr/>
          <p:nvPr/>
        </p:nvSpPr>
        <p:spPr>
          <a:xfrm flipH="1">
            <a:off x="179280" y="5245560"/>
            <a:ext cx="11879640" cy="874080"/>
          </a:xfrm>
          <a:prstGeom prst="rect">
            <a:avLst/>
          </a:prstGeom>
          <a:solidFill>
            <a:srgbClr val="ffffff"/>
          </a:solidFill>
          <a:ln w="12600">
            <a:solidFill>
              <a:srgbClr val="269dfb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08000" y="154800"/>
            <a:ext cx="11949840" cy="6612840"/>
          </a:xfrm>
          <a:prstGeom prst="round1Rect">
            <a:avLst>
              <a:gd name="adj" fmla="val 3514"/>
            </a:avLst>
          </a:prstGeom>
          <a:solidFill>
            <a:srgbClr val="ffffff"/>
          </a:solidFill>
          <a:ln w="12600">
            <a:noFill/>
          </a:ln>
          <a:effectLst>
            <a:outerShdw dir="18900000" dist="37674">
              <a:srgbClr val="269dfb">
                <a:alpha val="1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2" name="CustomShape 2"/>
          <p:cNvSpPr/>
          <p:nvPr/>
        </p:nvSpPr>
        <p:spPr>
          <a:xfrm>
            <a:off x="196920" y="172440"/>
            <a:ext cx="11860920" cy="489960"/>
          </a:xfrm>
          <a:prstGeom prst="round1Rect">
            <a:avLst>
              <a:gd name="adj" fmla="val 42503"/>
            </a:avLst>
          </a:prstGeom>
          <a:solidFill>
            <a:srgbClr val="269dfb"/>
          </a:solidFill>
          <a:ln w="12600">
            <a:noFill/>
          </a:ln>
          <a:effectLst>
            <a:outerShdw dir="5400000" dist="12600">
              <a:srgbClr val="ffc0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3" name="CustomShape 3"/>
          <p:cNvSpPr/>
          <p:nvPr/>
        </p:nvSpPr>
        <p:spPr>
          <a:xfrm>
            <a:off x="562320" y="480600"/>
            <a:ext cx="108000" cy="108000"/>
          </a:xfrm>
          <a:prstGeom prst="ellipse">
            <a:avLst/>
          </a:prstGeom>
          <a:solidFill>
            <a:srgbClr val="26262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맑은 고딕"/>
                <a:ea typeface="DejaVu Sans"/>
              </a:rPr>
              <a:t>+</a:t>
            </a:r>
            <a:endParaRPr b="0" lang="en-US" sz="800" spc="-1" strike="noStrike">
              <a:latin typeface="Noto Sans CJK KR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108000" y="172440"/>
            <a:ext cx="45000" cy="489960"/>
          </a:xfrm>
          <a:prstGeom prst="rect">
            <a:avLst/>
          </a:prstGeom>
          <a:solidFill>
            <a:srgbClr val="ffc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5"/>
          <p:cNvSpPr/>
          <p:nvPr/>
        </p:nvSpPr>
        <p:spPr>
          <a:xfrm>
            <a:off x="11702880" y="317520"/>
            <a:ext cx="208440" cy="208440"/>
          </a:xfrm>
          <a:prstGeom prst="mathPlus">
            <a:avLst>
              <a:gd name="adj1" fmla="val 7574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6"/>
          <p:cNvSpPr/>
          <p:nvPr/>
        </p:nvSpPr>
        <p:spPr>
          <a:xfrm flipH="1">
            <a:off x="179280" y="807840"/>
            <a:ext cx="11879640" cy="40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269d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7"/>
          <p:cNvSpPr/>
          <p:nvPr/>
        </p:nvSpPr>
        <p:spPr>
          <a:xfrm>
            <a:off x="180000" y="770400"/>
            <a:ext cx="11879640" cy="525240"/>
          </a:xfrm>
          <a:prstGeom prst="rect">
            <a:avLst/>
          </a:prstGeom>
          <a:solidFill>
            <a:srgbClr val="269dfb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183600" y="158760"/>
            <a:ext cx="2192040" cy="503640"/>
          </a:xfrm>
          <a:prstGeom prst="rect">
            <a:avLst/>
          </a:prstGeom>
          <a:ln>
            <a:noFill/>
          </a:ln>
        </p:spPr>
      </p:pic>
      <p:sp>
        <p:nvSpPr>
          <p:cNvPr id="259" name="CustomShape 8"/>
          <p:cNvSpPr/>
          <p:nvPr/>
        </p:nvSpPr>
        <p:spPr>
          <a:xfrm flipH="1">
            <a:off x="215280" y="5106240"/>
            <a:ext cx="7127640" cy="1373400"/>
          </a:xfrm>
          <a:prstGeom prst="rect">
            <a:avLst/>
          </a:prstGeom>
          <a:solidFill>
            <a:srgbClr val="ffffff"/>
          </a:solidFill>
          <a:ln w="12600">
            <a:solidFill>
              <a:srgbClr val="269dfb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08000" y="154800"/>
            <a:ext cx="11949840" cy="6612840"/>
          </a:xfrm>
          <a:prstGeom prst="round1Rect">
            <a:avLst>
              <a:gd name="adj" fmla="val 3514"/>
            </a:avLst>
          </a:prstGeom>
          <a:solidFill>
            <a:srgbClr val="ffffff"/>
          </a:solidFill>
          <a:ln w="12600">
            <a:noFill/>
          </a:ln>
          <a:effectLst>
            <a:outerShdw dir="18900000" dist="37674">
              <a:srgbClr val="269dfb">
                <a:alpha val="1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1" name="CustomShape 2"/>
          <p:cNvSpPr/>
          <p:nvPr/>
        </p:nvSpPr>
        <p:spPr>
          <a:xfrm>
            <a:off x="196920" y="172440"/>
            <a:ext cx="11860920" cy="489960"/>
          </a:xfrm>
          <a:prstGeom prst="round1Rect">
            <a:avLst>
              <a:gd name="adj" fmla="val 42503"/>
            </a:avLst>
          </a:prstGeom>
          <a:solidFill>
            <a:srgbClr val="269dfb"/>
          </a:solidFill>
          <a:ln w="12600">
            <a:noFill/>
          </a:ln>
          <a:effectLst>
            <a:outerShdw dir="5400000" dist="12600">
              <a:srgbClr val="ffc0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2" name="CustomShape 3"/>
          <p:cNvSpPr/>
          <p:nvPr/>
        </p:nvSpPr>
        <p:spPr>
          <a:xfrm>
            <a:off x="562320" y="480600"/>
            <a:ext cx="108000" cy="108000"/>
          </a:xfrm>
          <a:prstGeom prst="ellipse">
            <a:avLst/>
          </a:prstGeom>
          <a:solidFill>
            <a:srgbClr val="26262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맑은 고딕"/>
                <a:ea typeface="DejaVu Sans"/>
              </a:rPr>
              <a:t>+</a:t>
            </a:r>
            <a:endParaRPr b="0" lang="en-US" sz="800" spc="-1" strike="noStrike">
              <a:latin typeface="Noto Sans CJK KR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108000" y="172440"/>
            <a:ext cx="45000" cy="489960"/>
          </a:xfrm>
          <a:prstGeom prst="rect">
            <a:avLst/>
          </a:prstGeom>
          <a:solidFill>
            <a:srgbClr val="ffc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5"/>
          <p:cNvSpPr/>
          <p:nvPr/>
        </p:nvSpPr>
        <p:spPr>
          <a:xfrm>
            <a:off x="11702880" y="317520"/>
            <a:ext cx="208440" cy="208440"/>
          </a:xfrm>
          <a:prstGeom prst="mathPlus">
            <a:avLst>
              <a:gd name="adj1" fmla="val 7574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6"/>
          <p:cNvSpPr/>
          <p:nvPr/>
        </p:nvSpPr>
        <p:spPr>
          <a:xfrm flipH="1">
            <a:off x="179280" y="807840"/>
            <a:ext cx="11879640" cy="4448160"/>
          </a:xfrm>
          <a:prstGeom prst="rect">
            <a:avLst/>
          </a:prstGeom>
          <a:solidFill>
            <a:srgbClr val="ffffff"/>
          </a:solidFill>
          <a:ln w="12600">
            <a:solidFill>
              <a:srgbClr val="269d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7"/>
          <p:cNvSpPr/>
          <p:nvPr/>
        </p:nvSpPr>
        <p:spPr>
          <a:xfrm>
            <a:off x="180000" y="770400"/>
            <a:ext cx="11879640" cy="525240"/>
          </a:xfrm>
          <a:prstGeom prst="rect">
            <a:avLst/>
          </a:prstGeom>
          <a:solidFill>
            <a:srgbClr val="269dfb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183600" y="158760"/>
            <a:ext cx="2192040" cy="503640"/>
          </a:xfrm>
          <a:prstGeom prst="rect">
            <a:avLst/>
          </a:prstGeom>
          <a:ln>
            <a:noFill/>
          </a:ln>
        </p:spPr>
      </p:pic>
      <p:sp>
        <p:nvSpPr>
          <p:cNvPr id="268" name="CustomShape 8"/>
          <p:cNvSpPr/>
          <p:nvPr/>
        </p:nvSpPr>
        <p:spPr>
          <a:xfrm flipH="1">
            <a:off x="179640" y="5317560"/>
            <a:ext cx="11879640" cy="442080"/>
          </a:xfrm>
          <a:prstGeom prst="rect">
            <a:avLst/>
          </a:prstGeom>
          <a:solidFill>
            <a:srgbClr val="ffffff"/>
          </a:solidFill>
          <a:ln w="12600">
            <a:solidFill>
              <a:srgbClr val="269dfb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08000" y="154800"/>
            <a:ext cx="11949840" cy="6612840"/>
          </a:xfrm>
          <a:prstGeom prst="round1Rect">
            <a:avLst>
              <a:gd name="adj" fmla="val 3514"/>
            </a:avLst>
          </a:prstGeom>
          <a:solidFill>
            <a:srgbClr val="ffffff"/>
          </a:solidFill>
          <a:ln w="12600">
            <a:noFill/>
          </a:ln>
          <a:effectLst>
            <a:outerShdw dir="18900000" dist="37674">
              <a:srgbClr val="269dfb">
                <a:alpha val="1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0" name="CustomShape 2"/>
          <p:cNvSpPr/>
          <p:nvPr/>
        </p:nvSpPr>
        <p:spPr>
          <a:xfrm>
            <a:off x="196920" y="172440"/>
            <a:ext cx="11860920" cy="489960"/>
          </a:xfrm>
          <a:prstGeom prst="round1Rect">
            <a:avLst>
              <a:gd name="adj" fmla="val 42503"/>
            </a:avLst>
          </a:prstGeom>
          <a:solidFill>
            <a:srgbClr val="269dfb"/>
          </a:solidFill>
          <a:ln w="12600">
            <a:noFill/>
          </a:ln>
          <a:effectLst>
            <a:outerShdw dir="5400000" dist="12600">
              <a:srgbClr val="ffc0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1" name="CustomShape 3"/>
          <p:cNvSpPr/>
          <p:nvPr/>
        </p:nvSpPr>
        <p:spPr>
          <a:xfrm>
            <a:off x="562320" y="480600"/>
            <a:ext cx="108000" cy="108000"/>
          </a:xfrm>
          <a:prstGeom prst="ellipse">
            <a:avLst/>
          </a:prstGeom>
          <a:solidFill>
            <a:srgbClr val="26262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맑은 고딕"/>
                <a:ea typeface="DejaVu Sans"/>
              </a:rPr>
              <a:t>+</a:t>
            </a:r>
            <a:endParaRPr b="0" lang="en-US" sz="800" spc="-1" strike="noStrike">
              <a:latin typeface="Noto Sans CJK KR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108000" y="172440"/>
            <a:ext cx="45000" cy="489960"/>
          </a:xfrm>
          <a:prstGeom prst="rect">
            <a:avLst/>
          </a:prstGeom>
          <a:solidFill>
            <a:srgbClr val="ffc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5"/>
          <p:cNvSpPr/>
          <p:nvPr/>
        </p:nvSpPr>
        <p:spPr>
          <a:xfrm>
            <a:off x="11702880" y="317520"/>
            <a:ext cx="208440" cy="208440"/>
          </a:xfrm>
          <a:prstGeom prst="mathPlus">
            <a:avLst>
              <a:gd name="adj1" fmla="val 7574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6"/>
          <p:cNvSpPr/>
          <p:nvPr/>
        </p:nvSpPr>
        <p:spPr>
          <a:xfrm flipH="1">
            <a:off x="179280" y="807840"/>
            <a:ext cx="11879640" cy="5168160"/>
          </a:xfrm>
          <a:prstGeom prst="rect">
            <a:avLst/>
          </a:prstGeom>
          <a:solidFill>
            <a:srgbClr val="ffffff"/>
          </a:solidFill>
          <a:ln w="12600">
            <a:solidFill>
              <a:srgbClr val="269d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183600" y="158760"/>
            <a:ext cx="2192040" cy="50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2021-12-24T05:39:09Z</dcterms:created>
  <dc:creator>조현석</dc:creator>
  <dc:description/>
  <dc:language>ko-KR</dc:language>
  <cp:lastModifiedBy/>
  <dcterms:modified xsi:type="dcterms:W3CDTF">2022-06-15T10:41:53Z</dcterms:modified>
  <cp:revision>4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