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256" r:id="rId2"/>
    <p:sldId id="257" r:id="rId3"/>
    <p:sldId id="258" r:id="rId4"/>
    <p:sldId id="260" r:id="rId5"/>
    <p:sldId id="263" r:id="rId6"/>
    <p:sldId id="272" r:id="rId7"/>
    <p:sldId id="259" r:id="rId8"/>
    <p:sldId id="267" r:id="rId9"/>
    <p:sldId id="268" r:id="rId10"/>
    <p:sldId id="269" r:id="rId11"/>
    <p:sldId id="270" r:id="rId12"/>
    <p:sldId id="271"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7DA82C-A19E-F8C2-182D-CFC92763AF24}" name="Fabian Qarqur" initials="FQ" userId="Fabian Qarqur"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1" d="100"/>
          <a:sy n="81" d="100"/>
        </p:scale>
        <p:origin x="7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BC2FA-9D9D-422A-B1FB-1CC1008284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FD0D11-A0B9-4C87-AF62-19774374B00D}">
      <dgm:prSet/>
      <dgm:spPr/>
      <dgm:t>
        <a:bodyPr/>
        <a:lstStyle/>
        <a:p>
          <a:r>
            <a:rPr lang="de-DE" dirty="0"/>
            <a:t>Team und Aufgabenteilung</a:t>
          </a:r>
          <a:endParaRPr lang="en-US" dirty="0"/>
        </a:p>
      </dgm:t>
    </dgm:pt>
    <dgm:pt modelId="{9D4C8E8A-ECCE-4F08-8D74-2EDF5CFB8E2F}" type="parTrans" cxnId="{104E7218-C74E-4AC9-8F21-4E677C94F576}">
      <dgm:prSet/>
      <dgm:spPr/>
      <dgm:t>
        <a:bodyPr/>
        <a:lstStyle/>
        <a:p>
          <a:endParaRPr lang="en-US"/>
        </a:p>
      </dgm:t>
    </dgm:pt>
    <dgm:pt modelId="{81C88E7A-919D-436C-A2EE-42AE3611A0A8}" type="sibTrans" cxnId="{104E7218-C74E-4AC9-8F21-4E677C94F576}">
      <dgm:prSet/>
      <dgm:spPr/>
      <dgm:t>
        <a:bodyPr/>
        <a:lstStyle/>
        <a:p>
          <a:endParaRPr lang="en-US"/>
        </a:p>
      </dgm:t>
    </dgm:pt>
    <dgm:pt modelId="{3D95592F-3302-4A62-BDA1-03CA38CAE4EB}">
      <dgm:prSet/>
      <dgm:spPr/>
      <dgm:t>
        <a:bodyPr/>
        <a:lstStyle/>
        <a:p>
          <a:r>
            <a:rPr lang="de-DE" dirty="0"/>
            <a:t>Vision/Thema</a:t>
          </a:r>
          <a:endParaRPr lang="en-US" dirty="0"/>
        </a:p>
      </dgm:t>
    </dgm:pt>
    <dgm:pt modelId="{07D9D04D-CE79-4748-A57C-5B7BC2E74101}" type="parTrans" cxnId="{2E91D4E1-6942-4634-9BB3-6D7CC5C218C7}">
      <dgm:prSet/>
      <dgm:spPr/>
      <dgm:t>
        <a:bodyPr/>
        <a:lstStyle/>
        <a:p>
          <a:endParaRPr lang="en-US"/>
        </a:p>
      </dgm:t>
    </dgm:pt>
    <dgm:pt modelId="{B8B08DFE-0340-44DB-9C3A-CAA29F74B3C9}" type="sibTrans" cxnId="{2E91D4E1-6942-4634-9BB3-6D7CC5C218C7}">
      <dgm:prSet/>
      <dgm:spPr/>
      <dgm:t>
        <a:bodyPr/>
        <a:lstStyle/>
        <a:p>
          <a:endParaRPr lang="en-US"/>
        </a:p>
      </dgm:t>
    </dgm:pt>
    <dgm:pt modelId="{0A17E238-BDD2-4F80-B060-5320185A3C08}">
      <dgm:prSet/>
      <dgm:spPr/>
      <dgm:t>
        <a:bodyPr/>
        <a:lstStyle/>
        <a:p>
          <a:r>
            <a:rPr lang="de-DE" dirty="0"/>
            <a:t>Vorgehen</a:t>
          </a:r>
          <a:endParaRPr lang="en-US" dirty="0"/>
        </a:p>
      </dgm:t>
    </dgm:pt>
    <dgm:pt modelId="{8A120BBC-2EBE-422B-8D44-836AE33C9BEA}" type="parTrans" cxnId="{0E274CFC-916A-482F-B9B1-D76218627741}">
      <dgm:prSet/>
      <dgm:spPr/>
      <dgm:t>
        <a:bodyPr/>
        <a:lstStyle/>
        <a:p>
          <a:endParaRPr lang="en-US"/>
        </a:p>
      </dgm:t>
    </dgm:pt>
    <dgm:pt modelId="{891E2F36-2A14-4E47-A29C-B33402B52BFC}" type="sibTrans" cxnId="{0E274CFC-916A-482F-B9B1-D76218627741}">
      <dgm:prSet/>
      <dgm:spPr/>
      <dgm:t>
        <a:bodyPr/>
        <a:lstStyle/>
        <a:p>
          <a:endParaRPr lang="en-US"/>
        </a:p>
      </dgm:t>
    </dgm:pt>
    <dgm:pt modelId="{92C01E09-B7FC-4487-A00E-2143D47678D2}">
      <dgm:prSet/>
      <dgm:spPr/>
      <dgm:t>
        <a:bodyPr/>
        <a:lstStyle/>
        <a:p>
          <a:r>
            <a:rPr lang="de-DE" dirty="0"/>
            <a:t>Besonderheiten</a:t>
          </a:r>
          <a:endParaRPr lang="en-US" dirty="0"/>
        </a:p>
      </dgm:t>
    </dgm:pt>
    <dgm:pt modelId="{C9078683-88B7-4566-ABE4-96C92BA96B7F}" type="parTrans" cxnId="{EF6FC6AF-C4D8-482A-9D16-782B32F87049}">
      <dgm:prSet/>
      <dgm:spPr/>
      <dgm:t>
        <a:bodyPr/>
        <a:lstStyle/>
        <a:p>
          <a:endParaRPr lang="en-US"/>
        </a:p>
      </dgm:t>
    </dgm:pt>
    <dgm:pt modelId="{8688A98D-5FB0-4386-9AA8-7802336D7236}" type="sibTrans" cxnId="{EF6FC6AF-C4D8-482A-9D16-782B32F87049}">
      <dgm:prSet/>
      <dgm:spPr/>
      <dgm:t>
        <a:bodyPr/>
        <a:lstStyle/>
        <a:p>
          <a:endParaRPr lang="en-US"/>
        </a:p>
      </dgm:t>
    </dgm:pt>
    <dgm:pt modelId="{53CC8900-FAD5-4331-8252-4C561ED81FD3}">
      <dgm:prSet/>
      <dgm:spPr/>
      <dgm:t>
        <a:bodyPr/>
        <a:lstStyle/>
        <a:p>
          <a:r>
            <a:rPr lang="de-DE" dirty="0"/>
            <a:t>Schwierigkeiten</a:t>
          </a:r>
          <a:endParaRPr lang="en-US" dirty="0"/>
        </a:p>
      </dgm:t>
    </dgm:pt>
    <dgm:pt modelId="{70429A50-CBBA-4CF6-B700-5A3BB59AF596}" type="parTrans" cxnId="{E7622C99-63D1-48E2-B61E-F83C039526A5}">
      <dgm:prSet/>
      <dgm:spPr/>
      <dgm:t>
        <a:bodyPr/>
        <a:lstStyle/>
        <a:p>
          <a:endParaRPr lang="en-US"/>
        </a:p>
      </dgm:t>
    </dgm:pt>
    <dgm:pt modelId="{6B069E4F-02C4-4557-A74A-C6E19BA3C055}" type="sibTrans" cxnId="{E7622C99-63D1-48E2-B61E-F83C039526A5}">
      <dgm:prSet/>
      <dgm:spPr/>
      <dgm:t>
        <a:bodyPr/>
        <a:lstStyle/>
        <a:p>
          <a:endParaRPr lang="en-US"/>
        </a:p>
      </dgm:t>
    </dgm:pt>
    <dgm:pt modelId="{D61102AF-01A3-4EFF-A616-4433DF0C7DC9}">
      <dgm:prSet/>
      <dgm:spPr/>
      <dgm:t>
        <a:bodyPr/>
        <a:lstStyle/>
        <a:p>
          <a:r>
            <a:rPr lang="de-DE" dirty="0"/>
            <a:t>Demonstration Webseite</a:t>
          </a:r>
          <a:endParaRPr lang="en-US" dirty="0"/>
        </a:p>
      </dgm:t>
    </dgm:pt>
    <dgm:pt modelId="{EB347060-131F-48DB-84BE-E130ECD8024B}" type="parTrans" cxnId="{8A15715C-9E91-4120-B4B4-6162A6A41992}">
      <dgm:prSet/>
      <dgm:spPr/>
      <dgm:t>
        <a:bodyPr/>
        <a:lstStyle/>
        <a:p>
          <a:endParaRPr lang="en-US"/>
        </a:p>
      </dgm:t>
    </dgm:pt>
    <dgm:pt modelId="{7B5D4F1B-CD85-4DA8-9A20-87C73F4F6D8C}" type="sibTrans" cxnId="{8A15715C-9E91-4120-B4B4-6162A6A41992}">
      <dgm:prSet/>
      <dgm:spPr/>
      <dgm:t>
        <a:bodyPr/>
        <a:lstStyle/>
        <a:p>
          <a:endParaRPr lang="en-US"/>
        </a:p>
      </dgm:t>
    </dgm:pt>
    <dgm:pt modelId="{39B767A8-7513-47E4-A427-A34ADF08E9C2}" type="pres">
      <dgm:prSet presAssocID="{F7DBC2FA-9D9D-422A-B1FB-1CC1008284A2}" presName="root" presStyleCnt="0">
        <dgm:presLayoutVars>
          <dgm:dir/>
          <dgm:resizeHandles val="exact"/>
        </dgm:presLayoutVars>
      </dgm:prSet>
      <dgm:spPr/>
    </dgm:pt>
    <dgm:pt modelId="{9157DCCC-08E7-42EE-8C89-C556CF26EF10}" type="pres">
      <dgm:prSet presAssocID="{57FD0D11-A0B9-4C87-AF62-19774374B00D}" presName="compNode" presStyleCnt="0"/>
      <dgm:spPr/>
    </dgm:pt>
    <dgm:pt modelId="{D37F190B-B89B-4345-BEDA-A915E21CF92E}" type="pres">
      <dgm:prSet presAssocID="{57FD0D11-A0B9-4C87-AF62-19774374B00D}" presName="bgRect" presStyleLbl="bgShp" presStyleIdx="0" presStyleCnt="6"/>
      <dgm:spPr/>
    </dgm:pt>
    <dgm:pt modelId="{8612BFCA-0B27-4D79-9449-CEFBA8F9970A}" type="pres">
      <dgm:prSet presAssocID="{57FD0D11-A0B9-4C87-AF62-19774374B00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pe von Männern"/>
        </a:ext>
      </dgm:extLst>
    </dgm:pt>
    <dgm:pt modelId="{4FB2BADB-2243-4ADF-A78C-08B69DA9D1A6}" type="pres">
      <dgm:prSet presAssocID="{57FD0D11-A0B9-4C87-AF62-19774374B00D}" presName="spaceRect" presStyleCnt="0"/>
      <dgm:spPr/>
    </dgm:pt>
    <dgm:pt modelId="{199A50D1-27A2-4FEB-9AAC-EBBCB02F15AB}" type="pres">
      <dgm:prSet presAssocID="{57FD0D11-A0B9-4C87-AF62-19774374B00D}" presName="parTx" presStyleLbl="revTx" presStyleIdx="0" presStyleCnt="6">
        <dgm:presLayoutVars>
          <dgm:chMax val="0"/>
          <dgm:chPref val="0"/>
        </dgm:presLayoutVars>
      </dgm:prSet>
      <dgm:spPr/>
    </dgm:pt>
    <dgm:pt modelId="{605C4EB0-B33E-4B06-BFF1-075EB639FA28}" type="pres">
      <dgm:prSet presAssocID="{81C88E7A-919D-436C-A2EE-42AE3611A0A8}" presName="sibTrans" presStyleCnt="0"/>
      <dgm:spPr/>
    </dgm:pt>
    <dgm:pt modelId="{F87709C4-8719-4FD3-94FF-3A50BDC2ED4C}" type="pres">
      <dgm:prSet presAssocID="{3D95592F-3302-4A62-BDA1-03CA38CAE4EB}" presName="compNode" presStyleCnt="0"/>
      <dgm:spPr/>
    </dgm:pt>
    <dgm:pt modelId="{8E325AAE-8640-4752-882B-24C47F44F8CF}" type="pres">
      <dgm:prSet presAssocID="{3D95592F-3302-4A62-BDA1-03CA38CAE4EB}" presName="bgRect" presStyleLbl="bgShp" presStyleIdx="1" presStyleCnt="6"/>
      <dgm:spPr/>
    </dgm:pt>
    <dgm:pt modelId="{B5A0496C-3869-409C-B3BC-D30B8B2F32E0}" type="pres">
      <dgm:prSet presAssocID="{3D95592F-3302-4A62-BDA1-03CA38CAE4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jector screen"/>
        </a:ext>
      </dgm:extLst>
    </dgm:pt>
    <dgm:pt modelId="{52C97C08-9A2A-4121-88C2-2D8A2BCB6FAE}" type="pres">
      <dgm:prSet presAssocID="{3D95592F-3302-4A62-BDA1-03CA38CAE4EB}" presName="spaceRect" presStyleCnt="0"/>
      <dgm:spPr/>
    </dgm:pt>
    <dgm:pt modelId="{16282447-ED51-4E2A-81E5-76168DEB4593}" type="pres">
      <dgm:prSet presAssocID="{3D95592F-3302-4A62-BDA1-03CA38CAE4EB}" presName="parTx" presStyleLbl="revTx" presStyleIdx="1" presStyleCnt="6">
        <dgm:presLayoutVars>
          <dgm:chMax val="0"/>
          <dgm:chPref val="0"/>
        </dgm:presLayoutVars>
      </dgm:prSet>
      <dgm:spPr/>
    </dgm:pt>
    <dgm:pt modelId="{6E29DB04-9850-470D-BC21-DF97ED91A8AF}" type="pres">
      <dgm:prSet presAssocID="{B8B08DFE-0340-44DB-9C3A-CAA29F74B3C9}" presName="sibTrans" presStyleCnt="0"/>
      <dgm:spPr/>
    </dgm:pt>
    <dgm:pt modelId="{A9181E44-1CD5-48AF-861D-56EE982FB94D}" type="pres">
      <dgm:prSet presAssocID="{0A17E238-BDD2-4F80-B060-5320185A3C08}" presName="compNode" presStyleCnt="0"/>
      <dgm:spPr/>
    </dgm:pt>
    <dgm:pt modelId="{4C690D22-97EB-41C6-AE82-0FDC627C3290}" type="pres">
      <dgm:prSet presAssocID="{0A17E238-BDD2-4F80-B060-5320185A3C08}" presName="bgRect" presStyleLbl="bgShp" presStyleIdx="2" presStyleCnt="6" custLinFactNeighborX="-13093" custLinFactNeighborY="1713"/>
      <dgm:spPr/>
    </dgm:pt>
    <dgm:pt modelId="{F44D1CB2-A14A-4EE3-BDD9-24B616C3D905}" type="pres">
      <dgm:prSet presAssocID="{0A17E238-BDD2-4F80-B060-5320185A3C0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EBE061CC-89CB-47A8-8D52-C9A6437D7FFA}" type="pres">
      <dgm:prSet presAssocID="{0A17E238-BDD2-4F80-B060-5320185A3C08}" presName="spaceRect" presStyleCnt="0"/>
      <dgm:spPr/>
    </dgm:pt>
    <dgm:pt modelId="{E690AFD5-B9D9-4638-899E-C07485DB798D}" type="pres">
      <dgm:prSet presAssocID="{0A17E238-BDD2-4F80-B060-5320185A3C08}" presName="parTx" presStyleLbl="revTx" presStyleIdx="2" presStyleCnt="6">
        <dgm:presLayoutVars>
          <dgm:chMax val="0"/>
          <dgm:chPref val="0"/>
        </dgm:presLayoutVars>
      </dgm:prSet>
      <dgm:spPr/>
    </dgm:pt>
    <dgm:pt modelId="{EE754F27-4E88-4914-91E4-9CAFD76FCB22}" type="pres">
      <dgm:prSet presAssocID="{891E2F36-2A14-4E47-A29C-B33402B52BFC}" presName="sibTrans" presStyleCnt="0"/>
      <dgm:spPr/>
    </dgm:pt>
    <dgm:pt modelId="{A450B651-0CDF-4A48-BEC4-B298AAFEB448}" type="pres">
      <dgm:prSet presAssocID="{92C01E09-B7FC-4487-A00E-2143D47678D2}" presName="compNode" presStyleCnt="0"/>
      <dgm:spPr/>
    </dgm:pt>
    <dgm:pt modelId="{23DBFE56-41D5-46D3-9DC7-83E7D6FEA02F}" type="pres">
      <dgm:prSet presAssocID="{92C01E09-B7FC-4487-A00E-2143D47678D2}" presName="bgRect" presStyleLbl="bgShp" presStyleIdx="3" presStyleCnt="6"/>
      <dgm:spPr/>
    </dgm:pt>
    <dgm:pt modelId="{495156C9-CAD1-4E1E-9240-0F62AB4AFBC4}" type="pres">
      <dgm:prSet presAssocID="{92C01E09-B7FC-4487-A00E-2143D47678D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äkchen"/>
        </a:ext>
      </dgm:extLst>
    </dgm:pt>
    <dgm:pt modelId="{35DE0615-50F1-4FFD-BF6C-4CD76A0573A2}" type="pres">
      <dgm:prSet presAssocID="{92C01E09-B7FC-4487-A00E-2143D47678D2}" presName="spaceRect" presStyleCnt="0"/>
      <dgm:spPr/>
    </dgm:pt>
    <dgm:pt modelId="{D7BA6F3A-0057-4093-BFBF-58ABB8732668}" type="pres">
      <dgm:prSet presAssocID="{92C01E09-B7FC-4487-A00E-2143D47678D2}" presName="parTx" presStyleLbl="revTx" presStyleIdx="3" presStyleCnt="6">
        <dgm:presLayoutVars>
          <dgm:chMax val="0"/>
          <dgm:chPref val="0"/>
        </dgm:presLayoutVars>
      </dgm:prSet>
      <dgm:spPr/>
    </dgm:pt>
    <dgm:pt modelId="{105E99D8-5E6B-463F-91CE-FC68263055F7}" type="pres">
      <dgm:prSet presAssocID="{8688A98D-5FB0-4386-9AA8-7802336D7236}" presName="sibTrans" presStyleCnt="0"/>
      <dgm:spPr/>
    </dgm:pt>
    <dgm:pt modelId="{7161D927-2DD3-43FF-A792-43D92B73D2E5}" type="pres">
      <dgm:prSet presAssocID="{53CC8900-FAD5-4331-8252-4C561ED81FD3}" presName="compNode" presStyleCnt="0"/>
      <dgm:spPr/>
    </dgm:pt>
    <dgm:pt modelId="{A91B15B6-62F0-46CA-AE16-D44D815CCE2E}" type="pres">
      <dgm:prSet presAssocID="{53CC8900-FAD5-4331-8252-4C561ED81FD3}" presName="bgRect" presStyleLbl="bgShp" presStyleIdx="4" presStyleCnt="6"/>
      <dgm:spPr/>
    </dgm:pt>
    <dgm:pt modelId="{D02B0BDF-ACBE-46CD-A20E-382D301D6ABD}" type="pres">
      <dgm:prSet presAssocID="{53CC8900-FAD5-4331-8252-4C561ED81FD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ying Face with No Fill"/>
        </a:ext>
      </dgm:extLst>
    </dgm:pt>
    <dgm:pt modelId="{00477FC1-48BE-4625-862A-870A98094F15}" type="pres">
      <dgm:prSet presAssocID="{53CC8900-FAD5-4331-8252-4C561ED81FD3}" presName="spaceRect" presStyleCnt="0"/>
      <dgm:spPr/>
    </dgm:pt>
    <dgm:pt modelId="{97FDD6AA-20C9-4FD2-8C52-8FC4ECC520E9}" type="pres">
      <dgm:prSet presAssocID="{53CC8900-FAD5-4331-8252-4C561ED81FD3}" presName="parTx" presStyleLbl="revTx" presStyleIdx="4" presStyleCnt="6">
        <dgm:presLayoutVars>
          <dgm:chMax val="0"/>
          <dgm:chPref val="0"/>
        </dgm:presLayoutVars>
      </dgm:prSet>
      <dgm:spPr/>
    </dgm:pt>
    <dgm:pt modelId="{F7E919DD-6A48-4731-A670-E331419E8C92}" type="pres">
      <dgm:prSet presAssocID="{6B069E4F-02C4-4557-A74A-C6E19BA3C055}" presName="sibTrans" presStyleCnt="0"/>
      <dgm:spPr/>
    </dgm:pt>
    <dgm:pt modelId="{560AAD03-C40A-418C-B8AB-AE1A7074B11A}" type="pres">
      <dgm:prSet presAssocID="{D61102AF-01A3-4EFF-A616-4433DF0C7DC9}" presName="compNode" presStyleCnt="0"/>
      <dgm:spPr/>
    </dgm:pt>
    <dgm:pt modelId="{DB892ED0-0161-421C-8ECA-482D199060DD}" type="pres">
      <dgm:prSet presAssocID="{D61102AF-01A3-4EFF-A616-4433DF0C7DC9}" presName="bgRect" presStyleLbl="bgShp" presStyleIdx="5" presStyleCnt="6" custLinFactNeighborX="-8934" custLinFactNeighborY="6040"/>
      <dgm:spPr/>
    </dgm:pt>
    <dgm:pt modelId="{E0F32F2A-5F43-48F1-B4AF-1FEDB11B9860}" type="pres">
      <dgm:prSet presAssocID="{D61102AF-01A3-4EFF-A616-4433DF0C7DC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itor"/>
        </a:ext>
      </dgm:extLst>
    </dgm:pt>
    <dgm:pt modelId="{46860E76-DE0E-430A-9E55-23A9D8232829}" type="pres">
      <dgm:prSet presAssocID="{D61102AF-01A3-4EFF-A616-4433DF0C7DC9}" presName="spaceRect" presStyleCnt="0"/>
      <dgm:spPr/>
    </dgm:pt>
    <dgm:pt modelId="{19EDD799-87D8-4BD9-A4AB-3F815A0981B9}" type="pres">
      <dgm:prSet presAssocID="{D61102AF-01A3-4EFF-A616-4433DF0C7DC9}" presName="parTx" presStyleLbl="revTx" presStyleIdx="5" presStyleCnt="6">
        <dgm:presLayoutVars>
          <dgm:chMax val="0"/>
          <dgm:chPref val="0"/>
        </dgm:presLayoutVars>
      </dgm:prSet>
      <dgm:spPr/>
    </dgm:pt>
  </dgm:ptLst>
  <dgm:cxnLst>
    <dgm:cxn modelId="{104E7218-C74E-4AC9-8F21-4E677C94F576}" srcId="{F7DBC2FA-9D9D-422A-B1FB-1CC1008284A2}" destId="{57FD0D11-A0B9-4C87-AF62-19774374B00D}" srcOrd="0" destOrd="0" parTransId="{9D4C8E8A-ECCE-4F08-8D74-2EDF5CFB8E2F}" sibTransId="{81C88E7A-919D-436C-A2EE-42AE3611A0A8}"/>
    <dgm:cxn modelId="{6EB37422-68D2-4674-9FE8-42D8B2709900}" type="presOf" srcId="{D61102AF-01A3-4EFF-A616-4433DF0C7DC9}" destId="{19EDD799-87D8-4BD9-A4AB-3F815A0981B9}" srcOrd="0" destOrd="0" presId="urn:microsoft.com/office/officeart/2018/2/layout/IconVerticalSolidList"/>
    <dgm:cxn modelId="{CEF46637-50CC-471C-9646-786CC299F81D}" type="presOf" srcId="{57FD0D11-A0B9-4C87-AF62-19774374B00D}" destId="{199A50D1-27A2-4FEB-9AAC-EBBCB02F15AB}" srcOrd="0" destOrd="0" presId="urn:microsoft.com/office/officeart/2018/2/layout/IconVerticalSolidList"/>
    <dgm:cxn modelId="{8A15715C-9E91-4120-B4B4-6162A6A41992}" srcId="{F7DBC2FA-9D9D-422A-B1FB-1CC1008284A2}" destId="{D61102AF-01A3-4EFF-A616-4433DF0C7DC9}" srcOrd="5" destOrd="0" parTransId="{EB347060-131F-48DB-84BE-E130ECD8024B}" sibTransId="{7B5D4F1B-CD85-4DA8-9A20-87C73F4F6D8C}"/>
    <dgm:cxn modelId="{CD93655D-8CC3-4F4C-995A-F76EB4EAB864}" type="presOf" srcId="{F7DBC2FA-9D9D-422A-B1FB-1CC1008284A2}" destId="{39B767A8-7513-47E4-A427-A34ADF08E9C2}" srcOrd="0" destOrd="0" presId="urn:microsoft.com/office/officeart/2018/2/layout/IconVerticalSolidList"/>
    <dgm:cxn modelId="{3629146A-D399-4BCB-A664-CEA565A3713A}" type="presOf" srcId="{0A17E238-BDD2-4F80-B060-5320185A3C08}" destId="{E690AFD5-B9D9-4638-899E-C07485DB798D}" srcOrd="0" destOrd="0" presId="urn:microsoft.com/office/officeart/2018/2/layout/IconVerticalSolidList"/>
    <dgm:cxn modelId="{0C1B217C-5D48-4169-B50F-0C17491607B1}" type="presOf" srcId="{92C01E09-B7FC-4487-A00E-2143D47678D2}" destId="{D7BA6F3A-0057-4093-BFBF-58ABB8732668}" srcOrd="0" destOrd="0" presId="urn:microsoft.com/office/officeart/2018/2/layout/IconVerticalSolidList"/>
    <dgm:cxn modelId="{E7622C99-63D1-48E2-B61E-F83C039526A5}" srcId="{F7DBC2FA-9D9D-422A-B1FB-1CC1008284A2}" destId="{53CC8900-FAD5-4331-8252-4C561ED81FD3}" srcOrd="4" destOrd="0" parTransId="{70429A50-CBBA-4CF6-B700-5A3BB59AF596}" sibTransId="{6B069E4F-02C4-4557-A74A-C6E19BA3C055}"/>
    <dgm:cxn modelId="{EF6FC6AF-C4D8-482A-9D16-782B32F87049}" srcId="{F7DBC2FA-9D9D-422A-B1FB-1CC1008284A2}" destId="{92C01E09-B7FC-4487-A00E-2143D47678D2}" srcOrd="3" destOrd="0" parTransId="{C9078683-88B7-4566-ABE4-96C92BA96B7F}" sibTransId="{8688A98D-5FB0-4386-9AA8-7802336D7236}"/>
    <dgm:cxn modelId="{749C59C9-BF93-4AD2-9BCF-71B8BFBCCE9F}" type="presOf" srcId="{3D95592F-3302-4A62-BDA1-03CA38CAE4EB}" destId="{16282447-ED51-4E2A-81E5-76168DEB4593}" srcOrd="0" destOrd="0" presId="urn:microsoft.com/office/officeart/2018/2/layout/IconVerticalSolidList"/>
    <dgm:cxn modelId="{2E91D4E1-6942-4634-9BB3-6D7CC5C218C7}" srcId="{F7DBC2FA-9D9D-422A-B1FB-1CC1008284A2}" destId="{3D95592F-3302-4A62-BDA1-03CA38CAE4EB}" srcOrd="1" destOrd="0" parTransId="{07D9D04D-CE79-4748-A57C-5B7BC2E74101}" sibTransId="{B8B08DFE-0340-44DB-9C3A-CAA29F74B3C9}"/>
    <dgm:cxn modelId="{2E44A7F8-F61B-4503-976A-54025496F2CB}" type="presOf" srcId="{53CC8900-FAD5-4331-8252-4C561ED81FD3}" destId="{97FDD6AA-20C9-4FD2-8C52-8FC4ECC520E9}" srcOrd="0" destOrd="0" presId="urn:microsoft.com/office/officeart/2018/2/layout/IconVerticalSolidList"/>
    <dgm:cxn modelId="{0E274CFC-916A-482F-B9B1-D76218627741}" srcId="{F7DBC2FA-9D9D-422A-B1FB-1CC1008284A2}" destId="{0A17E238-BDD2-4F80-B060-5320185A3C08}" srcOrd="2" destOrd="0" parTransId="{8A120BBC-2EBE-422B-8D44-836AE33C9BEA}" sibTransId="{891E2F36-2A14-4E47-A29C-B33402B52BFC}"/>
    <dgm:cxn modelId="{0D05808B-22A4-4B03-9707-32793A9861D2}" type="presParOf" srcId="{39B767A8-7513-47E4-A427-A34ADF08E9C2}" destId="{9157DCCC-08E7-42EE-8C89-C556CF26EF10}" srcOrd="0" destOrd="0" presId="urn:microsoft.com/office/officeart/2018/2/layout/IconVerticalSolidList"/>
    <dgm:cxn modelId="{3FA5FBEC-FF27-4B92-87FB-8DC195D9BD23}" type="presParOf" srcId="{9157DCCC-08E7-42EE-8C89-C556CF26EF10}" destId="{D37F190B-B89B-4345-BEDA-A915E21CF92E}" srcOrd="0" destOrd="0" presId="urn:microsoft.com/office/officeart/2018/2/layout/IconVerticalSolidList"/>
    <dgm:cxn modelId="{1E2713EB-314C-4871-BB6B-03C80B6A59BE}" type="presParOf" srcId="{9157DCCC-08E7-42EE-8C89-C556CF26EF10}" destId="{8612BFCA-0B27-4D79-9449-CEFBA8F9970A}" srcOrd="1" destOrd="0" presId="urn:microsoft.com/office/officeart/2018/2/layout/IconVerticalSolidList"/>
    <dgm:cxn modelId="{43AD41C9-274B-485C-8D10-0E8FB8398434}" type="presParOf" srcId="{9157DCCC-08E7-42EE-8C89-C556CF26EF10}" destId="{4FB2BADB-2243-4ADF-A78C-08B69DA9D1A6}" srcOrd="2" destOrd="0" presId="urn:microsoft.com/office/officeart/2018/2/layout/IconVerticalSolidList"/>
    <dgm:cxn modelId="{7EDC0020-2CD6-4CB3-8DE4-015EF71E972B}" type="presParOf" srcId="{9157DCCC-08E7-42EE-8C89-C556CF26EF10}" destId="{199A50D1-27A2-4FEB-9AAC-EBBCB02F15AB}" srcOrd="3" destOrd="0" presId="urn:microsoft.com/office/officeart/2018/2/layout/IconVerticalSolidList"/>
    <dgm:cxn modelId="{44DA88EC-F6EE-4998-9D1B-6B62EDE6D33A}" type="presParOf" srcId="{39B767A8-7513-47E4-A427-A34ADF08E9C2}" destId="{605C4EB0-B33E-4B06-BFF1-075EB639FA28}" srcOrd="1" destOrd="0" presId="urn:microsoft.com/office/officeart/2018/2/layout/IconVerticalSolidList"/>
    <dgm:cxn modelId="{9D1E31B7-213E-440B-A94B-933D39D8DA18}" type="presParOf" srcId="{39B767A8-7513-47E4-A427-A34ADF08E9C2}" destId="{F87709C4-8719-4FD3-94FF-3A50BDC2ED4C}" srcOrd="2" destOrd="0" presId="urn:microsoft.com/office/officeart/2018/2/layout/IconVerticalSolidList"/>
    <dgm:cxn modelId="{F0975150-14C5-417F-8782-834FE444D66F}" type="presParOf" srcId="{F87709C4-8719-4FD3-94FF-3A50BDC2ED4C}" destId="{8E325AAE-8640-4752-882B-24C47F44F8CF}" srcOrd="0" destOrd="0" presId="urn:microsoft.com/office/officeart/2018/2/layout/IconVerticalSolidList"/>
    <dgm:cxn modelId="{1B5CDA02-12FB-4C1A-A16A-2A2D049D4F9C}" type="presParOf" srcId="{F87709C4-8719-4FD3-94FF-3A50BDC2ED4C}" destId="{B5A0496C-3869-409C-B3BC-D30B8B2F32E0}" srcOrd="1" destOrd="0" presId="urn:microsoft.com/office/officeart/2018/2/layout/IconVerticalSolidList"/>
    <dgm:cxn modelId="{DA56D0AB-08CB-46C6-BB45-5E825867C68A}" type="presParOf" srcId="{F87709C4-8719-4FD3-94FF-3A50BDC2ED4C}" destId="{52C97C08-9A2A-4121-88C2-2D8A2BCB6FAE}" srcOrd="2" destOrd="0" presId="urn:microsoft.com/office/officeart/2018/2/layout/IconVerticalSolidList"/>
    <dgm:cxn modelId="{33C45867-DE21-43AD-818F-6B105C24D3CD}" type="presParOf" srcId="{F87709C4-8719-4FD3-94FF-3A50BDC2ED4C}" destId="{16282447-ED51-4E2A-81E5-76168DEB4593}" srcOrd="3" destOrd="0" presId="urn:microsoft.com/office/officeart/2018/2/layout/IconVerticalSolidList"/>
    <dgm:cxn modelId="{B7D8BFF0-776A-43C3-B716-78AA9FB60162}" type="presParOf" srcId="{39B767A8-7513-47E4-A427-A34ADF08E9C2}" destId="{6E29DB04-9850-470D-BC21-DF97ED91A8AF}" srcOrd="3" destOrd="0" presId="urn:microsoft.com/office/officeart/2018/2/layout/IconVerticalSolidList"/>
    <dgm:cxn modelId="{844B0D20-3E8C-4BF5-8AC5-9BC828084A8D}" type="presParOf" srcId="{39B767A8-7513-47E4-A427-A34ADF08E9C2}" destId="{A9181E44-1CD5-48AF-861D-56EE982FB94D}" srcOrd="4" destOrd="0" presId="urn:microsoft.com/office/officeart/2018/2/layout/IconVerticalSolidList"/>
    <dgm:cxn modelId="{697BCFB8-51D9-4345-B09A-93ED80BC7A3A}" type="presParOf" srcId="{A9181E44-1CD5-48AF-861D-56EE982FB94D}" destId="{4C690D22-97EB-41C6-AE82-0FDC627C3290}" srcOrd="0" destOrd="0" presId="urn:microsoft.com/office/officeart/2018/2/layout/IconVerticalSolidList"/>
    <dgm:cxn modelId="{E9DD24F5-3D57-40BE-8217-8C992C93917E}" type="presParOf" srcId="{A9181E44-1CD5-48AF-861D-56EE982FB94D}" destId="{F44D1CB2-A14A-4EE3-BDD9-24B616C3D905}" srcOrd="1" destOrd="0" presId="urn:microsoft.com/office/officeart/2018/2/layout/IconVerticalSolidList"/>
    <dgm:cxn modelId="{5360F09C-D1FB-4106-B73E-67DD10240312}" type="presParOf" srcId="{A9181E44-1CD5-48AF-861D-56EE982FB94D}" destId="{EBE061CC-89CB-47A8-8D52-C9A6437D7FFA}" srcOrd="2" destOrd="0" presId="urn:microsoft.com/office/officeart/2018/2/layout/IconVerticalSolidList"/>
    <dgm:cxn modelId="{4B3C99E7-D97A-4DA6-8796-145FEDB2E987}" type="presParOf" srcId="{A9181E44-1CD5-48AF-861D-56EE982FB94D}" destId="{E690AFD5-B9D9-4638-899E-C07485DB798D}" srcOrd="3" destOrd="0" presId="urn:microsoft.com/office/officeart/2018/2/layout/IconVerticalSolidList"/>
    <dgm:cxn modelId="{9074F2D5-2B44-4C7D-B28D-C4E10C1BD440}" type="presParOf" srcId="{39B767A8-7513-47E4-A427-A34ADF08E9C2}" destId="{EE754F27-4E88-4914-91E4-9CAFD76FCB22}" srcOrd="5" destOrd="0" presId="urn:microsoft.com/office/officeart/2018/2/layout/IconVerticalSolidList"/>
    <dgm:cxn modelId="{6164C5CD-4B30-44A6-9500-71EA5C98B4C9}" type="presParOf" srcId="{39B767A8-7513-47E4-A427-A34ADF08E9C2}" destId="{A450B651-0CDF-4A48-BEC4-B298AAFEB448}" srcOrd="6" destOrd="0" presId="urn:microsoft.com/office/officeart/2018/2/layout/IconVerticalSolidList"/>
    <dgm:cxn modelId="{72219742-2FCC-4674-BCBF-C89DBF922EE0}" type="presParOf" srcId="{A450B651-0CDF-4A48-BEC4-B298AAFEB448}" destId="{23DBFE56-41D5-46D3-9DC7-83E7D6FEA02F}" srcOrd="0" destOrd="0" presId="urn:microsoft.com/office/officeart/2018/2/layout/IconVerticalSolidList"/>
    <dgm:cxn modelId="{AEA57E39-6F85-420B-95DD-9815B0C60AFC}" type="presParOf" srcId="{A450B651-0CDF-4A48-BEC4-B298AAFEB448}" destId="{495156C9-CAD1-4E1E-9240-0F62AB4AFBC4}" srcOrd="1" destOrd="0" presId="urn:microsoft.com/office/officeart/2018/2/layout/IconVerticalSolidList"/>
    <dgm:cxn modelId="{DC3ED70E-8443-41F8-B707-9A94F4BADBF3}" type="presParOf" srcId="{A450B651-0CDF-4A48-BEC4-B298AAFEB448}" destId="{35DE0615-50F1-4FFD-BF6C-4CD76A0573A2}" srcOrd="2" destOrd="0" presId="urn:microsoft.com/office/officeart/2018/2/layout/IconVerticalSolidList"/>
    <dgm:cxn modelId="{BBE13773-84D4-47AE-A187-FB4EC53F5823}" type="presParOf" srcId="{A450B651-0CDF-4A48-BEC4-B298AAFEB448}" destId="{D7BA6F3A-0057-4093-BFBF-58ABB8732668}" srcOrd="3" destOrd="0" presId="urn:microsoft.com/office/officeart/2018/2/layout/IconVerticalSolidList"/>
    <dgm:cxn modelId="{37AE97ED-2C85-4F77-BF9B-A09FCA492D16}" type="presParOf" srcId="{39B767A8-7513-47E4-A427-A34ADF08E9C2}" destId="{105E99D8-5E6B-463F-91CE-FC68263055F7}" srcOrd="7" destOrd="0" presId="urn:microsoft.com/office/officeart/2018/2/layout/IconVerticalSolidList"/>
    <dgm:cxn modelId="{A73588D0-AFEF-48DD-A3EA-97F4B50CD086}" type="presParOf" srcId="{39B767A8-7513-47E4-A427-A34ADF08E9C2}" destId="{7161D927-2DD3-43FF-A792-43D92B73D2E5}" srcOrd="8" destOrd="0" presId="urn:microsoft.com/office/officeart/2018/2/layout/IconVerticalSolidList"/>
    <dgm:cxn modelId="{6DA32722-6395-4165-A87E-524B85B4B889}" type="presParOf" srcId="{7161D927-2DD3-43FF-A792-43D92B73D2E5}" destId="{A91B15B6-62F0-46CA-AE16-D44D815CCE2E}" srcOrd="0" destOrd="0" presId="urn:microsoft.com/office/officeart/2018/2/layout/IconVerticalSolidList"/>
    <dgm:cxn modelId="{1EA5FF40-E054-474B-A058-6EF4CA4B5643}" type="presParOf" srcId="{7161D927-2DD3-43FF-A792-43D92B73D2E5}" destId="{D02B0BDF-ACBE-46CD-A20E-382D301D6ABD}" srcOrd="1" destOrd="0" presId="urn:microsoft.com/office/officeart/2018/2/layout/IconVerticalSolidList"/>
    <dgm:cxn modelId="{E1975B5C-EDE7-4DB1-8A33-2199552D8DC8}" type="presParOf" srcId="{7161D927-2DD3-43FF-A792-43D92B73D2E5}" destId="{00477FC1-48BE-4625-862A-870A98094F15}" srcOrd="2" destOrd="0" presId="urn:microsoft.com/office/officeart/2018/2/layout/IconVerticalSolidList"/>
    <dgm:cxn modelId="{7C9ED740-DE8D-457C-B634-DA49DCDE50EA}" type="presParOf" srcId="{7161D927-2DD3-43FF-A792-43D92B73D2E5}" destId="{97FDD6AA-20C9-4FD2-8C52-8FC4ECC520E9}" srcOrd="3" destOrd="0" presId="urn:microsoft.com/office/officeart/2018/2/layout/IconVerticalSolidList"/>
    <dgm:cxn modelId="{139C95AA-FA8F-4C82-A80D-5BA83D63310C}" type="presParOf" srcId="{39B767A8-7513-47E4-A427-A34ADF08E9C2}" destId="{F7E919DD-6A48-4731-A670-E331419E8C92}" srcOrd="9" destOrd="0" presId="urn:microsoft.com/office/officeart/2018/2/layout/IconVerticalSolidList"/>
    <dgm:cxn modelId="{BD7EEB89-116A-406C-A0D5-522BE3970677}" type="presParOf" srcId="{39B767A8-7513-47E4-A427-A34ADF08E9C2}" destId="{560AAD03-C40A-418C-B8AB-AE1A7074B11A}" srcOrd="10" destOrd="0" presId="urn:microsoft.com/office/officeart/2018/2/layout/IconVerticalSolidList"/>
    <dgm:cxn modelId="{9515BA4A-4181-4AA0-8C19-9D3B5F0114B2}" type="presParOf" srcId="{560AAD03-C40A-418C-B8AB-AE1A7074B11A}" destId="{DB892ED0-0161-421C-8ECA-482D199060DD}" srcOrd="0" destOrd="0" presId="urn:microsoft.com/office/officeart/2018/2/layout/IconVerticalSolidList"/>
    <dgm:cxn modelId="{0957618D-D1F9-49A1-B756-8E081114C40D}" type="presParOf" srcId="{560AAD03-C40A-418C-B8AB-AE1A7074B11A}" destId="{E0F32F2A-5F43-48F1-B4AF-1FEDB11B9860}" srcOrd="1" destOrd="0" presId="urn:microsoft.com/office/officeart/2018/2/layout/IconVerticalSolidList"/>
    <dgm:cxn modelId="{F9965ECF-BD93-44DE-BC42-D450C82F18BC}" type="presParOf" srcId="{560AAD03-C40A-418C-B8AB-AE1A7074B11A}" destId="{46860E76-DE0E-430A-9E55-23A9D8232829}" srcOrd="2" destOrd="0" presId="urn:microsoft.com/office/officeart/2018/2/layout/IconVerticalSolidList"/>
    <dgm:cxn modelId="{3714BEEA-FA7E-41CA-8DAA-502B7613EC1C}" type="presParOf" srcId="{560AAD03-C40A-418C-B8AB-AE1A7074B11A}" destId="{19EDD799-87D8-4BD9-A4AB-3F815A0981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323991-8E59-4605-8B91-A3CE40F8BE7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3EB8301-29D3-4584-95CA-42CB5793AB68}">
      <dgm:prSet/>
      <dgm:spPr/>
      <dgm:t>
        <a:bodyPr/>
        <a:lstStyle/>
        <a:p>
          <a:r>
            <a:rPr lang="de-DE"/>
            <a:t>Damien Arriens -&gt; API, Frontend, Datenbank</a:t>
          </a:r>
          <a:endParaRPr lang="en-US"/>
        </a:p>
      </dgm:t>
    </dgm:pt>
    <dgm:pt modelId="{4FB505AB-FF89-48D4-B270-B4A842BA17A5}" type="parTrans" cxnId="{164B4A75-01F5-4B4B-BC02-15D0C6168AFF}">
      <dgm:prSet/>
      <dgm:spPr/>
      <dgm:t>
        <a:bodyPr/>
        <a:lstStyle/>
        <a:p>
          <a:endParaRPr lang="en-US"/>
        </a:p>
      </dgm:t>
    </dgm:pt>
    <dgm:pt modelId="{CB03F2C8-695C-4F7A-9A6F-D30EB4915487}" type="sibTrans" cxnId="{164B4A75-01F5-4B4B-BC02-15D0C6168AFF}">
      <dgm:prSet/>
      <dgm:spPr/>
      <dgm:t>
        <a:bodyPr/>
        <a:lstStyle/>
        <a:p>
          <a:endParaRPr lang="en-US"/>
        </a:p>
      </dgm:t>
    </dgm:pt>
    <dgm:pt modelId="{57F30070-F16E-40D2-B3E1-90DBA52474C5}">
      <dgm:prSet/>
      <dgm:spPr/>
      <dgm:t>
        <a:bodyPr/>
        <a:lstStyle/>
        <a:p>
          <a:r>
            <a:rPr lang="de-DE" dirty="0"/>
            <a:t>Fabian Qarqur -&gt; API, Backend, Datenbank</a:t>
          </a:r>
          <a:endParaRPr lang="en-US" dirty="0"/>
        </a:p>
      </dgm:t>
    </dgm:pt>
    <dgm:pt modelId="{4EA4F95C-D220-4CB6-A8C5-60C5A9415C28}" type="parTrans" cxnId="{DB1D8064-E54C-4EE1-807C-05ABE0518378}">
      <dgm:prSet/>
      <dgm:spPr/>
      <dgm:t>
        <a:bodyPr/>
        <a:lstStyle/>
        <a:p>
          <a:endParaRPr lang="en-US"/>
        </a:p>
      </dgm:t>
    </dgm:pt>
    <dgm:pt modelId="{11B52063-E9C3-4A02-A04F-A62106BA2C9D}" type="sibTrans" cxnId="{DB1D8064-E54C-4EE1-807C-05ABE0518378}">
      <dgm:prSet/>
      <dgm:spPr/>
      <dgm:t>
        <a:bodyPr/>
        <a:lstStyle/>
        <a:p>
          <a:endParaRPr lang="en-US"/>
        </a:p>
      </dgm:t>
    </dgm:pt>
    <dgm:pt modelId="{0599FD05-F719-416B-9193-8F1075A80475}">
      <dgm:prSet/>
      <dgm:spPr/>
      <dgm:t>
        <a:bodyPr/>
        <a:lstStyle/>
        <a:p>
          <a:r>
            <a:rPr lang="de-DE" dirty="0"/>
            <a:t>Daniel Boger -&gt; Modellierung, Alexa</a:t>
          </a:r>
          <a:endParaRPr lang="en-US" dirty="0"/>
        </a:p>
      </dgm:t>
    </dgm:pt>
    <dgm:pt modelId="{EB6CC401-EAF4-4D8C-8F12-A02E534EDF52}" type="parTrans" cxnId="{553C7C5A-6A5C-45F5-BF59-DE329F2A7396}">
      <dgm:prSet/>
      <dgm:spPr/>
      <dgm:t>
        <a:bodyPr/>
        <a:lstStyle/>
        <a:p>
          <a:endParaRPr lang="en-US"/>
        </a:p>
      </dgm:t>
    </dgm:pt>
    <dgm:pt modelId="{EDA1D290-E983-4936-BB09-A5799F205576}" type="sibTrans" cxnId="{553C7C5A-6A5C-45F5-BF59-DE329F2A7396}">
      <dgm:prSet/>
      <dgm:spPr/>
      <dgm:t>
        <a:bodyPr/>
        <a:lstStyle/>
        <a:p>
          <a:endParaRPr lang="en-US"/>
        </a:p>
      </dgm:t>
    </dgm:pt>
    <dgm:pt modelId="{4A670C86-0381-4E88-962F-7F9F2CB09A56}">
      <dgm:prSet/>
      <dgm:spPr/>
      <dgm:t>
        <a:bodyPr/>
        <a:lstStyle/>
        <a:p>
          <a:r>
            <a:rPr lang="de-DE" dirty="0"/>
            <a:t>Julian </a:t>
          </a:r>
          <a:r>
            <a:rPr lang="de-DE" dirty="0" err="1"/>
            <a:t>Stipovic</a:t>
          </a:r>
          <a:r>
            <a:rPr lang="de-DE" dirty="0"/>
            <a:t> -&gt; Frontend, Design</a:t>
          </a:r>
          <a:endParaRPr lang="en-US" dirty="0"/>
        </a:p>
      </dgm:t>
    </dgm:pt>
    <dgm:pt modelId="{31037C6A-3B86-4695-8A28-312C7A3398E8}" type="sibTrans" cxnId="{11ACC4AE-F528-4659-AB62-8C688F0E4FA2}">
      <dgm:prSet/>
      <dgm:spPr/>
      <dgm:t>
        <a:bodyPr/>
        <a:lstStyle/>
        <a:p>
          <a:endParaRPr lang="en-US"/>
        </a:p>
      </dgm:t>
    </dgm:pt>
    <dgm:pt modelId="{B535F58D-A777-4939-940C-0AA5143949A8}" type="parTrans" cxnId="{11ACC4AE-F528-4659-AB62-8C688F0E4FA2}">
      <dgm:prSet/>
      <dgm:spPr/>
      <dgm:t>
        <a:bodyPr/>
        <a:lstStyle/>
        <a:p>
          <a:endParaRPr lang="en-US"/>
        </a:p>
      </dgm:t>
    </dgm:pt>
    <dgm:pt modelId="{59088DB7-F331-42E5-8DF3-F2E84506D6DC}" type="pres">
      <dgm:prSet presAssocID="{BE323991-8E59-4605-8B91-A3CE40F8BE7A}" presName="outerComposite" presStyleCnt="0">
        <dgm:presLayoutVars>
          <dgm:chMax val="5"/>
          <dgm:dir/>
          <dgm:resizeHandles val="exact"/>
        </dgm:presLayoutVars>
      </dgm:prSet>
      <dgm:spPr/>
    </dgm:pt>
    <dgm:pt modelId="{233C99CC-BF89-4FCD-8CF1-072F369EDE44}" type="pres">
      <dgm:prSet presAssocID="{BE323991-8E59-4605-8B91-A3CE40F8BE7A}" presName="dummyMaxCanvas" presStyleCnt="0">
        <dgm:presLayoutVars/>
      </dgm:prSet>
      <dgm:spPr/>
    </dgm:pt>
    <dgm:pt modelId="{BB2B53C6-0E89-4E4F-B64C-17E8DFA2636C}" type="pres">
      <dgm:prSet presAssocID="{BE323991-8E59-4605-8B91-A3CE40F8BE7A}" presName="FourNodes_1" presStyleLbl="node1" presStyleIdx="0" presStyleCnt="4">
        <dgm:presLayoutVars>
          <dgm:bulletEnabled val="1"/>
        </dgm:presLayoutVars>
      </dgm:prSet>
      <dgm:spPr/>
    </dgm:pt>
    <dgm:pt modelId="{AE7DB0FB-B6D3-4038-8E99-6503F3D14293}" type="pres">
      <dgm:prSet presAssocID="{BE323991-8E59-4605-8B91-A3CE40F8BE7A}" presName="FourNodes_2" presStyleLbl="node1" presStyleIdx="1" presStyleCnt="4">
        <dgm:presLayoutVars>
          <dgm:bulletEnabled val="1"/>
        </dgm:presLayoutVars>
      </dgm:prSet>
      <dgm:spPr/>
    </dgm:pt>
    <dgm:pt modelId="{27F256E8-50A5-4537-A8EA-BD2A22BA9A9E}" type="pres">
      <dgm:prSet presAssocID="{BE323991-8E59-4605-8B91-A3CE40F8BE7A}" presName="FourNodes_3" presStyleLbl="node1" presStyleIdx="2" presStyleCnt="4">
        <dgm:presLayoutVars>
          <dgm:bulletEnabled val="1"/>
        </dgm:presLayoutVars>
      </dgm:prSet>
      <dgm:spPr/>
    </dgm:pt>
    <dgm:pt modelId="{6362B1FD-8033-4D01-A91E-F4B93A681CAB}" type="pres">
      <dgm:prSet presAssocID="{BE323991-8E59-4605-8B91-A3CE40F8BE7A}" presName="FourNodes_4" presStyleLbl="node1" presStyleIdx="3" presStyleCnt="4">
        <dgm:presLayoutVars>
          <dgm:bulletEnabled val="1"/>
        </dgm:presLayoutVars>
      </dgm:prSet>
      <dgm:spPr/>
    </dgm:pt>
    <dgm:pt modelId="{ADD97930-B08E-4218-9361-67D51A24231A}" type="pres">
      <dgm:prSet presAssocID="{BE323991-8E59-4605-8B91-A3CE40F8BE7A}" presName="FourConn_1-2" presStyleLbl="fgAccFollowNode1" presStyleIdx="0" presStyleCnt="3">
        <dgm:presLayoutVars>
          <dgm:bulletEnabled val="1"/>
        </dgm:presLayoutVars>
      </dgm:prSet>
      <dgm:spPr/>
    </dgm:pt>
    <dgm:pt modelId="{B80F884C-0C31-471F-A8A8-261F74C39875}" type="pres">
      <dgm:prSet presAssocID="{BE323991-8E59-4605-8B91-A3CE40F8BE7A}" presName="FourConn_2-3" presStyleLbl="fgAccFollowNode1" presStyleIdx="1" presStyleCnt="3">
        <dgm:presLayoutVars>
          <dgm:bulletEnabled val="1"/>
        </dgm:presLayoutVars>
      </dgm:prSet>
      <dgm:spPr/>
    </dgm:pt>
    <dgm:pt modelId="{706DEBFE-5658-4722-90E4-C799425BD24B}" type="pres">
      <dgm:prSet presAssocID="{BE323991-8E59-4605-8B91-A3CE40F8BE7A}" presName="FourConn_3-4" presStyleLbl="fgAccFollowNode1" presStyleIdx="2" presStyleCnt="3">
        <dgm:presLayoutVars>
          <dgm:bulletEnabled val="1"/>
        </dgm:presLayoutVars>
      </dgm:prSet>
      <dgm:spPr/>
    </dgm:pt>
    <dgm:pt modelId="{E75221ED-0D93-489D-838E-D358F8C23EB8}" type="pres">
      <dgm:prSet presAssocID="{BE323991-8E59-4605-8B91-A3CE40F8BE7A}" presName="FourNodes_1_text" presStyleLbl="node1" presStyleIdx="3" presStyleCnt="4">
        <dgm:presLayoutVars>
          <dgm:bulletEnabled val="1"/>
        </dgm:presLayoutVars>
      </dgm:prSet>
      <dgm:spPr/>
    </dgm:pt>
    <dgm:pt modelId="{F7985D4D-329A-4F25-94A2-1BAF0BC30CA6}" type="pres">
      <dgm:prSet presAssocID="{BE323991-8E59-4605-8B91-A3CE40F8BE7A}" presName="FourNodes_2_text" presStyleLbl="node1" presStyleIdx="3" presStyleCnt="4">
        <dgm:presLayoutVars>
          <dgm:bulletEnabled val="1"/>
        </dgm:presLayoutVars>
      </dgm:prSet>
      <dgm:spPr/>
    </dgm:pt>
    <dgm:pt modelId="{E22EA725-E314-43B4-BBB6-629D991EF0F9}" type="pres">
      <dgm:prSet presAssocID="{BE323991-8E59-4605-8B91-A3CE40F8BE7A}" presName="FourNodes_3_text" presStyleLbl="node1" presStyleIdx="3" presStyleCnt="4">
        <dgm:presLayoutVars>
          <dgm:bulletEnabled val="1"/>
        </dgm:presLayoutVars>
      </dgm:prSet>
      <dgm:spPr/>
    </dgm:pt>
    <dgm:pt modelId="{07529C63-4707-4BAB-B1D3-4510DBBE9E49}" type="pres">
      <dgm:prSet presAssocID="{BE323991-8E59-4605-8B91-A3CE40F8BE7A}" presName="FourNodes_4_text" presStyleLbl="node1" presStyleIdx="3" presStyleCnt="4">
        <dgm:presLayoutVars>
          <dgm:bulletEnabled val="1"/>
        </dgm:presLayoutVars>
      </dgm:prSet>
      <dgm:spPr/>
    </dgm:pt>
  </dgm:ptLst>
  <dgm:cxnLst>
    <dgm:cxn modelId="{E506D912-5A9A-4E2E-81FD-D86EA8460445}" type="presOf" srcId="{0599FD05-F719-416B-9193-8F1075A80475}" destId="{07529C63-4707-4BAB-B1D3-4510DBBE9E49}" srcOrd="1" destOrd="0" presId="urn:microsoft.com/office/officeart/2005/8/layout/vProcess5"/>
    <dgm:cxn modelId="{3D3BEB17-C8CD-4515-81D4-D4E900787CD4}" type="presOf" srcId="{CB03F2C8-695C-4F7A-9A6F-D30EB4915487}" destId="{ADD97930-B08E-4218-9361-67D51A24231A}" srcOrd="0" destOrd="0" presId="urn:microsoft.com/office/officeart/2005/8/layout/vProcess5"/>
    <dgm:cxn modelId="{039DEA35-E16C-4A68-B62F-2C53D80736A5}" type="presOf" srcId="{4A670C86-0381-4E88-962F-7F9F2CB09A56}" destId="{AE7DB0FB-B6D3-4038-8E99-6503F3D14293}" srcOrd="0" destOrd="0" presId="urn:microsoft.com/office/officeart/2005/8/layout/vProcess5"/>
    <dgm:cxn modelId="{58A8C563-DDE9-4502-8EDB-ABCE3C1C2BA1}" type="presOf" srcId="{BE323991-8E59-4605-8B91-A3CE40F8BE7A}" destId="{59088DB7-F331-42E5-8DF3-F2E84506D6DC}" srcOrd="0" destOrd="0" presId="urn:microsoft.com/office/officeart/2005/8/layout/vProcess5"/>
    <dgm:cxn modelId="{DB1D8064-E54C-4EE1-807C-05ABE0518378}" srcId="{BE323991-8E59-4605-8B91-A3CE40F8BE7A}" destId="{57F30070-F16E-40D2-B3E1-90DBA52474C5}" srcOrd="2" destOrd="0" parTransId="{4EA4F95C-D220-4CB6-A8C5-60C5A9415C28}" sibTransId="{11B52063-E9C3-4A02-A04F-A62106BA2C9D}"/>
    <dgm:cxn modelId="{E5DC4D49-EAFE-468C-AACC-36D7EEC1C4CD}" type="presOf" srcId="{57F30070-F16E-40D2-B3E1-90DBA52474C5}" destId="{E22EA725-E314-43B4-BBB6-629D991EF0F9}" srcOrd="1" destOrd="0" presId="urn:microsoft.com/office/officeart/2005/8/layout/vProcess5"/>
    <dgm:cxn modelId="{46AF7B6B-C645-46D5-B9B8-2B6E03DCF152}" type="presOf" srcId="{31037C6A-3B86-4695-8A28-312C7A3398E8}" destId="{B80F884C-0C31-471F-A8A8-261F74C39875}" srcOrd="0" destOrd="0" presId="urn:microsoft.com/office/officeart/2005/8/layout/vProcess5"/>
    <dgm:cxn modelId="{F8799A4F-B93C-4768-8DAF-EC3F83EC25CA}" type="presOf" srcId="{0599FD05-F719-416B-9193-8F1075A80475}" destId="{6362B1FD-8033-4D01-A91E-F4B93A681CAB}" srcOrd="0" destOrd="0" presId="urn:microsoft.com/office/officeart/2005/8/layout/vProcess5"/>
    <dgm:cxn modelId="{164B4A75-01F5-4B4B-BC02-15D0C6168AFF}" srcId="{BE323991-8E59-4605-8B91-A3CE40F8BE7A}" destId="{E3EB8301-29D3-4584-95CA-42CB5793AB68}" srcOrd="0" destOrd="0" parTransId="{4FB505AB-FF89-48D4-B270-B4A842BA17A5}" sibTransId="{CB03F2C8-695C-4F7A-9A6F-D30EB4915487}"/>
    <dgm:cxn modelId="{553C7C5A-6A5C-45F5-BF59-DE329F2A7396}" srcId="{BE323991-8E59-4605-8B91-A3CE40F8BE7A}" destId="{0599FD05-F719-416B-9193-8F1075A80475}" srcOrd="3" destOrd="0" parTransId="{EB6CC401-EAF4-4D8C-8F12-A02E534EDF52}" sibTransId="{EDA1D290-E983-4936-BB09-A5799F205576}"/>
    <dgm:cxn modelId="{9B2E4499-9215-48C6-BB9B-BCDE560D76E6}" type="presOf" srcId="{57F30070-F16E-40D2-B3E1-90DBA52474C5}" destId="{27F256E8-50A5-4537-A8EA-BD2A22BA9A9E}" srcOrd="0" destOrd="0" presId="urn:microsoft.com/office/officeart/2005/8/layout/vProcess5"/>
    <dgm:cxn modelId="{11ACC4AE-F528-4659-AB62-8C688F0E4FA2}" srcId="{BE323991-8E59-4605-8B91-A3CE40F8BE7A}" destId="{4A670C86-0381-4E88-962F-7F9F2CB09A56}" srcOrd="1" destOrd="0" parTransId="{B535F58D-A777-4939-940C-0AA5143949A8}" sibTransId="{31037C6A-3B86-4695-8A28-312C7A3398E8}"/>
    <dgm:cxn modelId="{26777FB5-6BD1-4D51-8B0D-8EABAA84E933}" type="presOf" srcId="{11B52063-E9C3-4A02-A04F-A62106BA2C9D}" destId="{706DEBFE-5658-4722-90E4-C799425BD24B}" srcOrd="0" destOrd="0" presId="urn:microsoft.com/office/officeart/2005/8/layout/vProcess5"/>
    <dgm:cxn modelId="{957207B6-0A3E-4C92-A470-C13EDA587E82}" type="presOf" srcId="{E3EB8301-29D3-4584-95CA-42CB5793AB68}" destId="{BB2B53C6-0E89-4E4F-B64C-17E8DFA2636C}" srcOrd="0" destOrd="0" presId="urn:microsoft.com/office/officeart/2005/8/layout/vProcess5"/>
    <dgm:cxn modelId="{EAEF67EC-4A2F-463E-817E-5E658E97C5A8}" type="presOf" srcId="{4A670C86-0381-4E88-962F-7F9F2CB09A56}" destId="{F7985D4D-329A-4F25-94A2-1BAF0BC30CA6}" srcOrd="1" destOrd="0" presId="urn:microsoft.com/office/officeart/2005/8/layout/vProcess5"/>
    <dgm:cxn modelId="{AADA46F0-A388-4561-A889-D4A807980DF8}" type="presOf" srcId="{E3EB8301-29D3-4584-95CA-42CB5793AB68}" destId="{E75221ED-0D93-489D-838E-D358F8C23EB8}" srcOrd="1" destOrd="0" presId="urn:microsoft.com/office/officeart/2005/8/layout/vProcess5"/>
    <dgm:cxn modelId="{E469932D-A251-4B5E-8812-28ABE279EE2D}" type="presParOf" srcId="{59088DB7-F331-42E5-8DF3-F2E84506D6DC}" destId="{233C99CC-BF89-4FCD-8CF1-072F369EDE44}" srcOrd="0" destOrd="0" presId="urn:microsoft.com/office/officeart/2005/8/layout/vProcess5"/>
    <dgm:cxn modelId="{9D8D2708-4635-4E50-B6C2-FC407503A262}" type="presParOf" srcId="{59088DB7-F331-42E5-8DF3-F2E84506D6DC}" destId="{BB2B53C6-0E89-4E4F-B64C-17E8DFA2636C}" srcOrd="1" destOrd="0" presId="urn:microsoft.com/office/officeart/2005/8/layout/vProcess5"/>
    <dgm:cxn modelId="{6C4E0D40-A825-4658-B371-173143F0F9C8}" type="presParOf" srcId="{59088DB7-F331-42E5-8DF3-F2E84506D6DC}" destId="{AE7DB0FB-B6D3-4038-8E99-6503F3D14293}" srcOrd="2" destOrd="0" presId="urn:microsoft.com/office/officeart/2005/8/layout/vProcess5"/>
    <dgm:cxn modelId="{97397BF7-4454-4FA6-B365-250B17920853}" type="presParOf" srcId="{59088DB7-F331-42E5-8DF3-F2E84506D6DC}" destId="{27F256E8-50A5-4537-A8EA-BD2A22BA9A9E}" srcOrd="3" destOrd="0" presId="urn:microsoft.com/office/officeart/2005/8/layout/vProcess5"/>
    <dgm:cxn modelId="{E0A72DFE-A9F6-463B-82F0-A7C842D95CAC}" type="presParOf" srcId="{59088DB7-F331-42E5-8DF3-F2E84506D6DC}" destId="{6362B1FD-8033-4D01-A91E-F4B93A681CAB}" srcOrd="4" destOrd="0" presId="urn:microsoft.com/office/officeart/2005/8/layout/vProcess5"/>
    <dgm:cxn modelId="{7953FC66-23DC-46FC-9BCE-2AACDE0D13EF}" type="presParOf" srcId="{59088DB7-F331-42E5-8DF3-F2E84506D6DC}" destId="{ADD97930-B08E-4218-9361-67D51A24231A}" srcOrd="5" destOrd="0" presId="urn:microsoft.com/office/officeart/2005/8/layout/vProcess5"/>
    <dgm:cxn modelId="{1C8455A8-21AB-4246-8D45-13CFD16B8054}" type="presParOf" srcId="{59088DB7-F331-42E5-8DF3-F2E84506D6DC}" destId="{B80F884C-0C31-471F-A8A8-261F74C39875}" srcOrd="6" destOrd="0" presId="urn:microsoft.com/office/officeart/2005/8/layout/vProcess5"/>
    <dgm:cxn modelId="{BADB08A9-6356-449E-9524-9EB330E1B93E}" type="presParOf" srcId="{59088DB7-F331-42E5-8DF3-F2E84506D6DC}" destId="{706DEBFE-5658-4722-90E4-C799425BD24B}" srcOrd="7" destOrd="0" presId="urn:microsoft.com/office/officeart/2005/8/layout/vProcess5"/>
    <dgm:cxn modelId="{9E80FFEB-95ED-4EDF-ACFC-4A7554B182CD}" type="presParOf" srcId="{59088DB7-F331-42E5-8DF3-F2E84506D6DC}" destId="{E75221ED-0D93-489D-838E-D358F8C23EB8}" srcOrd="8" destOrd="0" presId="urn:microsoft.com/office/officeart/2005/8/layout/vProcess5"/>
    <dgm:cxn modelId="{3970596A-F25C-4118-8473-6D21C7F82C87}" type="presParOf" srcId="{59088DB7-F331-42E5-8DF3-F2E84506D6DC}" destId="{F7985D4D-329A-4F25-94A2-1BAF0BC30CA6}" srcOrd="9" destOrd="0" presId="urn:microsoft.com/office/officeart/2005/8/layout/vProcess5"/>
    <dgm:cxn modelId="{055AB806-89C1-4DFD-B3CE-760F9083E3A7}" type="presParOf" srcId="{59088DB7-F331-42E5-8DF3-F2E84506D6DC}" destId="{E22EA725-E314-43B4-BBB6-629D991EF0F9}" srcOrd="10" destOrd="0" presId="urn:microsoft.com/office/officeart/2005/8/layout/vProcess5"/>
    <dgm:cxn modelId="{DEB4B575-30C7-48F2-ADC2-B51FCD333891}" type="presParOf" srcId="{59088DB7-F331-42E5-8DF3-F2E84506D6DC}" destId="{07529C63-4707-4BAB-B1D3-4510DBBE9E4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57A10A-58A9-4862-B4EE-E6D265E56DC3}"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BBE0DD4-4A58-4C0E-A3C7-594BB5E8ED1A}">
      <dgm:prSet/>
      <dgm:spPr/>
      <dgm:t>
        <a:bodyPr/>
        <a:lstStyle/>
        <a:p>
          <a:r>
            <a:rPr lang="de-DE"/>
            <a:t>Backend wurde mit Node.js programmiert</a:t>
          </a:r>
          <a:endParaRPr lang="en-US"/>
        </a:p>
      </dgm:t>
    </dgm:pt>
    <dgm:pt modelId="{AD67D700-4BEE-4AB9-A912-8E8E731C810D}" type="parTrans" cxnId="{54AC2E14-0B0D-4DB3-B47C-6C5BC360D2E3}">
      <dgm:prSet/>
      <dgm:spPr/>
      <dgm:t>
        <a:bodyPr/>
        <a:lstStyle/>
        <a:p>
          <a:endParaRPr lang="en-US"/>
        </a:p>
      </dgm:t>
    </dgm:pt>
    <dgm:pt modelId="{75CA44AA-C1B0-47E2-A0EB-44522E873058}" type="sibTrans" cxnId="{54AC2E14-0B0D-4DB3-B47C-6C5BC360D2E3}">
      <dgm:prSet/>
      <dgm:spPr/>
      <dgm:t>
        <a:bodyPr/>
        <a:lstStyle/>
        <a:p>
          <a:endParaRPr lang="en-US"/>
        </a:p>
      </dgm:t>
    </dgm:pt>
    <dgm:pt modelId="{B37647F5-3379-464F-AB5E-119B4B08AF94}">
      <dgm:prSet/>
      <dgm:spPr/>
      <dgm:t>
        <a:bodyPr/>
        <a:lstStyle/>
        <a:p>
          <a:r>
            <a:rPr lang="de-DE"/>
            <a:t>Datenbank wurde die MongoDB verwendet</a:t>
          </a:r>
          <a:endParaRPr lang="en-US"/>
        </a:p>
      </dgm:t>
    </dgm:pt>
    <dgm:pt modelId="{A1FB0C7E-A6C6-4373-BB7D-B4B6D9DC7A9E}" type="parTrans" cxnId="{24F565BD-AA2E-4029-8238-F74391084342}">
      <dgm:prSet/>
      <dgm:spPr/>
      <dgm:t>
        <a:bodyPr/>
        <a:lstStyle/>
        <a:p>
          <a:endParaRPr lang="en-US"/>
        </a:p>
      </dgm:t>
    </dgm:pt>
    <dgm:pt modelId="{F8DEFBDC-1CB1-4BAA-9CC2-103094D81D10}" type="sibTrans" cxnId="{24F565BD-AA2E-4029-8238-F74391084342}">
      <dgm:prSet/>
      <dgm:spPr/>
      <dgm:t>
        <a:bodyPr/>
        <a:lstStyle/>
        <a:p>
          <a:endParaRPr lang="en-US"/>
        </a:p>
      </dgm:t>
    </dgm:pt>
    <dgm:pt modelId="{5AF47E24-1204-4244-8A44-53539909953E}">
      <dgm:prSet/>
      <dgm:spPr/>
      <dgm:t>
        <a:bodyPr/>
        <a:lstStyle/>
        <a:p>
          <a:r>
            <a:rPr lang="de-DE"/>
            <a:t>Es wurde kein Bootstrap verwendet</a:t>
          </a:r>
          <a:endParaRPr lang="en-US"/>
        </a:p>
      </dgm:t>
    </dgm:pt>
    <dgm:pt modelId="{32FF1C39-3777-4F75-A4D0-63638F872B50}" type="parTrans" cxnId="{B9A714BF-07C2-4CB3-B63A-C597917B33D6}">
      <dgm:prSet/>
      <dgm:spPr/>
      <dgm:t>
        <a:bodyPr/>
        <a:lstStyle/>
        <a:p>
          <a:endParaRPr lang="en-US"/>
        </a:p>
      </dgm:t>
    </dgm:pt>
    <dgm:pt modelId="{86669A0E-D317-43FB-ACA9-27C2A9E268F5}" type="sibTrans" cxnId="{B9A714BF-07C2-4CB3-B63A-C597917B33D6}">
      <dgm:prSet/>
      <dgm:spPr/>
      <dgm:t>
        <a:bodyPr/>
        <a:lstStyle/>
        <a:p>
          <a:endParaRPr lang="en-US"/>
        </a:p>
      </dgm:t>
    </dgm:pt>
    <dgm:pt modelId="{BEFE5C68-ECEC-4486-BFF6-DAA96D8DD5BC}" type="pres">
      <dgm:prSet presAssocID="{9B57A10A-58A9-4862-B4EE-E6D265E56DC3}" presName="linear" presStyleCnt="0">
        <dgm:presLayoutVars>
          <dgm:dir/>
          <dgm:animLvl val="lvl"/>
          <dgm:resizeHandles val="exact"/>
        </dgm:presLayoutVars>
      </dgm:prSet>
      <dgm:spPr/>
    </dgm:pt>
    <dgm:pt modelId="{94E63856-4C8B-4DC7-8337-8AC25B41C7F9}" type="pres">
      <dgm:prSet presAssocID="{8BBE0DD4-4A58-4C0E-A3C7-594BB5E8ED1A}" presName="parentLin" presStyleCnt="0"/>
      <dgm:spPr/>
    </dgm:pt>
    <dgm:pt modelId="{591AE013-B176-42A8-905F-383E5C7A0C43}" type="pres">
      <dgm:prSet presAssocID="{8BBE0DD4-4A58-4C0E-A3C7-594BB5E8ED1A}" presName="parentLeftMargin" presStyleLbl="node1" presStyleIdx="0" presStyleCnt="3"/>
      <dgm:spPr/>
    </dgm:pt>
    <dgm:pt modelId="{65AAB6A5-9F3B-44E5-9CA5-6B75804C3D3E}" type="pres">
      <dgm:prSet presAssocID="{8BBE0DD4-4A58-4C0E-A3C7-594BB5E8ED1A}" presName="parentText" presStyleLbl="node1" presStyleIdx="0" presStyleCnt="3">
        <dgm:presLayoutVars>
          <dgm:chMax val="0"/>
          <dgm:bulletEnabled val="1"/>
        </dgm:presLayoutVars>
      </dgm:prSet>
      <dgm:spPr/>
    </dgm:pt>
    <dgm:pt modelId="{17ED5E40-7D41-49E7-81F7-A44576ABA3A7}" type="pres">
      <dgm:prSet presAssocID="{8BBE0DD4-4A58-4C0E-A3C7-594BB5E8ED1A}" presName="negativeSpace" presStyleCnt="0"/>
      <dgm:spPr/>
    </dgm:pt>
    <dgm:pt modelId="{DEDB6DF7-8856-4686-8BF9-CC106817544D}" type="pres">
      <dgm:prSet presAssocID="{8BBE0DD4-4A58-4C0E-A3C7-594BB5E8ED1A}" presName="childText" presStyleLbl="conFgAcc1" presStyleIdx="0" presStyleCnt="3">
        <dgm:presLayoutVars>
          <dgm:bulletEnabled val="1"/>
        </dgm:presLayoutVars>
      </dgm:prSet>
      <dgm:spPr/>
    </dgm:pt>
    <dgm:pt modelId="{8F5DA04F-6282-40CB-A87F-E91C110F24AD}" type="pres">
      <dgm:prSet presAssocID="{75CA44AA-C1B0-47E2-A0EB-44522E873058}" presName="spaceBetweenRectangles" presStyleCnt="0"/>
      <dgm:spPr/>
    </dgm:pt>
    <dgm:pt modelId="{400C46DB-9D0A-47ED-BAD1-C6B9C333CDD5}" type="pres">
      <dgm:prSet presAssocID="{B37647F5-3379-464F-AB5E-119B4B08AF94}" presName="parentLin" presStyleCnt="0"/>
      <dgm:spPr/>
    </dgm:pt>
    <dgm:pt modelId="{04FB528E-D6B4-4562-BC5E-F99E4DB2EF9C}" type="pres">
      <dgm:prSet presAssocID="{B37647F5-3379-464F-AB5E-119B4B08AF94}" presName="parentLeftMargin" presStyleLbl="node1" presStyleIdx="0" presStyleCnt="3"/>
      <dgm:spPr/>
    </dgm:pt>
    <dgm:pt modelId="{669AFE06-9CC5-4DE9-9892-5C031994AA68}" type="pres">
      <dgm:prSet presAssocID="{B37647F5-3379-464F-AB5E-119B4B08AF94}" presName="parentText" presStyleLbl="node1" presStyleIdx="1" presStyleCnt="3">
        <dgm:presLayoutVars>
          <dgm:chMax val="0"/>
          <dgm:bulletEnabled val="1"/>
        </dgm:presLayoutVars>
      </dgm:prSet>
      <dgm:spPr/>
    </dgm:pt>
    <dgm:pt modelId="{DE2E8D9C-730C-406A-AC57-F57EFD4688EE}" type="pres">
      <dgm:prSet presAssocID="{B37647F5-3379-464F-AB5E-119B4B08AF94}" presName="negativeSpace" presStyleCnt="0"/>
      <dgm:spPr/>
    </dgm:pt>
    <dgm:pt modelId="{0E77E6C7-8989-45E5-BDE0-C2D41BCB6D75}" type="pres">
      <dgm:prSet presAssocID="{B37647F5-3379-464F-AB5E-119B4B08AF94}" presName="childText" presStyleLbl="conFgAcc1" presStyleIdx="1" presStyleCnt="3">
        <dgm:presLayoutVars>
          <dgm:bulletEnabled val="1"/>
        </dgm:presLayoutVars>
      </dgm:prSet>
      <dgm:spPr/>
    </dgm:pt>
    <dgm:pt modelId="{96B1DD41-065B-4058-AE19-6AD0C97B84D8}" type="pres">
      <dgm:prSet presAssocID="{F8DEFBDC-1CB1-4BAA-9CC2-103094D81D10}" presName="spaceBetweenRectangles" presStyleCnt="0"/>
      <dgm:spPr/>
    </dgm:pt>
    <dgm:pt modelId="{E6FB95C1-F7F0-4936-890D-5E368018C45B}" type="pres">
      <dgm:prSet presAssocID="{5AF47E24-1204-4244-8A44-53539909953E}" presName="parentLin" presStyleCnt="0"/>
      <dgm:spPr/>
    </dgm:pt>
    <dgm:pt modelId="{CAABF06E-2ACB-4418-89E7-546B41A45059}" type="pres">
      <dgm:prSet presAssocID="{5AF47E24-1204-4244-8A44-53539909953E}" presName="parentLeftMargin" presStyleLbl="node1" presStyleIdx="1" presStyleCnt="3"/>
      <dgm:spPr/>
    </dgm:pt>
    <dgm:pt modelId="{2112CC17-CE45-4A2D-BD8E-69C0B9E45C13}" type="pres">
      <dgm:prSet presAssocID="{5AF47E24-1204-4244-8A44-53539909953E}" presName="parentText" presStyleLbl="node1" presStyleIdx="2" presStyleCnt="3">
        <dgm:presLayoutVars>
          <dgm:chMax val="0"/>
          <dgm:bulletEnabled val="1"/>
        </dgm:presLayoutVars>
      </dgm:prSet>
      <dgm:spPr/>
    </dgm:pt>
    <dgm:pt modelId="{C7AB4F09-408B-4EC2-9483-2EF3CF55A081}" type="pres">
      <dgm:prSet presAssocID="{5AF47E24-1204-4244-8A44-53539909953E}" presName="negativeSpace" presStyleCnt="0"/>
      <dgm:spPr/>
    </dgm:pt>
    <dgm:pt modelId="{C83D70A3-7635-4F79-A200-15F64BB625FF}" type="pres">
      <dgm:prSet presAssocID="{5AF47E24-1204-4244-8A44-53539909953E}" presName="childText" presStyleLbl="conFgAcc1" presStyleIdx="2" presStyleCnt="3">
        <dgm:presLayoutVars>
          <dgm:bulletEnabled val="1"/>
        </dgm:presLayoutVars>
      </dgm:prSet>
      <dgm:spPr/>
    </dgm:pt>
  </dgm:ptLst>
  <dgm:cxnLst>
    <dgm:cxn modelId="{32124B05-1EBF-497C-9AB3-296F431B1866}" type="presOf" srcId="{8BBE0DD4-4A58-4C0E-A3C7-594BB5E8ED1A}" destId="{591AE013-B176-42A8-905F-383E5C7A0C43}" srcOrd="0" destOrd="0" presId="urn:microsoft.com/office/officeart/2005/8/layout/list1"/>
    <dgm:cxn modelId="{E20BBB09-42A0-4AAB-9FAD-01CD23EA8C1B}" type="presOf" srcId="{B37647F5-3379-464F-AB5E-119B4B08AF94}" destId="{669AFE06-9CC5-4DE9-9892-5C031994AA68}" srcOrd="1" destOrd="0" presId="urn:microsoft.com/office/officeart/2005/8/layout/list1"/>
    <dgm:cxn modelId="{54AC2E14-0B0D-4DB3-B47C-6C5BC360D2E3}" srcId="{9B57A10A-58A9-4862-B4EE-E6D265E56DC3}" destId="{8BBE0DD4-4A58-4C0E-A3C7-594BB5E8ED1A}" srcOrd="0" destOrd="0" parTransId="{AD67D700-4BEE-4AB9-A912-8E8E731C810D}" sibTransId="{75CA44AA-C1B0-47E2-A0EB-44522E873058}"/>
    <dgm:cxn modelId="{5158B625-7B6E-4D90-90EC-72F1EEA1E8F9}" type="presOf" srcId="{9B57A10A-58A9-4862-B4EE-E6D265E56DC3}" destId="{BEFE5C68-ECEC-4486-BFF6-DAA96D8DD5BC}" srcOrd="0" destOrd="0" presId="urn:microsoft.com/office/officeart/2005/8/layout/list1"/>
    <dgm:cxn modelId="{AF4E253B-42C4-476E-AD51-20CEF3581668}" type="presOf" srcId="{5AF47E24-1204-4244-8A44-53539909953E}" destId="{2112CC17-CE45-4A2D-BD8E-69C0B9E45C13}" srcOrd="1" destOrd="0" presId="urn:microsoft.com/office/officeart/2005/8/layout/list1"/>
    <dgm:cxn modelId="{8121F860-DCC1-4406-95E2-F85D40C29E05}" type="presOf" srcId="{5AF47E24-1204-4244-8A44-53539909953E}" destId="{CAABF06E-2ACB-4418-89E7-546B41A45059}" srcOrd="0" destOrd="0" presId="urn:microsoft.com/office/officeart/2005/8/layout/list1"/>
    <dgm:cxn modelId="{24F565BD-AA2E-4029-8238-F74391084342}" srcId="{9B57A10A-58A9-4862-B4EE-E6D265E56DC3}" destId="{B37647F5-3379-464F-AB5E-119B4B08AF94}" srcOrd="1" destOrd="0" parTransId="{A1FB0C7E-A6C6-4373-BB7D-B4B6D9DC7A9E}" sibTransId="{F8DEFBDC-1CB1-4BAA-9CC2-103094D81D10}"/>
    <dgm:cxn modelId="{B9A714BF-07C2-4CB3-B63A-C597917B33D6}" srcId="{9B57A10A-58A9-4862-B4EE-E6D265E56DC3}" destId="{5AF47E24-1204-4244-8A44-53539909953E}" srcOrd="2" destOrd="0" parTransId="{32FF1C39-3777-4F75-A4D0-63638F872B50}" sibTransId="{86669A0E-D317-43FB-ACA9-27C2A9E268F5}"/>
    <dgm:cxn modelId="{6E81F8E6-575D-4685-9A5F-1CE5BAC408A7}" type="presOf" srcId="{B37647F5-3379-464F-AB5E-119B4B08AF94}" destId="{04FB528E-D6B4-4562-BC5E-F99E4DB2EF9C}" srcOrd="0" destOrd="0" presId="urn:microsoft.com/office/officeart/2005/8/layout/list1"/>
    <dgm:cxn modelId="{5BFA86FA-0495-4E64-944B-62A55C499194}" type="presOf" srcId="{8BBE0DD4-4A58-4C0E-A3C7-594BB5E8ED1A}" destId="{65AAB6A5-9F3B-44E5-9CA5-6B75804C3D3E}" srcOrd="1" destOrd="0" presId="urn:microsoft.com/office/officeart/2005/8/layout/list1"/>
    <dgm:cxn modelId="{7001A1FE-C52A-4C2D-992D-7397BCFA9229}" type="presParOf" srcId="{BEFE5C68-ECEC-4486-BFF6-DAA96D8DD5BC}" destId="{94E63856-4C8B-4DC7-8337-8AC25B41C7F9}" srcOrd="0" destOrd="0" presId="urn:microsoft.com/office/officeart/2005/8/layout/list1"/>
    <dgm:cxn modelId="{1CC9FFEE-6423-471B-AA80-683429AAC2A6}" type="presParOf" srcId="{94E63856-4C8B-4DC7-8337-8AC25B41C7F9}" destId="{591AE013-B176-42A8-905F-383E5C7A0C43}" srcOrd="0" destOrd="0" presId="urn:microsoft.com/office/officeart/2005/8/layout/list1"/>
    <dgm:cxn modelId="{E513502D-EA63-4093-8AF2-DDFC650258A1}" type="presParOf" srcId="{94E63856-4C8B-4DC7-8337-8AC25B41C7F9}" destId="{65AAB6A5-9F3B-44E5-9CA5-6B75804C3D3E}" srcOrd="1" destOrd="0" presId="urn:microsoft.com/office/officeart/2005/8/layout/list1"/>
    <dgm:cxn modelId="{738EED66-83FC-4898-A8D3-AEA433F50738}" type="presParOf" srcId="{BEFE5C68-ECEC-4486-BFF6-DAA96D8DD5BC}" destId="{17ED5E40-7D41-49E7-81F7-A44576ABA3A7}" srcOrd="1" destOrd="0" presId="urn:microsoft.com/office/officeart/2005/8/layout/list1"/>
    <dgm:cxn modelId="{D5255D70-263A-4B72-ADD4-F7B8F8AF6F41}" type="presParOf" srcId="{BEFE5C68-ECEC-4486-BFF6-DAA96D8DD5BC}" destId="{DEDB6DF7-8856-4686-8BF9-CC106817544D}" srcOrd="2" destOrd="0" presId="urn:microsoft.com/office/officeart/2005/8/layout/list1"/>
    <dgm:cxn modelId="{B7A8D65D-B2EB-4AF9-962C-D703001C3971}" type="presParOf" srcId="{BEFE5C68-ECEC-4486-BFF6-DAA96D8DD5BC}" destId="{8F5DA04F-6282-40CB-A87F-E91C110F24AD}" srcOrd="3" destOrd="0" presId="urn:microsoft.com/office/officeart/2005/8/layout/list1"/>
    <dgm:cxn modelId="{902E8412-D521-46F5-9370-91FF351174A1}" type="presParOf" srcId="{BEFE5C68-ECEC-4486-BFF6-DAA96D8DD5BC}" destId="{400C46DB-9D0A-47ED-BAD1-C6B9C333CDD5}" srcOrd="4" destOrd="0" presId="urn:microsoft.com/office/officeart/2005/8/layout/list1"/>
    <dgm:cxn modelId="{39D4DCBE-A693-4D27-B77D-6EDE43CF9296}" type="presParOf" srcId="{400C46DB-9D0A-47ED-BAD1-C6B9C333CDD5}" destId="{04FB528E-D6B4-4562-BC5E-F99E4DB2EF9C}" srcOrd="0" destOrd="0" presId="urn:microsoft.com/office/officeart/2005/8/layout/list1"/>
    <dgm:cxn modelId="{F2FAFC7A-EE9A-4AEA-9BAA-7B04050D5817}" type="presParOf" srcId="{400C46DB-9D0A-47ED-BAD1-C6B9C333CDD5}" destId="{669AFE06-9CC5-4DE9-9892-5C031994AA68}" srcOrd="1" destOrd="0" presId="urn:microsoft.com/office/officeart/2005/8/layout/list1"/>
    <dgm:cxn modelId="{FE881436-4CD0-4357-9445-AE5367B6F694}" type="presParOf" srcId="{BEFE5C68-ECEC-4486-BFF6-DAA96D8DD5BC}" destId="{DE2E8D9C-730C-406A-AC57-F57EFD4688EE}" srcOrd="5" destOrd="0" presId="urn:microsoft.com/office/officeart/2005/8/layout/list1"/>
    <dgm:cxn modelId="{B45986A6-567D-49ED-BAF2-2EF3A0FDC578}" type="presParOf" srcId="{BEFE5C68-ECEC-4486-BFF6-DAA96D8DD5BC}" destId="{0E77E6C7-8989-45E5-BDE0-C2D41BCB6D75}" srcOrd="6" destOrd="0" presId="urn:microsoft.com/office/officeart/2005/8/layout/list1"/>
    <dgm:cxn modelId="{53F11E83-7C6A-442D-A5D6-58BCA63FF0FB}" type="presParOf" srcId="{BEFE5C68-ECEC-4486-BFF6-DAA96D8DD5BC}" destId="{96B1DD41-065B-4058-AE19-6AD0C97B84D8}" srcOrd="7" destOrd="0" presId="urn:microsoft.com/office/officeart/2005/8/layout/list1"/>
    <dgm:cxn modelId="{4E725646-C09B-4EB2-BE48-947466A0BB5F}" type="presParOf" srcId="{BEFE5C68-ECEC-4486-BFF6-DAA96D8DD5BC}" destId="{E6FB95C1-F7F0-4936-890D-5E368018C45B}" srcOrd="8" destOrd="0" presId="urn:microsoft.com/office/officeart/2005/8/layout/list1"/>
    <dgm:cxn modelId="{72D6F63C-3090-4990-9AE7-DF071CC0A0A1}" type="presParOf" srcId="{E6FB95C1-F7F0-4936-890D-5E368018C45B}" destId="{CAABF06E-2ACB-4418-89E7-546B41A45059}" srcOrd="0" destOrd="0" presId="urn:microsoft.com/office/officeart/2005/8/layout/list1"/>
    <dgm:cxn modelId="{2D86B4CA-3CEE-4BA9-823E-579F9C9723D1}" type="presParOf" srcId="{E6FB95C1-F7F0-4936-890D-5E368018C45B}" destId="{2112CC17-CE45-4A2D-BD8E-69C0B9E45C13}" srcOrd="1" destOrd="0" presId="urn:microsoft.com/office/officeart/2005/8/layout/list1"/>
    <dgm:cxn modelId="{AAE0AF1E-DDC6-4013-9EC7-ADC3897EA487}" type="presParOf" srcId="{BEFE5C68-ECEC-4486-BFF6-DAA96D8DD5BC}" destId="{C7AB4F09-408B-4EC2-9483-2EF3CF55A081}" srcOrd="9" destOrd="0" presId="urn:microsoft.com/office/officeart/2005/8/layout/list1"/>
    <dgm:cxn modelId="{DD879D0E-46FC-4D25-8F8A-729C9C4D9F14}" type="presParOf" srcId="{BEFE5C68-ECEC-4486-BFF6-DAA96D8DD5BC}" destId="{C83D70A3-7635-4F79-A200-15F64BB625F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F190B-B89B-4345-BEDA-A915E21CF92E}">
      <dsp:nvSpPr>
        <dsp:cNvPr id="0" name=""/>
        <dsp:cNvSpPr/>
      </dsp:nvSpPr>
      <dsp:spPr>
        <a:xfrm>
          <a:off x="0" y="1922"/>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2BFCA-0B27-4D79-9449-CEFBA8F9970A}">
      <dsp:nvSpPr>
        <dsp:cNvPr id="0" name=""/>
        <dsp:cNvSpPr/>
      </dsp:nvSpPr>
      <dsp:spPr>
        <a:xfrm>
          <a:off x="247831" y="186259"/>
          <a:ext cx="450602" cy="450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9A50D1-27A2-4FEB-9AAC-EBBCB02F15AB}">
      <dsp:nvSpPr>
        <dsp:cNvPr id="0" name=""/>
        <dsp:cNvSpPr/>
      </dsp:nvSpPr>
      <dsp:spPr>
        <a:xfrm>
          <a:off x="946264" y="1922"/>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Team und Aufgabenteilung</a:t>
          </a:r>
          <a:endParaRPr lang="en-US" sz="1900" kern="1200" dirty="0"/>
        </a:p>
      </dsp:txBody>
      <dsp:txXfrm>
        <a:off x="946264" y="1922"/>
        <a:ext cx="6293881" cy="819276"/>
      </dsp:txXfrm>
    </dsp:sp>
    <dsp:sp modelId="{8E325AAE-8640-4752-882B-24C47F44F8CF}">
      <dsp:nvSpPr>
        <dsp:cNvPr id="0" name=""/>
        <dsp:cNvSpPr/>
      </dsp:nvSpPr>
      <dsp:spPr>
        <a:xfrm>
          <a:off x="0" y="1026018"/>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0496C-3869-409C-B3BC-D30B8B2F32E0}">
      <dsp:nvSpPr>
        <dsp:cNvPr id="0" name=""/>
        <dsp:cNvSpPr/>
      </dsp:nvSpPr>
      <dsp:spPr>
        <a:xfrm>
          <a:off x="247831" y="1210355"/>
          <a:ext cx="450602" cy="4506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282447-ED51-4E2A-81E5-76168DEB4593}">
      <dsp:nvSpPr>
        <dsp:cNvPr id="0" name=""/>
        <dsp:cNvSpPr/>
      </dsp:nvSpPr>
      <dsp:spPr>
        <a:xfrm>
          <a:off x="946264" y="1026018"/>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Vision/Thema</a:t>
          </a:r>
          <a:endParaRPr lang="en-US" sz="1900" kern="1200" dirty="0"/>
        </a:p>
      </dsp:txBody>
      <dsp:txXfrm>
        <a:off x="946264" y="1026018"/>
        <a:ext cx="6293881" cy="819276"/>
      </dsp:txXfrm>
    </dsp:sp>
    <dsp:sp modelId="{4C690D22-97EB-41C6-AE82-0FDC627C3290}">
      <dsp:nvSpPr>
        <dsp:cNvPr id="0" name=""/>
        <dsp:cNvSpPr/>
      </dsp:nvSpPr>
      <dsp:spPr>
        <a:xfrm>
          <a:off x="0" y="2064148"/>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D1CB2-A14A-4EE3-BDD9-24B616C3D905}">
      <dsp:nvSpPr>
        <dsp:cNvPr id="0" name=""/>
        <dsp:cNvSpPr/>
      </dsp:nvSpPr>
      <dsp:spPr>
        <a:xfrm>
          <a:off x="247831" y="2234451"/>
          <a:ext cx="450602" cy="4506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90AFD5-B9D9-4638-899E-C07485DB798D}">
      <dsp:nvSpPr>
        <dsp:cNvPr id="0" name=""/>
        <dsp:cNvSpPr/>
      </dsp:nvSpPr>
      <dsp:spPr>
        <a:xfrm>
          <a:off x="946264" y="2050113"/>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Vorgehen</a:t>
          </a:r>
          <a:endParaRPr lang="en-US" sz="1900" kern="1200" dirty="0"/>
        </a:p>
      </dsp:txBody>
      <dsp:txXfrm>
        <a:off x="946264" y="2050113"/>
        <a:ext cx="6293881" cy="819276"/>
      </dsp:txXfrm>
    </dsp:sp>
    <dsp:sp modelId="{23DBFE56-41D5-46D3-9DC7-83E7D6FEA02F}">
      <dsp:nvSpPr>
        <dsp:cNvPr id="0" name=""/>
        <dsp:cNvSpPr/>
      </dsp:nvSpPr>
      <dsp:spPr>
        <a:xfrm>
          <a:off x="0" y="3074209"/>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156C9-CAD1-4E1E-9240-0F62AB4AFBC4}">
      <dsp:nvSpPr>
        <dsp:cNvPr id="0" name=""/>
        <dsp:cNvSpPr/>
      </dsp:nvSpPr>
      <dsp:spPr>
        <a:xfrm>
          <a:off x="247831" y="3258546"/>
          <a:ext cx="450602" cy="4506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BA6F3A-0057-4093-BFBF-58ABB8732668}">
      <dsp:nvSpPr>
        <dsp:cNvPr id="0" name=""/>
        <dsp:cNvSpPr/>
      </dsp:nvSpPr>
      <dsp:spPr>
        <a:xfrm>
          <a:off x="946264" y="3074209"/>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Besonderheiten</a:t>
          </a:r>
          <a:endParaRPr lang="en-US" sz="1900" kern="1200" dirty="0"/>
        </a:p>
      </dsp:txBody>
      <dsp:txXfrm>
        <a:off x="946264" y="3074209"/>
        <a:ext cx="6293881" cy="819276"/>
      </dsp:txXfrm>
    </dsp:sp>
    <dsp:sp modelId="{A91B15B6-62F0-46CA-AE16-D44D815CCE2E}">
      <dsp:nvSpPr>
        <dsp:cNvPr id="0" name=""/>
        <dsp:cNvSpPr/>
      </dsp:nvSpPr>
      <dsp:spPr>
        <a:xfrm>
          <a:off x="0" y="4098305"/>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B0BDF-ACBE-46CD-A20E-382D301D6ABD}">
      <dsp:nvSpPr>
        <dsp:cNvPr id="0" name=""/>
        <dsp:cNvSpPr/>
      </dsp:nvSpPr>
      <dsp:spPr>
        <a:xfrm>
          <a:off x="247831" y="4282642"/>
          <a:ext cx="450602" cy="4506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DD6AA-20C9-4FD2-8C52-8FC4ECC520E9}">
      <dsp:nvSpPr>
        <dsp:cNvPr id="0" name=""/>
        <dsp:cNvSpPr/>
      </dsp:nvSpPr>
      <dsp:spPr>
        <a:xfrm>
          <a:off x="946264" y="4098305"/>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Schwierigkeiten</a:t>
          </a:r>
          <a:endParaRPr lang="en-US" sz="1900" kern="1200" dirty="0"/>
        </a:p>
      </dsp:txBody>
      <dsp:txXfrm>
        <a:off x="946264" y="4098305"/>
        <a:ext cx="6293881" cy="819276"/>
      </dsp:txXfrm>
    </dsp:sp>
    <dsp:sp modelId="{DB892ED0-0161-421C-8ECA-482D199060DD}">
      <dsp:nvSpPr>
        <dsp:cNvPr id="0" name=""/>
        <dsp:cNvSpPr/>
      </dsp:nvSpPr>
      <dsp:spPr>
        <a:xfrm>
          <a:off x="0" y="5124323"/>
          <a:ext cx="7240146"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32F2A-5F43-48F1-B4AF-1FEDB11B9860}">
      <dsp:nvSpPr>
        <dsp:cNvPr id="0" name=""/>
        <dsp:cNvSpPr/>
      </dsp:nvSpPr>
      <dsp:spPr>
        <a:xfrm>
          <a:off x="247831" y="5306738"/>
          <a:ext cx="450602" cy="4506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DD799-87D8-4BD9-A4AB-3F815A0981B9}">
      <dsp:nvSpPr>
        <dsp:cNvPr id="0" name=""/>
        <dsp:cNvSpPr/>
      </dsp:nvSpPr>
      <dsp:spPr>
        <a:xfrm>
          <a:off x="946264" y="5122400"/>
          <a:ext cx="6293881"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844550">
            <a:lnSpc>
              <a:spcPct val="90000"/>
            </a:lnSpc>
            <a:spcBef>
              <a:spcPct val="0"/>
            </a:spcBef>
            <a:spcAft>
              <a:spcPct val="35000"/>
            </a:spcAft>
            <a:buNone/>
          </a:pPr>
          <a:r>
            <a:rPr lang="de-DE" sz="1900" kern="1200" dirty="0"/>
            <a:t>Demonstration Webseite</a:t>
          </a:r>
          <a:endParaRPr lang="en-US" sz="1900" kern="1200" dirty="0"/>
        </a:p>
      </dsp:txBody>
      <dsp:txXfrm>
        <a:off x="946264" y="5122400"/>
        <a:ext cx="6293881" cy="819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B53C6-0E89-4E4F-B64C-17E8DFA2636C}">
      <dsp:nvSpPr>
        <dsp:cNvPr id="0" name=""/>
        <dsp:cNvSpPr/>
      </dsp:nvSpPr>
      <dsp:spPr>
        <a:xfrm>
          <a:off x="0" y="0"/>
          <a:ext cx="8826423" cy="9216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de-DE" sz="3200" kern="1200"/>
            <a:t>Damien Arriens -&gt; API, Frontend, Datenbank</a:t>
          </a:r>
          <a:endParaRPr lang="en-US" sz="3200" kern="1200"/>
        </a:p>
      </dsp:txBody>
      <dsp:txXfrm>
        <a:off x="26994" y="26994"/>
        <a:ext cx="7754033" cy="867642"/>
      </dsp:txXfrm>
    </dsp:sp>
    <dsp:sp modelId="{AE7DB0FB-B6D3-4038-8E99-6503F3D14293}">
      <dsp:nvSpPr>
        <dsp:cNvPr id="0" name=""/>
        <dsp:cNvSpPr/>
      </dsp:nvSpPr>
      <dsp:spPr>
        <a:xfrm>
          <a:off x="739212" y="1089199"/>
          <a:ext cx="8826423" cy="9216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de-DE" sz="3200" kern="1200" dirty="0"/>
            <a:t>Julian </a:t>
          </a:r>
          <a:r>
            <a:rPr lang="de-DE" sz="3200" kern="1200" dirty="0" err="1"/>
            <a:t>Stipovic</a:t>
          </a:r>
          <a:r>
            <a:rPr lang="de-DE" sz="3200" kern="1200" dirty="0"/>
            <a:t> -&gt; Frontend, Design</a:t>
          </a:r>
          <a:endParaRPr lang="en-US" sz="3200" kern="1200" dirty="0"/>
        </a:p>
      </dsp:txBody>
      <dsp:txXfrm>
        <a:off x="766206" y="1116193"/>
        <a:ext cx="7434162" cy="867642"/>
      </dsp:txXfrm>
    </dsp:sp>
    <dsp:sp modelId="{27F256E8-50A5-4537-A8EA-BD2A22BA9A9E}">
      <dsp:nvSpPr>
        <dsp:cNvPr id="0" name=""/>
        <dsp:cNvSpPr/>
      </dsp:nvSpPr>
      <dsp:spPr>
        <a:xfrm>
          <a:off x="1467392" y="2178399"/>
          <a:ext cx="8826423" cy="9216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de-DE" sz="3200" kern="1200" dirty="0"/>
            <a:t>Fabian Qarqur -&gt; API, Backend, Datenbank</a:t>
          </a:r>
          <a:endParaRPr lang="en-US" sz="3200" kern="1200" dirty="0"/>
        </a:p>
      </dsp:txBody>
      <dsp:txXfrm>
        <a:off x="1494386" y="2205393"/>
        <a:ext cx="7445195" cy="867642"/>
      </dsp:txXfrm>
    </dsp:sp>
    <dsp:sp modelId="{6362B1FD-8033-4D01-A91E-F4B93A681CAB}">
      <dsp:nvSpPr>
        <dsp:cNvPr id="0" name=""/>
        <dsp:cNvSpPr/>
      </dsp:nvSpPr>
      <dsp:spPr>
        <a:xfrm>
          <a:off x="2206605" y="3267598"/>
          <a:ext cx="8826423" cy="9216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de-DE" sz="3200" kern="1200" dirty="0"/>
            <a:t>Daniel Boger -&gt; Modellierung, Alexa</a:t>
          </a:r>
          <a:endParaRPr lang="en-US" sz="3200" kern="1200" dirty="0"/>
        </a:p>
      </dsp:txBody>
      <dsp:txXfrm>
        <a:off x="2233599" y="3294592"/>
        <a:ext cx="7434162" cy="867642"/>
      </dsp:txXfrm>
    </dsp:sp>
    <dsp:sp modelId="{ADD97930-B08E-4218-9361-67D51A24231A}">
      <dsp:nvSpPr>
        <dsp:cNvPr id="0" name=""/>
        <dsp:cNvSpPr/>
      </dsp:nvSpPr>
      <dsp:spPr>
        <a:xfrm>
          <a:off x="8227363" y="705885"/>
          <a:ext cx="599059" cy="59905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62151" y="705885"/>
        <a:ext cx="329483" cy="450792"/>
      </dsp:txXfrm>
    </dsp:sp>
    <dsp:sp modelId="{B80F884C-0C31-471F-A8A8-261F74C39875}">
      <dsp:nvSpPr>
        <dsp:cNvPr id="0" name=""/>
        <dsp:cNvSpPr/>
      </dsp:nvSpPr>
      <dsp:spPr>
        <a:xfrm>
          <a:off x="8966576" y="1795084"/>
          <a:ext cx="599059" cy="59905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01364" y="1795084"/>
        <a:ext cx="329483" cy="450792"/>
      </dsp:txXfrm>
    </dsp:sp>
    <dsp:sp modelId="{706DEBFE-5658-4722-90E4-C799425BD24B}">
      <dsp:nvSpPr>
        <dsp:cNvPr id="0" name=""/>
        <dsp:cNvSpPr/>
      </dsp:nvSpPr>
      <dsp:spPr>
        <a:xfrm>
          <a:off x="9694756" y="2884284"/>
          <a:ext cx="599059" cy="59905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29544" y="2884284"/>
        <a:ext cx="329483" cy="450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B6DF7-8856-4686-8BF9-CC106817544D}">
      <dsp:nvSpPr>
        <dsp:cNvPr id="0" name=""/>
        <dsp:cNvSpPr/>
      </dsp:nvSpPr>
      <dsp:spPr>
        <a:xfrm>
          <a:off x="0" y="526634"/>
          <a:ext cx="11033029"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AAB6A5-9F3B-44E5-9CA5-6B75804C3D3E}">
      <dsp:nvSpPr>
        <dsp:cNvPr id="0" name=""/>
        <dsp:cNvSpPr/>
      </dsp:nvSpPr>
      <dsp:spPr>
        <a:xfrm>
          <a:off x="551651" y="69074"/>
          <a:ext cx="7723120"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16" tIns="0" rIns="291916" bIns="0" numCol="1" spcCol="1270" anchor="ctr" anchorCtr="0">
          <a:noAutofit/>
        </a:bodyPr>
        <a:lstStyle/>
        <a:p>
          <a:pPr marL="0" lvl="0" indent="0" algn="l" defTabSz="1377950">
            <a:lnSpc>
              <a:spcPct val="90000"/>
            </a:lnSpc>
            <a:spcBef>
              <a:spcPct val="0"/>
            </a:spcBef>
            <a:spcAft>
              <a:spcPct val="35000"/>
            </a:spcAft>
            <a:buNone/>
          </a:pPr>
          <a:r>
            <a:rPr lang="de-DE" sz="3100" kern="1200"/>
            <a:t>Backend wurde mit Node.js programmiert</a:t>
          </a:r>
          <a:endParaRPr lang="en-US" sz="3100" kern="1200"/>
        </a:p>
      </dsp:txBody>
      <dsp:txXfrm>
        <a:off x="596323" y="113746"/>
        <a:ext cx="7633776" cy="825776"/>
      </dsp:txXfrm>
    </dsp:sp>
    <dsp:sp modelId="{0E77E6C7-8989-45E5-BDE0-C2D41BCB6D75}">
      <dsp:nvSpPr>
        <dsp:cNvPr id="0" name=""/>
        <dsp:cNvSpPr/>
      </dsp:nvSpPr>
      <dsp:spPr>
        <a:xfrm>
          <a:off x="0" y="1932794"/>
          <a:ext cx="11033029" cy="781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9AFE06-9CC5-4DE9-9892-5C031994AA68}">
      <dsp:nvSpPr>
        <dsp:cNvPr id="0" name=""/>
        <dsp:cNvSpPr/>
      </dsp:nvSpPr>
      <dsp:spPr>
        <a:xfrm>
          <a:off x="551651" y="1475234"/>
          <a:ext cx="7723120" cy="915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16" tIns="0" rIns="291916" bIns="0" numCol="1" spcCol="1270" anchor="ctr" anchorCtr="0">
          <a:noAutofit/>
        </a:bodyPr>
        <a:lstStyle/>
        <a:p>
          <a:pPr marL="0" lvl="0" indent="0" algn="l" defTabSz="1377950">
            <a:lnSpc>
              <a:spcPct val="90000"/>
            </a:lnSpc>
            <a:spcBef>
              <a:spcPct val="0"/>
            </a:spcBef>
            <a:spcAft>
              <a:spcPct val="35000"/>
            </a:spcAft>
            <a:buNone/>
          </a:pPr>
          <a:r>
            <a:rPr lang="de-DE" sz="3100" kern="1200"/>
            <a:t>Datenbank wurde die MongoDB verwendet</a:t>
          </a:r>
          <a:endParaRPr lang="en-US" sz="3100" kern="1200"/>
        </a:p>
      </dsp:txBody>
      <dsp:txXfrm>
        <a:off x="596323" y="1519906"/>
        <a:ext cx="7633776" cy="825776"/>
      </dsp:txXfrm>
    </dsp:sp>
    <dsp:sp modelId="{C83D70A3-7635-4F79-A200-15F64BB625FF}">
      <dsp:nvSpPr>
        <dsp:cNvPr id="0" name=""/>
        <dsp:cNvSpPr/>
      </dsp:nvSpPr>
      <dsp:spPr>
        <a:xfrm>
          <a:off x="0" y="3338954"/>
          <a:ext cx="11033029" cy="78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12CC17-CE45-4A2D-BD8E-69C0B9E45C13}">
      <dsp:nvSpPr>
        <dsp:cNvPr id="0" name=""/>
        <dsp:cNvSpPr/>
      </dsp:nvSpPr>
      <dsp:spPr>
        <a:xfrm>
          <a:off x="551651" y="2881394"/>
          <a:ext cx="7723120" cy="915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916" tIns="0" rIns="291916" bIns="0" numCol="1" spcCol="1270" anchor="ctr" anchorCtr="0">
          <a:noAutofit/>
        </a:bodyPr>
        <a:lstStyle/>
        <a:p>
          <a:pPr marL="0" lvl="0" indent="0" algn="l" defTabSz="1377950">
            <a:lnSpc>
              <a:spcPct val="90000"/>
            </a:lnSpc>
            <a:spcBef>
              <a:spcPct val="0"/>
            </a:spcBef>
            <a:spcAft>
              <a:spcPct val="35000"/>
            </a:spcAft>
            <a:buNone/>
          </a:pPr>
          <a:r>
            <a:rPr lang="de-DE" sz="3100" kern="1200"/>
            <a:t>Es wurde kein Bootstrap verwendet</a:t>
          </a:r>
          <a:endParaRPr lang="en-US" sz="3100" kern="1200"/>
        </a:p>
      </dsp:txBody>
      <dsp:txXfrm>
        <a:off x="596323" y="2926066"/>
        <a:ext cx="7633776" cy="8257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9BEF2-6273-4C3D-AC9E-947EAAB27ED1}" type="datetimeFigureOut">
              <a:rPr lang="de-DE" smtClean="0"/>
              <a:t>09.11.2021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6C5B0-D200-4A5E-9D37-4F44B6E70BC0}" type="slidenum">
              <a:rPr lang="de-DE" smtClean="0"/>
              <a:t>‹Nr.›</a:t>
            </a:fld>
            <a:endParaRPr lang="de-DE"/>
          </a:p>
        </p:txBody>
      </p:sp>
    </p:spTree>
    <p:extLst>
      <p:ext uri="{BB962C8B-B14F-4D97-AF65-F5344CB8AC3E}">
        <p14:creationId xmlns:p14="http://schemas.microsoft.com/office/powerpoint/2010/main" val="83242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daniel</a:t>
            </a:r>
            <a:endParaRPr lang="de-DE" dirty="0"/>
          </a:p>
        </p:txBody>
      </p:sp>
      <p:sp>
        <p:nvSpPr>
          <p:cNvPr id="4" name="Foliennummernplatzhalter 3"/>
          <p:cNvSpPr>
            <a:spLocks noGrp="1"/>
          </p:cNvSpPr>
          <p:nvPr>
            <p:ph type="sldNum" sz="quarter" idx="5"/>
          </p:nvPr>
        </p:nvSpPr>
        <p:spPr/>
        <p:txBody>
          <a:bodyPr/>
          <a:lstStyle/>
          <a:p>
            <a:fld id="{5876C5B0-D200-4A5E-9D37-4F44B6E70BC0}" type="slidenum">
              <a:rPr lang="de-DE" smtClean="0"/>
              <a:t>1</a:t>
            </a:fld>
            <a:endParaRPr lang="de-DE"/>
          </a:p>
        </p:txBody>
      </p:sp>
    </p:spTree>
    <p:extLst>
      <p:ext uri="{BB962C8B-B14F-4D97-AF65-F5344CB8AC3E}">
        <p14:creationId xmlns:p14="http://schemas.microsoft.com/office/powerpoint/2010/main" val="2653369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Damien</a:t>
            </a:r>
          </a:p>
        </p:txBody>
      </p:sp>
      <p:sp>
        <p:nvSpPr>
          <p:cNvPr id="4" name="Foliennummernplatzhalter 3"/>
          <p:cNvSpPr>
            <a:spLocks noGrp="1"/>
          </p:cNvSpPr>
          <p:nvPr>
            <p:ph type="sldNum" sz="quarter" idx="5"/>
          </p:nvPr>
        </p:nvSpPr>
        <p:spPr/>
        <p:txBody>
          <a:bodyPr/>
          <a:lstStyle/>
          <a:p>
            <a:fld id="{5876C5B0-D200-4A5E-9D37-4F44B6E70BC0}" type="slidenum">
              <a:rPr lang="de-DE" smtClean="0"/>
              <a:t>10</a:t>
            </a:fld>
            <a:endParaRPr lang="de-DE"/>
          </a:p>
        </p:txBody>
      </p:sp>
    </p:spTree>
    <p:extLst>
      <p:ext uri="{BB962C8B-B14F-4D97-AF65-F5344CB8AC3E}">
        <p14:creationId xmlns:p14="http://schemas.microsoft.com/office/powerpoint/2010/main" val="20719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daniel</a:t>
            </a:r>
            <a:endParaRPr lang="de-DE" dirty="0"/>
          </a:p>
        </p:txBody>
      </p:sp>
      <p:sp>
        <p:nvSpPr>
          <p:cNvPr id="4" name="Foliennummernplatzhalter 3"/>
          <p:cNvSpPr>
            <a:spLocks noGrp="1"/>
          </p:cNvSpPr>
          <p:nvPr>
            <p:ph type="sldNum" sz="quarter" idx="5"/>
          </p:nvPr>
        </p:nvSpPr>
        <p:spPr/>
        <p:txBody>
          <a:bodyPr/>
          <a:lstStyle/>
          <a:p>
            <a:fld id="{5876C5B0-D200-4A5E-9D37-4F44B6E70BC0}" type="slidenum">
              <a:rPr lang="de-DE" smtClean="0"/>
              <a:t>2</a:t>
            </a:fld>
            <a:endParaRPr lang="de-DE"/>
          </a:p>
        </p:txBody>
      </p:sp>
    </p:spTree>
    <p:extLst>
      <p:ext uri="{BB962C8B-B14F-4D97-AF65-F5344CB8AC3E}">
        <p14:creationId xmlns:p14="http://schemas.microsoft.com/office/powerpoint/2010/main" val="110039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habe bei der Aufgabenverteilung lieber weniger als mehr hingeschrieben, damit man generell weniger bescheid wissen muss über gewisse Themen. Daniel</a:t>
            </a:r>
          </a:p>
        </p:txBody>
      </p:sp>
      <p:sp>
        <p:nvSpPr>
          <p:cNvPr id="4" name="Foliennummernplatzhalter 3"/>
          <p:cNvSpPr>
            <a:spLocks noGrp="1"/>
          </p:cNvSpPr>
          <p:nvPr>
            <p:ph type="sldNum" sz="quarter" idx="5"/>
          </p:nvPr>
        </p:nvSpPr>
        <p:spPr/>
        <p:txBody>
          <a:bodyPr/>
          <a:lstStyle/>
          <a:p>
            <a:fld id="{5876C5B0-D200-4A5E-9D37-4F44B6E70BC0}" type="slidenum">
              <a:rPr lang="de-DE" smtClean="0"/>
              <a:t>3</a:t>
            </a:fld>
            <a:endParaRPr lang="de-DE"/>
          </a:p>
        </p:txBody>
      </p:sp>
    </p:spTree>
    <p:extLst>
      <p:ext uri="{BB962C8B-B14F-4D97-AF65-F5344CB8AC3E}">
        <p14:creationId xmlns:p14="http://schemas.microsoft.com/office/powerpoint/2010/main" val="331909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Hier kann man wieder die Folie aus Fallstudie benutzen. Mit der Folie einfach erklären was unsere Vision war. Was die Webseite alles können sollte. Die Häkchen habe ich hinzugefügt um zu zeigen, was wir geschafft haben. Bei alternative Vorschläge ist der Haken in Klammern, weil wir nicht direkt alternativen anzeigen jedoch werden bei „Fleisch“ alle Produkte angezeigt, welche das Wort „Fleisch“ im Namen haben. Somit werden auch „alternativ“ Produkte angezeigt. Daniel</a:t>
            </a:r>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4</a:t>
            </a:fld>
            <a:endParaRPr lang="de-DE" dirty="0"/>
          </a:p>
        </p:txBody>
      </p:sp>
    </p:spTree>
    <p:extLst>
      <p:ext uri="{BB962C8B-B14F-4D97-AF65-F5344CB8AC3E}">
        <p14:creationId xmlns:p14="http://schemas.microsoft.com/office/powerpoint/2010/main" val="167143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Julian</a:t>
            </a:r>
          </a:p>
        </p:txBody>
      </p:sp>
      <p:sp>
        <p:nvSpPr>
          <p:cNvPr id="4" name="Foliennummernplatzhalter 3"/>
          <p:cNvSpPr>
            <a:spLocks noGrp="1"/>
          </p:cNvSpPr>
          <p:nvPr>
            <p:ph type="sldNum" sz="quarter" idx="5"/>
          </p:nvPr>
        </p:nvSpPr>
        <p:spPr/>
        <p:txBody>
          <a:bodyPr rtlCol="0"/>
          <a:lstStyle/>
          <a:p>
            <a:pPr rtl="0"/>
            <a:fld id="{6DF8F48A-6110-47DA-8521-A1D1FFD22FEF}" type="slidenum">
              <a:rPr lang="de-DE" smtClean="0"/>
              <a:t>5</a:t>
            </a:fld>
            <a:endParaRPr lang="de-DE" dirty="0"/>
          </a:p>
        </p:txBody>
      </p:sp>
    </p:spTree>
    <p:extLst>
      <p:ext uri="{BB962C8B-B14F-4D97-AF65-F5344CB8AC3E}">
        <p14:creationId xmlns:p14="http://schemas.microsoft.com/office/powerpoint/2010/main" val="201409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Julian</a:t>
            </a:r>
          </a:p>
        </p:txBody>
      </p:sp>
      <p:sp>
        <p:nvSpPr>
          <p:cNvPr id="4" name="Foliennummernplatzhalter 3"/>
          <p:cNvSpPr>
            <a:spLocks noGrp="1"/>
          </p:cNvSpPr>
          <p:nvPr>
            <p:ph type="sldNum" sz="quarter" idx="5"/>
          </p:nvPr>
        </p:nvSpPr>
        <p:spPr/>
        <p:txBody>
          <a:bodyPr/>
          <a:lstStyle/>
          <a:p>
            <a:fld id="{5876C5B0-D200-4A5E-9D37-4F44B6E70BC0}" type="slidenum">
              <a:rPr lang="de-DE" smtClean="0"/>
              <a:t>6</a:t>
            </a:fld>
            <a:endParaRPr lang="de-DE"/>
          </a:p>
        </p:txBody>
      </p:sp>
    </p:spTree>
    <p:extLst>
      <p:ext uri="{BB962C8B-B14F-4D97-AF65-F5344CB8AC3E}">
        <p14:creationId xmlns:p14="http://schemas.microsoft.com/office/powerpoint/2010/main" val="150280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p>
        </p:txBody>
      </p:sp>
      <p:sp>
        <p:nvSpPr>
          <p:cNvPr id="4" name="Foliennummernplatzhalter 3"/>
          <p:cNvSpPr>
            <a:spLocks noGrp="1"/>
          </p:cNvSpPr>
          <p:nvPr>
            <p:ph type="sldNum" sz="quarter" idx="5"/>
          </p:nvPr>
        </p:nvSpPr>
        <p:spPr/>
        <p:txBody>
          <a:bodyPr/>
          <a:lstStyle/>
          <a:p>
            <a:fld id="{5876C5B0-D200-4A5E-9D37-4F44B6E70BC0}" type="slidenum">
              <a:rPr lang="de-DE" smtClean="0"/>
              <a:t>7</a:t>
            </a:fld>
            <a:endParaRPr lang="de-DE"/>
          </a:p>
        </p:txBody>
      </p:sp>
    </p:spTree>
    <p:extLst>
      <p:ext uri="{BB962C8B-B14F-4D97-AF65-F5344CB8AC3E}">
        <p14:creationId xmlns:p14="http://schemas.microsoft.com/office/powerpoint/2010/main" val="4264889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p>
        </p:txBody>
      </p:sp>
      <p:sp>
        <p:nvSpPr>
          <p:cNvPr id="4" name="Foliennummernplatzhalter 3"/>
          <p:cNvSpPr>
            <a:spLocks noGrp="1"/>
          </p:cNvSpPr>
          <p:nvPr>
            <p:ph type="sldNum" sz="quarter" idx="5"/>
          </p:nvPr>
        </p:nvSpPr>
        <p:spPr/>
        <p:txBody>
          <a:bodyPr/>
          <a:lstStyle/>
          <a:p>
            <a:fld id="{5876C5B0-D200-4A5E-9D37-4F44B6E70BC0}" type="slidenum">
              <a:rPr lang="de-DE" smtClean="0"/>
              <a:t>8</a:t>
            </a:fld>
            <a:endParaRPr lang="de-DE"/>
          </a:p>
        </p:txBody>
      </p:sp>
    </p:spTree>
    <p:extLst>
      <p:ext uri="{BB962C8B-B14F-4D97-AF65-F5344CB8AC3E}">
        <p14:creationId xmlns:p14="http://schemas.microsoft.com/office/powerpoint/2010/main" val="209956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Julian</a:t>
            </a:r>
          </a:p>
        </p:txBody>
      </p:sp>
      <p:sp>
        <p:nvSpPr>
          <p:cNvPr id="4" name="Foliennummernplatzhalter 3"/>
          <p:cNvSpPr>
            <a:spLocks noGrp="1"/>
          </p:cNvSpPr>
          <p:nvPr>
            <p:ph type="sldNum" sz="quarter" idx="5"/>
          </p:nvPr>
        </p:nvSpPr>
        <p:spPr/>
        <p:txBody>
          <a:bodyPr/>
          <a:lstStyle/>
          <a:p>
            <a:fld id="{5876C5B0-D200-4A5E-9D37-4F44B6E70BC0}" type="slidenum">
              <a:rPr lang="de-DE" smtClean="0"/>
              <a:t>9</a:t>
            </a:fld>
            <a:endParaRPr lang="de-DE"/>
          </a:p>
        </p:txBody>
      </p:sp>
    </p:spTree>
    <p:extLst>
      <p:ext uri="{BB962C8B-B14F-4D97-AF65-F5344CB8AC3E}">
        <p14:creationId xmlns:p14="http://schemas.microsoft.com/office/powerpoint/2010/main" val="280457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November 9,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14299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November 9,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12235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November 9,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53197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November 9,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32979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November 9,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67959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November 9,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43020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November 9,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‹Nr.›</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302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November 9,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50455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November 9,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231802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November 9,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76541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November 9,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22517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November 9,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‹Nr.›</a:t>
            </a:fld>
            <a:endParaRPr lang="en-US" sz="800" dirty="0"/>
          </a:p>
        </p:txBody>
      </p:sp>
    </p:spTree>
    <p:extLst>
      <p:ext uri="{BB962C8B-B14F-4D97-AF65-F5344CB8AC3E}">
        <p14:creationId xmlns:p14="http://schemas.microsoft.com/office/powerpoint/2010/main" val="87718942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hyperlink" Target="https://product-navigator.herokuapp.com/pages/login/login.html" TargetMode="External"/><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A8DBD0-8652-4710-838A-257FEAF96AAA}"/>
              </a:ext>
            </a:extLst>
          </p:cNvPr>
          <p:cNvPicPr>
            <a:picLocks noChangeAspect="1"/>
          </p:cNvPicPr>
          <p:nvPr/>
        </p:nvPicPr>
        <p:blipFill rotWithShape="1">
          <a:blip r:embed="rId3"/>
          <a:srcRect t="39495" b="5689"/>
          <a:stretch/>
        </p:blipFill>
        <p:spPr>
          <a:xfrm>
            <a:off x="-2" y="16211"/>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8F2626D-D562-4326-AEEE-67FF85F11F59}"/>
              </a:ext>
            </a:extLst>
          </p:cNvPr>
          <p:cNvSpPr>
            <a:spLocks noGrp="1"/>
          </p:cNvSpPr>
          <p:nvPr>
            <p:ph type="ctrTitle"/>
          </p:nvPr>
        </p:nvSpPr>
        <p:spPr>
          <a:xfrm>
            <a:off x="1383807" y="4611271"/>
            <a:ext cx="9436593" cy="1171556"/>
          </a:xfrm>
        </p:spPr>
        <p:txBody>
          <a:bodyPr>
            <a:normAutofit/>
          </a:bodyPr>
          <a:lstStyle/>
          <a:p>
            <a:pPr algn="l"/>
            <a:r>
              <a:rPr lang="de-DE" sz="3600" dirty="0" err="1">
                <a:solidFill>
                  <a:schemeClr val="bg1"/>
                </a:solidFill>
              </a:rPr>
              <a:t>Product</a:t>
            </a:r>
            <a:r>
              <a:rPr lang="de-DE" sz="3600" dirty="0">
                <a:solidFill>
                  <a:schemeClr val="bg1"/>
                </a:solidFill>
              </a:rPr>
              <a:t> </a:t>
            </a:r>
            <a:r>
              <a:rPr lang="de-DE" sz="3600" dirty="0" err="1">
                <a:solidFill>
                  <a:schemeClr val="bg1"/>
                </a:solidFill>
              </a:rPr>
              <a:t>navigator</a:t>
            </a:r>
            <a:endParaRPr lang="de-DE" sz="3600" dirty="0">
              <a:solidFill>
                <a:schemeClr val="bg1"/>
              </a:solidFill>
            </a:endParaRPr>
          </a:p>
        </p:txBody>
      </p:sp>
      <p:sp>
        <p:nvSpPr>
          <p:cNvPr id="3" name="Untertitel 2">
            <a:extLst>
              <a:ext uri="{FF2B5EF4-FFF2-40B4-BE49-F238E27FC236}">
                <a16:creationId xmlns:a16="http://schemas.microsoft.com/office/drawing/2014/main" id="{7B9F4D88-E880-4042-8679-76D8FCBF3D0B}"/>
              </a:ext>
            </a:extLst>
          </p:cNvPr>
          <p:cNvSpPr>
            <a:spLocks noGrp="1"/>
          </p:cNvSpPr>
          <p:nvPr>
            <p:ph type="subTitle" idx="1"/>
          </p:nvPr>
        </p:nvSpPr>
        <p:spPr>
          <a:xfrm>
            <a:off x="1371601" y="5970897"/>
            <a:ext cx="9448800" cy="429904"/>
          </a:xfrm>
        </p:spPr>
        <p:txBody>
          <a:bodyPr>
            <a:normAutofit/>
          </a:bodyPr>
          <a:lstStyle/>
          <a:p>
            <a:pPr algn="l"/>
            <a:r>
              <a:rPr lang="de-DE" sz="1200" dirty="0">
                <a:solidFill>
                  <a:schemeClr val="bg1"/>
                </a:solidFill>
              </a:rPr>
              <a:t>Von Damien, Daniel, Julian und Fabian</a:t>
            </a:r>
          </a:p>
        </p:txBody>
      </p:sp>
      <p:pic>
        <p:nvPicPr>
          <p:cNvPr id="2050" name="Picture 2">
            <a:extLst>
              <a:ext uri="{FF2B5EF4-FFF2-40B4-BE49-F238E27FC236}">
                <a16:creationId xmlns:a16="http://schemas.microsoft.com/office/drawing/2014/main" id="{D65B790F-F076-499F-B860-C68EC4303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7049" y="4579470"/>
            <a:ext cx="2141252" cy="214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38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D624FE-90B0-4F97-8B79-0719B71580A7}"/>
              </a:ext>
            </a:extLst>
          </p:cNvPr>
          <p:cNvSpPr>
            <a:spLocks noGrp="1"/>
          </p:cNvSpPr>
          <p:nvPr>
            <p:ph type="title"/>
          </p:nvPr>
        </p:nvSpPr>
        <p:spPr>
          <a:xfrm>
            <a:off x="1157084" y="374427"/>
            <a:ext cx="10374517" cy="971512"/>
          </a:xfrm>
        </p:spPr>
        <p:txBody>
          <a:bodyPr anchor="ctr">
            <a:normAutofit/>
          </a:bodyPr>
          <a:lstStyle/>
          <a:p>
            <a:pPr>
              <a:lnSpc>
                <a:spcPct val="90000"/>
              </a:lnSpc>
            </a:pPr>
            <a:r>
              <a:rPr lang="de-DE" sz="3200" dirty="0">
                <a:solidFill>
                  <a:schemeClr val="bg1"/>
                </a:solidFill>
              </a:rPr>
              <a:t>Schwierigkeiten</a:t>
            </a:r>
            <a:br>
              <a:rPr lang="en-US" sz="3200" dirty="0">
                <a:solidFill>
                  <a:schemeClr val="bg1"/>
                </a:solidFill>
              </a:rPr>
            </a:br>
            <a:endParaRPr lang="de-DE" sz="3200" dirty="0">
              <a:solidFill>
                <a:schemeClr val="bg1"/>
              </a:solidFill>
            </a:endParaRPr>
          </a:p>
        </p:txBody>
      </p:sp>
      <p:pic>
        <p:nvPicPr>
          <p:cNvPr id="1026" name="Picture 2">
            <a:extLst>
              <a:ext uri="{FF2B5EF4-FFF2-40B4-BE49-F238E27FC236}">
                <a16:creationId xmlns:a16="http://schemas.microsoft.com/office/drawing/2014/main" id="{08C91F9D-5E08-4D83-8CA2-6C7BE465F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507" y="3994769"/>
            <a:ext cx="5540161" cy="8421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689E6C-1BB3-40E4-BB13-24A92C6DEC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90" y="2240045"/>
            <a:ext cx="6012963" cy="30786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4E8F4CC-2803-44D7-B412-28CEAB4EE1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3943" y="2775261"/>
            <a:ext cx="5540161" cy="65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59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ameraobjektiv">
            <a:extLst>
              <a:ext uri="{FF2B5EF4-FFF2-40B4-BE49-F238E27FC236}">
                <a16:creationId xmlns:a16="http://schemas.microsoft.com/office/drawing/2014/main" id="{F9ABBE8E-A72E-42EE-9FF0-1DD73281B884}"/>
              </a:ext>
            </a:extLst>
          </p:cNvPr>
          <p:cNvPicPr>
            <a:picLocks noChangeAspect="1"/>
          </p:cNvPicPr>
          <p:nvPr/>
        </p:nvPicPr>
        <p:blipFill rotWithShape="1">
          <a:blip r:embed="rId2"/>
          <a:srcRect l="15826" r="39519" b="-1"/>
          <a:stretch/>
        </p:blipFill>
        <p:spPr>
          <a:xfrm>
            <a:off x="-1" y="10"/>
            <a:ext cx="4587901" cy="6857990"/>
          </a:xfrm>
          <a:prstGeom prst="rect">
            <a:avLst/>
          </a:prstGeom>
        </p:spPr>
      </p:pic>
      <p:sp>
        <p:nvSpPr>
          <p:cNvPr id="30" name="Rectangle 2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AED088BB-BC2B-4D98-95DF-8816B5144CBD}"/>
              </a:ext>
            </a:extLst>
          </p:cNvPr>
          <p:cNvSpPr>
            <a:spLocks noGrp="1"/>
          </p:cNvSpPr>
          <p:nvPr>
            <p:ph type="title"/>
          </p:nvPr>
        </p:nvSpPr>
        <p:spPr>
          <a:xfrm>
            <a:off x="4968278" y="768485"/>
            <a:ext cx="6801476" cy="3169674"/>
          </a:xfrm>
        </p:spPr>
        <p:txBody>
          <a:bodyPr vert="horz" lIns="0" tIns="0" rIns="0" bIns="0" rtlCol="0" anchor="b">
            <a:normAutofit/>
          </a:bodyPr>
          <a:lstStyle/>
          <a:p>
            <a:pPr algn="r"/>
            <a:r>
              <a:rPr lang="en-US" sz="4000" spc="750" dirty="0">
                <a:solidFill>
                  <a:schemeClr val="bg1"/>
                </a:solidFill>
              </a:rPr>
              <a:t>Demonstration unserer Webseite</a:t>
            </a:r>
          </a:p>
        </p:txBody>
      </p:sp>
      <p:sp>
        <p:nvSpPr>
          <p:cNvPr id="4" name="Textfeld 3">
            <a:extLst>
              <a:ext uri="{FF2B5EF4-FFF2-40B4-BE49-F238E27FC236}">
                <a16:creationId xmlns:a16="http://schemas.microsoft.com/office/drawing/2014/main" id="{1FE2EC91-0F4D-4C38-A0BB-48B65A2A6E4A}"/>
              </a:ext>
            </a:extLst>
          </p:cNvPr>
          <p:cNvSpPr txBox="1"/>
          <p:nvPr/>
        </p:nvSpPr>
        <p:spPr>
          <a:xfrm>
            <a:off x="4734313" y="5391138"/>
            <a:ext cx="7427274" cy="430887"/>
          </a:xfrm>
          <a:prstGeom prst="rect">
            <a:avLst/>
          </a:prstGeom>
          <a:noFill/>
        </p:spPr>
        <p:txBody>
          <a:bodyPr wrap="square" rtlCol="0">
            <a:spAutoFit/>
          </a:bodyPr>
          <a:lstStyle/>
          <a:p>
            <a:r>
              <a:rPr lang="de-DE" sz="2200" dirty="0">
                <a:hlinkClick r:id="rId3">
                  <a:extLst>
                    <a:ext uri="{A12FA001-AC4F-418D-AE19-62706E023703}">
                      <ahyp:hlinkClr xmlns:ahyp="http://schemas.microsoft.com/office/drawing/2018/hyperlinkcolor" val="tx"/>
                    </a:ext>
                  </a:extLst>
                </a:hlinkClick>
              </a:rPr>
              <a:t>https://product-navigator.herokuapp.com/pages/login/login.html</a:t>
            </a:r>
            <a:endParaRPr lang="de-DE" sz="2200" dirty="0"/>
          </a:p>
        </p:txBody>
      </p:sp>
    </p:spTree>
    <p:extLst>
      <p:ext uri="{BB962C8B-B14F-4D97-AF65-F5344CB8AC3E}">
        <p14:creationId xmlns:p14="http://schemas.microsoft.com/office/powerpoint/2010/main" val="49402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ele Fragezeichen vor schwarzem Hintergrund">
            <a:extLst>
              <a:ext uri="{FF2B5EF4-FFF2-40B4-BE49-F238E27FC236}">
                <a16:creationId xmlns:a16="http://schemas.microsoft.com/office/drawing/2014/main" id="{8A901B32-940D-4191-BC3E-C1BFBAABF34A}"/>
              </a:ext>
            </a:extLst>
          </p:cNvPr>
          <p:cNvPicPr>
            <a:picLocks noChangeAspect="1"/>
          </p:cNvPicPr>
          <p:nvPr/>
        </p:nvPicPr>
        <p:blipFill rotWithShape="1">
          <a:blip r:embed="rId2"/>
          <a:srcRect t="7787"/>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54F04D94-5D02-443B-801E-0CAC1D4EB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E25A6F9-9805-47C5-B4A4-B59D0E635B7C}"/>
              </a:ext>
            </a:extLst>
          </p:cNvPr>
          <p:cNvSpPr>
            <a:spLocks noGrp="1"/>
          </p:cNvSpPr>
          <p:nvPr>
            <p:ph type="title"/>
          </p:nvPr>
        </p:nvSpPr>
        <p:spPr>
          <a:xfrm>
            <a:off x="751114" y="620486"/>
            <a:ext cx="5344886" cy="4062547"/>
          </a:xfrm>
        </p:spPr>
        <p:txBody>
          <a:bodyPr vert="horz" lIns="0" tIns="0" rIns="0" bIns="0" rtlCol="0" anchor="b">
            <a:normAutofit/>
          </a:bodyPr>
          <a:lstStyle/>
          <a:p>
            <a:r>
              <a:rPr lang="en-US" sz="4000" spc="750">
                <a:solidFill>
                  <a:schemeClr val="bg1"/>
                </a:solidFill>
              </a:rPr>
              <a:t>Vielen Dank!</a:t>
            </a:r>
          </a:p>
        </p:txBody>
      </p:sp>
      <p:sp>
        <p:nvSpPr>
          <p:cNvPr id="3" name="Inhaltsplatzhalter 2">
            <a:extLst>
              <a:ext uri="{FF2B5EF4-FFF2-40B4-BE49-F238E27FC236}">
                <a16:creationId xmlns:a16="http://schemas.microsoft.com/office/drawing/2014/main" id="{DCF48520-381D-4F15-9777-FC11A1F44C37}"/>
              </a:ext>
            </a:extLst>
          </p:cNvPr>
          <p:cNvSpPr>
            <a:spLocks noGrp="1"/>
          </p:cNvSpPr>
          <p:nvPr>
            <p:ph idx="1"/>
          </p:nvPr>
        </p:nvSpPr>
        <p:spPr>
          <a:xfrm>
            <a:off x="751114" y="4918166"/>
            <a:ext cx="4781006" cy="1136468"/>
          </a:xfrm>
        </p:spPr>
        <p:txBody>
          <a:bodyPr vert="horz" lIns="0" tIns="0" rIns="0" bIns="0" rtlCol="0">
            <a:normAutofit/>
          </a:bodyPr>
          <a:lstStyle/>
          <a:p>
            <a:pPr marL="0" indent="0">
              <a:lnSpc>
                <a:spcPct val="150000"/>
              </a:lnSpc>
              <a:buNone/>
            </a:pPr>
            <a:r>
              <a:rPr lang="en-US" sz="1600" b="1" cap="all" spc="600">
                <a:solidFill>
                  <a:schemeClr val="bg1"/>
                </a:solidFill>
              </a:rPr>
              <a:t>Habt ihr Fragen?</a:t>
            </a:r>
          </a:p>
        </p:txBody>
      </p:sp>
      <p:sp>
        <p:nvSpPr>
          <p:cNvPr id="19" name="Rectangle 18">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0F53D29-5241-4160-94F0-116246873893}"/>
              </a:ext>
            </a:extLst>
          </p:cNvPr>
          <p:cNvSpPr>
            <a:spLocks noGrp="1"/>
          </p:cNvSpPr>
          <p:nvPr>
            <p:ph type="title"/>
          </p:nvPr>
        </p:nvSpPr>
        <p:spPr>
          <a:xfrm>
            <a:off x="457200" y="868280"/>
            <a:ext cx="3390645" cy="3363597"/>
          </a:xfrm>
        </p:spPr>
        <p:txBody>
          <a:bodyPr>
            <a:normAutofit/>
          </a:bodyPr>
          <a:lstStyle/>
          <a:p>
            <a:pPr algn="r"/>
            <a:r>
              <a:rPr lang="de-DE" sz="3200">
                <a:solidFill>
                  <a:schemeClr val="bg1"/>
                </a:solidFill>
              </a:rPr>
              <a:t>Agenda</a:t>
            </a:r>
          </a:p>
        </p:txBody>
      </p:sp>
      <p:graphicFrame>
        <p:nvGraphicFramePr>
          <p:cNvPr id="5" name="Inhaltsplatzhalter 2">
            <a:extLst>
              <a:ext uri="{FF2B5EF4-FFF2-40B4-BE49-F238E27FC236}">
                <a16:creationId xmlns:a16="http://schemas.microsoft.com/office/drawing/2014/main" id="{B4D7E97B-8851-4292-9FB6-B1BDB5DC19A5}"/>
              </a:ext>
            </a:extLst>
          </p:cNvPr>
          <p:cNvGraphicFramePr>
            <a:graphicFrameLocks noGrp="1"/>
          </p:cNvGraphicFramePr>
          <p:nvPr>
            <p:ph idx="1"/>
            <p:extLst>
              <p:ext uri="{D42A27DB-BD31-4B8C-83A1-F6EECF244321}">
                <p14:modId xmlns:p14="http://schemas.microsoft.com/office/powerpoint/2010/main" val="413867884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06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3CA7113-5259-4CC9-98A3-BDE554BB6327}"/>
              </a:ext>
            </a:extLst>
          </p:cNvPr>
          <p:cNvSpPr>
            <a:spLocks noGrp="1"/>
          </p:cNvSpPr>
          <p:nvPr>
            <p:ph type="title"/>
          </p:nvPr>
        </p:nvSpPr>
        <p:spPr>
          <a:xfrm>
            <a:off x="1157084" y="374427"/>
            <a:ext cx="10374517" cy="971512"/>
          </a:xfrm>
        </p:spPr>
        <p:txBody>
          <a:bodyPr anchor="ctr">
            <a:normAutofit/>
          </a:bodyPr>
          <a:lstStyle/>
          <a:p>
            <a:r>
              <a:rPr lang="de-DE" sz="3200">
                <a:solidFill>
                  <a:schemeClr val="bg1"/>
                </a:solidFill>
              </a:rPr>
              <a:t>Team und aufgabenteilung</a:t>
            </a:r>
          </a:p>
        </p:txBody>
      </p:sp>
      <p:graphicFrame>
        <p:nvGraphicFramePr>
          <p:cNvPr id="5" name="Inhaltsplatzhalter 2">
            <a:extLst>
              <a:ext uri="{FF2B5EF4-FFF2-40B4-BE49-F238E27FC236}">
                <a16:creationId xmlns:a16="http://schemas.microsoft.com/office/drawing/2014/main" id="{D6ED65C7-904A-4CFA-9058-F5DC6133274B}"/>
              </a:ext>
            </a:extLst>
          </p:cNvPr>
          <p:cNvGraphicFramePr>
            <a:graphicFrameLocks noGrp="1"/>
          </p:cNvGraphicFramePr>
          <p:nvPr>
            <p:ph idx="1"/>
            <p:extLst>
              <p:ext uri="{D42A27DB-BD31-4B8C-83A1-F6EECF244321}">
                <p14:modId xmlns:p14="http://schemas.microsoft.com/office/powerpoint/2010/main" val="2629185491"/>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692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pieren 26" descr="Dieses Bild stellt einen Mann von hinten dar.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ihand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4" name="AutoForm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 name="Freihand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 name="Freihand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8" name="Freihand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 name="Freihand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0" name="Freihand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2" name="Freihandform: Form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solidFill>
                  <a:schemeClr val="tx1"/>
                </a:solidFill>
              </a:endParaRPr>
            </a:p>
          </p:txBody>
        </p:sp>
        <p:sp>
          <p:nvSpPr>
            <p:cNvPr id="11" name="Freihand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 name="Freihand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Freihand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4" name="Freihand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Freihand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6" name="Freihand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7" name="Freihand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8" name="Freihand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5" name="Freihandform: Form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50" name="Freihandform: Form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6" name="Freihandform: Form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solidFill>
                  <a:schemeClr val="tx1"/>
                </a:solidFill>
              </a:endParaRPr>
            </a:p>
          </p:txBody>
        </p:sp>
      </p:grpSp>
      <p:sp>
        <p:nvSpPr>
          <p:cNvPr id="34" name="Ellipse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33" name="Freihandform 25">
            <a:extLst>
              <a:ext uri="{FF2B5EF4-FFF2-40B4-BE49-F238E27FC236}">
                <a16:creationId xmlns:a16="http://schemas.microsoft.com/office/drawing/2014/main" id="{82A9CD09-E5BD-4051-A55B-752BE1EA490F}"/>
              </a:ext>
            </a:extLst>
          </p:cNvPr>
          <p:cNvSpPr>
            <a:spLocks/>
          </p:cNvSpPr>
          <p:nvPr/>
        </p:nvSpPr>
        <p:spPr bwMode="auto">
          <a:xfrm>
            <a:off x="34893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181" name="Gruppieren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4" y="3292485"/>
            <a:ext cx="584970" cy="615624"/>
            <a:chOff x="4127500" y="2909888"/>
            <a:chExt cx="330200" cy="315913"/>
          </a:xfrm>
        </p:grpSpPr>
        <p:sp>
          <p:nvSpPr>
            <p:cNvPr id="182" name="Ellipse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3" name="Freihand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4" name="Ellipse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5" name="Freihand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6" name="Ellipse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7" name="Freihand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8" name="Freihand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9" name="Freihand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90" name="Freihand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42" name="Gruppieren 41" descr="Dieses Bild ist ein Symbol, das drei Personen und einen Globus darstellt. ">
            <a:extLst>
              <a:ext uri="{FF2B5EF4-FFF2-40B4-BE49-F238E27FC236}">
                <a16:creationId xmlns:a16="http://schemas.microsoft.com/office/drawing/2014/main" id="{0F9B9E83-7B40-4A58-B9B6-072ADD8AF2AD}"/>
              </a:ext>
            </a:extLst>
          </p:cNvPr>
          <p:cNvGrpSpPr/>
          <p:nvPr/>
        </p:nvGrpSpPr>
        <p:grpSpPr>
          <a:xfrm>
            <a:off x="2741612" y="1723667"/>
            <a:ext cx="1271588" cy="3711933"/>
            <a:chOff x="2690812" y="1723667"/>
            <a:chExt cx="1271588" cy="3711933"/>
          </a:xfrm>
        </p:grpSpPr>
        <p:sp>
          <p:nvSpPr>
            <p:cNvPr id="32" name="Ellipse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196" name="Linie 262">
              <a:extLst>
                <a:ext uri="{FF2B5EF4-FFF2-40B4-BE49-F238E27FC236}">
                  <a16:creationId xmlns:a16="http://schemas.microsoft.com/office/drawing/2014/main" id="{F8299F61-1975-4EE9-BAB2-3CE9A446F738}"/>
                </a:ext>
              </a:extLst>
            </p:cNvPr>
            <p:cNvSpPr>
              <a:spLocks noChangeShapeType="1"/>
            </p:cNvSpPr>
            <p:nvPr/>
          </p:nvSpPr>
          <p:spPr bwMode="auto">
            <a:xfrm>
              <a:off x="3171666" y="1723667"/>
              <a:ext cx="292485"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6" name="Ellipse 28">
            <a:extLst>
              <a:ext uri="{FF2B5EF4-FFF2-40B4-BE49-F238E27FC236}">
                <a16:creationId xmlns:a16="http://schemas.microsoft.com/office/drawing/2014/main" id="{4699FCCF-8ACA-4F41-97A7-AD2C08AE5E98}"/>
              </a:ext>
            </a:extLst>
          </p:cNvPr>
          <p:cNvSpPr>
            <a:spLocks noChangeArrowheads="1"/>
          </p:cNvSpPr>
          <p:nvPr/>
        </p:nvSpPr>
        <p:spPr bwMode="auto">
          <a:xfrm>
            <a:off x="8229600" y="4182253"/>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sp>
        <p:nvSpPr>
          <p:cNvPr id="35" name="Freihandform 27">
            <a:extLst>
              <a:ext uri="{FF2B5EF4-FFF2-40B4-BE49-F238E27FC236}">
                <a16:creationId xmlns:a16="http://schemas.microsoft.com/office/drawing/2014/main" id="{AAE4382C-A236-4EFC-A5CF-301D418C624F}"/>
              </a:ext>
            </a:extLst>
          </p:cNvPr>
          <p:cNvSpPr>
            <a:spLocks/>
          </p:cNvSpPr>
          <p:nvPr/>
        </p:nvSpPr>
        <p:spPr bwMode="auto">
          <a:xfrm>
            <a:off x="73056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43" name="Gruppieren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668548" y="3936429"/>
            <a:ext cx="2337629" cy="845634"/>
            <a:chOff x="9695998" y="4157408"/>
            <a:chExt cx="2250152" cy="845634"/>
          </a:xfrm>
        </p:grpSpPr>
        <p:sp>
          <p:nvSpPr>
            <p:cNvPr id="331" name="Textfeld 330">
              <a:extLst>
                <a:ext uri="{FF2B5EF4-FFF2-40B4-BE49-F238E27FC236}">
                  <a16:creationId xmlns:a16="http://schemas.microsoft.com/office/drawing/2014/main" id="{62109C55-9EBC-4778-80D4-D55D22307915}"/>
                </a:ext>
              </a:extLst>
            </p:cNvPr>
            <p:cNvSpPr txBox="1"/>
            <p:nvPr/>
          </p:nvSpPr>
          <p:spPr>
            <a:xfrm>
              <a:off x="9700605" y="4157408"/>
              <a:ext cx="2245545" cy="492443"/>
            </a:xfrm>
            <a:prstGeom prst="rect">
              <a:avLst/>
            </a:prstGeom>
            <a:noFill/>
          </p:spPr>
          <p:txBody>
            <a:bodyPr wrap="square" lIns="0" tIns="0" rIns="0" bIns="0" rtlCol="0">
              <a:spAutoFit/>
            </a:bodyPr>
            <a:lstStyle/>
            <a:p>
              <a:pPr rtl="0"/>
              <a:r>
                <a:rPr lang="de-DE" sz="1600" b="1" dirty="0">
                  <a:latin typeface="Gill Sans Nova (Überschriften)"/>
                  <a:cs typeface="Segoe UI" panose="020B0502040204020203" pitchFamily="34" charset="0"/>
                </a:rPr>
                <a:t>PRODUKTSTANDORT ANZEIGEN</a:t>
              </a:r>
            </a:p>
          </p:txBody>
        </p:sp>
        <p:sp>
          <p:nvSpPr>
            <p:cNvPr id="332" name="Rechteck 331">
              <a:extLst>
                <a:ext uri="{FF2B5EF4-FFF2-40B4-BE49-F238E27FC236}">
                  <a16:creationId xmlns:a16="http://schemas.microsoft.com/office/drawing/2014/main" id="{779BDC05-BA31-44EF-B695-331F1F3CEBCA}"/>
                </a:ext>
              </a:extLst>
            </p:cNvPr>
            <p:cNvSpPr/>
            <p:nvPr/>
          </p:nvSpPr>
          <p:spPr>
            <a:xfrm>
              <a:off x="9695998" y="4756821"/>
              <a:ext cx="1729394" cy="246221"/>
            </a:xfrm>
            <a:prstGeom prst="rect">
              <a:avLst/>
            </a:prstGeom>
          </p:spPr>
          <p:txBody>
            <a:bodyPr wrap="square" lIns="0" tIns="0" rIns="0" bIns="0" rtlCol="0">
              <a:spAutoFit/>
            </a:bodyPr>
            <a:lstStyle/>
            <a:p>
              <a:pPr rtl="0"/>
              <a:endParaRPr lang="de-DE" sz="1600" i="1" dirty="0">
                <a:solidFill>
                  <a:srgbClr val="002060"/>
                </a:solidFill>
                <a:latin typeface="+mj-lt"/>
                <a:cs typeface="Segoe UI" panose="020B0502040204020203" pitchFamily="34" charset="0"/>
              </a:endParaRPr>
            </a:p>
          </p:txBody>
        </p:sp>
      </p:grpSp>
      <p:grpSp>
        <p:nvGrpSpPr>
          <p:cNvPr id="336" name="Gruppieren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8691941" y="2006312"/>
            <a:ext cx="2238900" cy="826393"/>
            <a:chOff x="9695998" y="4157408"/>
            <a:chExt cx="1982343" cy="826393"/>
          </a:xfrm>
        </p:grpSpPr>
        <p:sp>
          <p:nvSpPr>
            <p:cNvPr id="337" name="Textfeld 336">
              <a:extLst>
                <a:ext uri="{FF2B5EF4-FFF2-40B4-BE49-F238E27FC236}">
                  <a16:creationId xmlns:a16="http://schemas.microsoft.com/office/drawing/2014/main" id="{3380BC47-47FB-44F3-9E0B-80B83E426031}"/>
                </a:ext>
              </a:extLst>
            </p:cNvPr>
            <p:cNvSpPr txBox="1"/>
            <p:nvPr/>
          </p:nvSpPr>
          <p:spPr>
            <a:xfrm>
              <a:off x="9700605" y="4157408"/>
              <a:ext cx="1977736" cy="492443"/>
            </a:xfrm>
            <a:prstGeom prst="rect">
              <a:avLst/>
            </a:prstGeom>
            <a:noFill/>
          </p:spPr>
          <p:txBody>
            <a:bodyPr wrap="square" lIns="0" tIns="0" rIns="0" bIns="0" rtlCol="0">
              <a:spAutoFit/>
            </a:bodyPr>
            <a:lstStyle/>
            <a:p>
              <a:pPr rtl="0"/>
              <a:r>
                <a:rPr lang="de-DE" sz="1600" b="1" dirty="0">
                  <a:latin typeface="Gill Sans Nova (Überschriften)"/>
                  <a:cs typeface="Segoe UI" panose="020B0502040204020203" pitchFamily="34" charset="0"/>
                </a:rPr>
                <a:t>PRODUKTANZEIGE</a:t>
              </a:r>
            </a:p>
          </p:txBody>
        </p:sp>
        <p:sp>
          <p:nvSpPr>
            <p:cNvPr id="338" name="Rechteck 337">
              <a:extLst>
                <a:ext uri="{FF2B5EF4-FFF2-40B4-BE49-F238E27FC236}">
                  <a16:creationId xmlns:a16="http://schemas.microsoft.com/office/drawing/2014/main" id="{9DE6A47E-C4CC-416D-9C28-3273394521C8}"/>
                </a:ext>
              </a:extLst>
            </p:cNvPr>
            <p:cNvSpPr/>
            <p:nvPr/>
          </p:nvSpPr>
          <p:spPr>
            <a:xfrm>
              <a:off x="9695998" y="4737580"/>
              <a:ext cx="1729394" cy="246221"/>
            </a:xfrm>
            <a:prstGeom prst="rect">
              <a:avLst/>
            </a:prstGeom>
          </p:spPr>
          <p:txBody>
            <a:bodyPr wrap="square" lIns="0" tIns="0" rIns="0" bIns="0" rtlCol="0">
              <a:spAutoFit/>
            </a:bodyPr>
            <a:lstStyle/>
            <a:p>
              <a:pPr rtl="0"/>
              <a:endParaRPr lang="de-DE" sz="1600" i="1" dirty="0">
                <a:solidFill>
                  <a:srgbClr val="002060"/>
                </a:solidFill>
                <a:latin typeface="+mj-lt"/>
                <a:cs typeface="Segoe UI" panose="020B0502040204020203" pitchFamily="34" charset="0"/>
              </a:endParaRPr>
            </a:p>
          </p:txBody>
        </p:sp>
      </p:grpSp>
      <p:grpSp>
        <p:nvGrpSpPr>
          <p:cNvPr id="45" name="Gruppieren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829765" y="2112201"/>
            <a:ext cx="1594605" cy="845635"/>
            <a:chOff x="1427303" y="2203556"/>
            <a:chExt cx="1594605" cy="845635"/>
          </a:xfrm>
        </p:grpSpPr>
        <p:sp>
          <p:nvSpPr>
            <p:cNvPr id="340" name="Textfeld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r" rtl="0"/>
              <a:r>
                <a:rPr lang="de-DE" sz="1600" b="1" dirty="0">
                  <a:latin typeface="Gill Sans Nova (Überschriften)"/>
                  <a:cs typeface="Segoe UI" panose="020B0502040204020203" pitchFamily="34" charset="0"/>
                </a:rPr>
                <a:t>ALTERNATIVE VORSCHLÄGE</a:t>
              </a:r>
            </a:p>
          </p:txBody>
        </p:sp>
        <p:sp>
          <p:nvSpPr>
            <p:cNvPr id="341" name="Rechteck 340">
              <a:extLst>
                <a:ext uri="{FF2B5EF4-FFF2-40B4-BE49-F238E27FC236}">
                  <a16:creationId xmlns:a16="http://schemas.microsoft.com/office/drawing/2014/main" id="{594EDD4C-FB3C-4D67-A0E0-448BE5307678}"/>
                </a:ext>
              </a:extLst>
            </p:cNvPr>
            <p:cNvSpPr/>
            <p:nvPr/>
          </p:nvSpPr>
          <p:spPr>
            <a:xfrm>
              <a:off x="1427304" y="2802970"/>
              <a:ext cx="1594604" cy="246221"/>
            </a:xfrm>
            <a:prstGeom prst="rect">
              <a:avLst/>
            </a:prstGeom>
          </p:spPr>
          <p:txBody>
            <a:bodyPr wrap="square" lIns="0" tIns="0" rIns="0" bIns="0" rtlCol="0">
              <a:spAutoFit/>
            </a:bodyPr>
            <a:lstStyle/>
            <a:p>
              <a:pPr algn="r" rtl="0"/>
              <a:endParaRPr lang="de-DE" sz="1600" i="1" dirty="0">
                <a:solidFill>
                  <a:srgbClr val="002060"/>
                </a:solidFill>
                <a:latin typeface="+mj-lt"/>
                <a:cs typeface="Segoe UI" panose="020B0502040204020203" pitchFamily="34" charset="0"/>
              </a:endParaRPr>
            </a:p>
          </p:txBody>
        </p:sp>
      </p:grpSp>
      <p:grpSp>
        <p:nvGrpSpPr>
          <p:cNvPr id="342" name="Gruppieren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117264" y="3985997"/>
            <a:ext cx="2690812" cy="845643"/>
            <a:chOff x="8843120" y="4157408"/>
            <a:chExt cx="2918263" cy="845643"/>
          </a:xfrm>
        </p:grpSpPr>
        <p:sp>
          <p:nvSpPr>
            <p:cNvPr id="343" name="Textfeld 342">
              <a:extLst>
                <a:ext uri="{FF2B5EF4-FFF2-40B4-BE49-F238E27FC236}">
                  <a16:creationId xmlns:a16="http://schemas.microsoft.com/office/drawing/2014/main" id="{36571B2F-0463-48D1-8CC7-EA6BC8F3FB67}"/>
                </a:ext>
              </a:extLst>
            </p:cNvPr>
            <p:cNvSpPr txBox="1"/>
            <p:nvPr/>
          </p:nvSpPr>
          <p:spPr>
            <a:xfrm>
              <a:off x="8843120" y="4157408"/>
              <a:ext cx="2918263" cy="246221"/>
            </a:xfrm>
            <a:prstGeom prst="rect">
              <a:avLst/>
            </a:prstGeom>
            <a:noFill/>
          </p:spPr>
          <p:txBody>
            <a:bodyPr wrap="square" lIns="0" tIns="0" rIns="0" bIns="0" rtlCol="0">
              <a:spAutoFit/>
            </a:bodyPr>
            <a:lstStyle/>
            <a:p>
              <a:pPr algn="r" rtl="0"/>
              <a:r>
                <a:rPr lang="de-DE" sz="1600" b="1" dirty="0">
                  <a:latin typeface="Gill Sans Nova (Überschriften)"/>
                  <a:cs typeface="Segoe UI" panose="020B0502040204020203" pitchFamily="34" charset="0"/>
                </a:rPr>
                <a:t>PRODUKTINFORMATION</a:t>
              </a:r>
            </a:p>
          </p:txBody>
        </p:sp>
        <p:sp>
          <p:nvSpPr>
            <p:cNvPr id="344" name="Rechteck 343">
              <a:extLst>
                <a:ext uri="{FF2B5EF4-FFF2-40B4-BE49-F238E27FC236}">
                  <a16:creationId xmlns:a16="http://schemas.microsoft.com/office/drawing/2014/main" id="{2BA0C149-973C-4722-BF48-FF9DE9B8BC55}"/>
                </a:ext>
              </a:extLst>
            </p:cNvPr>
            <p:cNvSpPr/>
            <p:nvPr/>
          </p:nvSpPr>
          <p:spPr>
            <a:xfrm>
              <a:off x="9695998" y="4756830"/>
              <a:ext cx="1729394" cy="246221"/>
            </a:xfrm>
            <a:prstGeom prst="rect">
              <a:avLst/>
            </a:prstGeom>
          </p:spPr>
          <p:txBody>
            <a:bodyPr wrap="square" lIns="0" tIns="0" rIns="0" bIns="0" rtlCol="0">
              <a:spAutoFit/>
            </a:bodyPr>
            <a:lstStyle/>
            <a:p>
              <a:pPr algn="r" rtl="0"/>
              <a:endParaRPr lang="de-DE" sz="1600" i="1" dirty="0">
                <a:solidFill>
                  <a:srgbClr val="002060"/>
                </a:solidFill>
                <a:latin typeface="+mj-lt"/>
                <a:cs typeface="Segoe UI" panose="020B0502040204020203" pitchFamily="34" charset="0"/>
              </a:endParaRPr>
            </a:p>
          </p:txBody>
        </p:sp>
      </p:grpSp>
      <p:grpSp>
        <p:nvGrpSpPr>
          <p:cNvPr id="345" name="Gruppieren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4077018" y="998368"/>
            <a:ext cx="4284026" cy="517853"/>
            <a:chOff x="9379627" y="4410753"/>
            <a:chExt cx="2371352" cy="517853"/>
          </a:xfrm>
        </p:grpSpPr>
        <p:sp>
          <p:nvSpPr>
            <p:cNvPr id="346" name="Textfeld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rtl="0"/>
              <a:r>
                <a:rPr lang="de-DE" sz="1600" b="1" dirty="0">
                  <a:latin typeface="Gill Sans Nova (Überschriften)"/>
                  <a:cs typeface="Segoe UI" panose="020B0502040204020203" pitchFamily="34" charset="0"/>
                </a:rPr>
                <a:t>FILIALSTANDORT ANZEIGEN</a:t>
              </a:r>
            </a:p>
          </p:txBody>
        </p:sp>
        <p:sp>
          <p:nvSpPr>
            <p:cNvPr id="347" name="Rechteck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rtlCol="0">
              <a:spAutoFit/>
            </a:bodyPr>
            <a:lstStyle/>
            <a:p>
              <a:pPr algn="ctr" rtl="0"/>
              <a:endParaRPr lang="de-DE" sz="1600" i="1" dirty="0">
                <a:solidFill>
                  <a:srgbClr val="002060"/>
                </a:solidFill>
                <a:latin typeface="+mj-lt"/>
                <a:cs typeface="Segoe UI" panose="020B0502040204020203" pitchFamily="34" charset="0"/>
              </a:endParaRPr>
            </a:p>
          </p:txBody>
        </p:sp>
      </p:grpSp>
      <p:sp>
        <p:nvSpPr>
          <p:cNvPr id="24" name="Titel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de-DE" dirty="0"/>
              <a:t>Personal – Folie4</a:t>
            </a:r>
          </a:p>
        </p:txBody>
      </p:sp>
      <p:pic>
        <p:nvPicPr>
          <p:cNvPr id="3" name="Grafik 2" descr="Kennzeichen Silhouette">
            <a:extLst>
              <a:ext uri="{FF2B5EF4-FFF2-40B4-BE49-F238E27FC236}">
                <a16:creationId xmlns:a16="http://schemas.microsoft.com/office/drawing/2014/main" id="{3B02B043-31FF-4E9A-8165-6341EDA364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72399" y="4492473"/>
            <a:ext cx="673331" cy="673331"/>
          </a:xfrm>
          <a:prstGeom prst="rect">
            <a:avLst/>
          </a:prstGeom>
        </p:spPr>
      </p:pic>
      <p:pic>
        <p:nvPicPr>
          <p:cNvPr id="23" name="Grafik 22" descr="Route zwei Stecknadeln mit Weg mit einfarbiger Füllung">
            <a:extLst>
              <a:ext uri="{FF2B5EF4-FFF2-40B4-BE49-F238E27FC236}">
                <a16:creationId xmlns:a16="http://schemas.microsoft.com/office/drawing/2014/main" id="{86AB7A2E-9044-47A4-A74F-8A93DCB29A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4348" y="1638942"/>
            <a:ext cx="673331" cy="673331"/>
          </a:xfrm>
          <a:prstGeom prst="rect">
            <a:avLst/>
          </a:prstGeom>
        </p:spPr>
      </p:pic>
      <p:pic>
        <p:nvPicPr>
          <p:cNvPr id="29" name="Grafik 28" descr="Informationen Silhouette">
            <a:extLst>
              <a:ext uri="{FF2B5EF4-FFF2-40B4-BE49-F238E27FC236}">
                <a16:creationId xmlns:a16="http://schemas.microsoft.com/office/drawing/2014/main" id="{59D67D54-64C8-45B0-9189-6747ABE0CA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63534" y="4482174"/>
            <a:ext cx="673331" cy="673331"/>
          </a:xfrm>
          <a:prstGeom prst="rect">
            <a:avLst/>
          </a:prstGeom>
        </p:spPr>
      </p:pic>
      <p:pic>
        <p:nvPicPr>
          <p:cNvPr id="31" name="Grafik 30" descr="Wegweiser Silhouette">
            <a:extLst>
              <a:ext uri="{FF2B5EF4-FFF2-40B4-BE49-F238E27FC236}">
                <a16:creationId xmlns:a16="http://schemas.microsoft.com/office/drawing/2014/main" id="{1843B856-8CE0-4732-BAA6-EB1F0A9ED39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47969" y="2504530"/>
            <a:ext cx="673331" cy="673331"/>
          </a:xfrm>
          <a:prstGeom prst="rect">
            <a:avLst/>
          </a:prstGeom>
        </p:spPr>
      </p:pic>
      <p:pic>
        <p:nvPicPr>
          <p:cNvPr id="44" name="Grafik 43" descr="Monitor Silhouette">
            <a:extLst>
              <a:ext uri="{FF2B5EF4-FFF2-40B4-BE49-F238E27FC236}">
                <a16:creationId xmlns:a16="http://schemas.microsoft.com/office/drawing/2014/main" id="{5C70A440-A927-489C-B5AF-6B39BCB238F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66508" y="2535019"/>
            <a:ext cx="673331" cy="673331"/>
          </a:xfrm>
          <a:prstGeom prst="rect">
            <a:avLst/>
          </a:prstGeom>
        </p:spPr>
      </p:pic>
      <p:sp>
        <p:nvSpPr>
          <p:cNvPr id="64" name="Titel 1">
            <a:extLst>
              <a:ext uri="{FF2B5EF4-FFF2-40B4-BE49-F238E27FC236}">
                <a16:creationId xmlns:a16="http://schemas.microsoft.com/office/drawing/2014/main" id="{B9C7C020-8207-410C-9AFF-86A127CA803E}"/>
              </a:ext>
            </a:extLst>
          </p:cNvPr>
          <p:cNvSpPr txBox="1">
            <a:spLocks/>
          </p:cNvSpPr>
          <p:nvPr/>
        </p:nvSpPr>
        <p:spPr>
          <a:xfrm>
            <a:off x="786404" y="50231"/>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de-DE" dirty="0"/>
              <a:t>Vision</a:t>
            </a:r>
          </a:p>
        </p:txBody>
      </p:sp>
      <p:pic>
        <p:nvPicPr>
          <p:cNvPr id="28" name="Grafik 27" descr="Häkchen mit einfarbiger Füllung">
            <a:extLst>
              <a:ext uri="{FF2B5EF4-FFF2-40B4-BE49-F238E27FC236}">
                <a16:creationId xmlns:a16="http://schemas.microsoft.com/office/drawing/2014/main" id="{BB9E11F3-3A15-4713-A9A0-4AA7D191945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13869" y="5254626"/>
            <a:ext cx="914400" cy="914400"/>
          </a:xfrm>
          <a:prstGeom prst="rect">
            <a:avLst/>
          </a:prstGeom>
        </p:spPr>
      </p:pic>
      <p:pic>
        <p:nvPicPr>
          <p:cNvPr id="67" name="Grafik 66" descr="Häkchen mit einfarbiger Füllung">
            <a:extLst>
              <a:ext uri="{FF2B5EF4-FFF2-40B4-BE49-F238E27FC236}">
                <a16:creationId xmlns:a16="http://schemas.microsoft.com/office/drawing/2014/main" id="{B697888D-0C55-40A4-AEC9-60321DCD977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24886" y="3433356"/>
            <a:ext cx="914400" cy="914400"/>
          </a:xfrm>
          <a:prstGeom prst="rect">
            <a:avLst/>
          </a:prstGeom>
        </p:spPr>
      </p:pic>
      <p:pic>
        <p:nvPicPr>
          <p:cNvPr id="69" name="Grafik 68" descr="Häkchen mit einfarbiger Füllung">
            <a:extLst>
              <a:ext uri="{FF2B5EF4-FFF2-40B4-BE49-F238E27FC236}">
                <a16:creationId xmlns:a16="http://schemas.microsoft.com/office/drawing/2014/main" id="{5094E33C-7977-43DF-840A-7676B52B104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52082" y="3363912"/>
            <a:ext cx="914400" cy="914400"/>
          </a:xfrm>
          <a:prstGeom prst="rect">
            <a:avLst/>
          </a:prstGeom>
        </p:spPr>
      </p:pic>
      <p:pic>
        <p:nvPicPr>
          <p:cNvPr id="70" name="Grafik 69" descr="Häkchen mit einfarbiger Füllung">
            <a:extLst>
              <a:ext uri="{FF2B5EF4-FFF2-40B4-BE49-F238E27FC236}">
                <a16:creationId xmlns:a16="http://schemas.microsoft.com/office/drawing/2014/main" id="{F6E9CD28-5AB0-4DFF-AC30-FF99B92545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527595" y="5278716"/>
            <a:ext cx="914400" cy="914400"/>
          </a:xfrm>
          <a:prstGeom prst="rect">
            <a:avLst/>
          </a:prstGeom>
        </p:spPr>
      </p:pic>
      <p:sp>
        <p:nvSpPr>
          <p:cNvPr id="37" name="Runde Klammer links/rechts 36">
            <a:extLst>
              <a:ext uri="{FF2B5EF4-FFF2-40B4-BE49-F238E27FC236}">
                <a16:creationId xmlns:a16="http://schemas.microsoft.com/office/drawing/2014/main" id="{6E4EB7E7-4448-45AA-BA78-D62CC8C0BDD8}"/>
              </a:ext>
            </a:extLst>
          </p:cNvPr>
          <p:cNvSpPr/>
          <p:nvPr/>
        </p:nvSpPr>
        <p:spPr>
          <a:xfrm>
            <a:off x="3682779" y="3476235"/>
            <a:ext cx="1087383" cy="767278"/>
          </a:xfrm>
          <a:prstGeom prst="bracketPair">
            <a:avLst/>
          </a:prstGeom>
          <a:ln w="38100">
            <a:solidFill>
              <a:schemeClr val="bg2">
                <a:lumMod val="50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186973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a:extLst>
              <a:ext uri="{FF2B5EF4-FFF2-40B4-BE49-F238E27FC236}">
                <a16:creationId xmlns:a16="http://schemas.microsoft.com/office/drawing/2014/main" id="{39929E06-4AB9-4598-A963-82CCC18A3FF2}"/>
              </a:ext>
            </a:extLst>
          </p:cNvPr>
          <p:cNvSpPr txBox="1"/>
          <p:nvPr/>
        </p:nvSpPr>
        <p:spPr>
          <a:xfrm>
            <a:off x="1104739" y="4545339"/>
            <a:ext cx="905697" cy="276999"/>
          </a:xfrm>
          <a:prstGeom prst="rect">
            <a:avLst/>
          </a:prstGeom>
          <a:noFill/>
        </p:spPr>
        <p:txBody>
          <a:bodyPr wrap="none" lIns="0" tIns="0" rIns="0" bIns="0" rtlCol="0">
            <a:spAutoFit/>
          </a:bodyPr>
          <a:lstStyle/>
          <a:p>
            <a:pPr algn="ctr" rtl="0"/>
            <a:r>
              <a:rPr lang="de-DE" b="1" dirty="0">
                <a:latin typeface="Gill Sans Nova (Textkörper)I"/>
                <a:cs typeface="Segoe UI" panose="020B0502040204020203" pitchFamily="34" charset="0"/>
              </a:rPr>
              <a:t>Phase 1 </a:t>
            </a:r>
          </a:p>
        </p:txBody>
      </p:sp>
      <p:sp>
        <p:nvSpPr>
          <p:cNvPr id="19" name="Textplatzhalter 2">
            <a:extLst>
              <a:ext uri="{FF2B5EF4-FFF2-40B4-BE49-F238E27FC236}">
                <a16:creationId xmlns:a16="http://schemas.microsoft.com/office/drawing/2014/main" id="{9DF162EE-A4BE-4D4C-9A3C-51FC2F765D81}"/>
              </a:ext>
            </a:extLst>
          </p:cNvPr>
          <p:cNvSpPr txBox="1">
            <a:spLocks/>
          </p:cNvSpPr>
          <p:nvPr/>
        </p:nvSpPr>
        <p:spPr>
          <a:xfrm>
            <a:off x="253943" y="4894950"/>
            <a:ext cx="2653720" cy="1431482"/>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de-DE" sz="1600" dirty="0">
                <a:latin typeface="Gill Sans Nova (Textkörper)"/>
                <a:cs typeface="Segoe UI" panose="020B0502040204020203" pitchFamily="34" charset="0"/>
              </a:rPr>
              <a:t>Aufgaben aufgeteilt, Funktionen der Webseite besprochen, Groben Aufbau der Webseite besprochen</a:t>
            </a:r>
          </a:p>
        </p:txBody>
      </p:sp>
      <p:cxnSp>
        <p:nvCxnSpPr>
          <p:cNvPr id="20" name="Gerader Verbinde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278597" y="4867964"/>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AB0754C1-4097-4CDA-B3CB-7304331CBBB9}"/>
              </a:ext>
            </a:extLst>
          </p:cNvPr>
          <p:cNvSpPr txBox="1"/>
          <p:nvPr/>
        </p:nvSpPr>
        <p:spPr>
          <a:xfrm>
            <a:off x="4118677" y="4540307"/>
            <a:ext cx="905697" cy="276999"/>
          </a:xfrm>
          <a:prstGeom prst="rect">
            <a:avLst/>
          </a:prstGeom>
          <a:noFill/>
        </p:spPr>
        <p:txBody>
          <a:bodyPr wrap="none" lIns="0" tIns="0" rIns="0" bIns="0" rtlCol="0">
            <a:spAutoFit/>
          </a:bodyPr>
          <a:lstStyle/>
          <a:p>
            <a:pPr algn="ctr" rtl="0"/>
            <a:r>
              <a:rPr lang="de-DE" b="1" dirty="0">
                <a:latin typeface="Gill Sans Nova (Textkörper)I"/>
                <a:cs typeface="Segoe UI" panose="020B0502040204020203" pitchFamily="34" charset="0"/>
              </a:rPr>
              <a:t>Phase 2 </a:t>
            </a:r>
          </a:p>
        </p:txBody>
      </p:sp>
      <p:sp>
        <p:nvSpPr>
          <p:cNvPr id="25" name="Textplatzhalter 2">
            <a:extLst>
              <a:ext uri="{FF2B5EF4-FFF2-40B4-BE49-F238E27FC236}">
                <a16:creationId xmlns:a16="http://schemas.microsoft.com/office/drawing/2014/main" id="{72AC3065-20B0-4A63-89FA-B10AD6D1363C}"/>
              </a:ext>
            </a:extLst>
          </p:cNvPr>
          <p:cNvSpPr txBox="1">
            <a:spLocks/>
          </p:cNvSpPr>
          <p:nvPr/>
        </p:nvSpPr>
        <p:spPr>
          <a:xfrm>
            <a:off x="3207715" y="4900390"/>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de-DE" sz="1600" dirty="0">
                <a:latin typeface="Gill Sans Nova (Textkörper)"/>
                <a:cs typeface="Segoe UI" panose="020B0502040204020203" pitchFamily="34" charset="0"/>
              </a:rPr>
              <a:t>Backend und Verbindung mit Datenbank, Anfänge der API und Frontend</a:t>
            </a:r>
          </a:p>
        </p:txBody>
      </p:sp>
      <p:cxnSp>
        <p:nvCxnSpPr>
          <p:cNvPr id="26" name="Gerader Verbinde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17380" y="4841787"/>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4005B0B-E5FC-472B-962B-C2258039F3B2}"/>
              </a:ext>
            </a:extLst>
          </p:cNvPr>
          <p:cNvSpPr txBox="1"/>
          <p:nvPr/>
        </p:nvSpPr>
        <p:spPr>
          <a:xfrm>
            <a:off x="7112564" y="4540307"/>
            <a:ext cx="905697" cy="276999"/>
          </a:xfrm>
          <a:prstGeom prst="rect">
            <a:avLst/>
          </a:prstGeom>
          <a:noFill/>
        </p:spPr>
        <p:txBody>
          <a:bodyPr wrap="none" lIns="0" tIns="0" rIns="0" bIns="0" rtlCol="0">
            <a:spAutoFit/>
          </a:bodyPr>
          <a:lstStyle/>
          <a:p>
            <a:pPr algn="ctr" rtl="0"/>
            <a:r>
              <a:rPr lang="de-DE" b="1" dirty="0">
                <a:latin typeface="Gill Sans Nova (Textkörper)I"/>
                <a:cs typeface="Segoe UI" panose="020B0502040204020203" pitchFamily="34" charset="0"/>
              </a:rPr>
              <a:t>Phase 3 </a:t>
            </a:r>
          </a:p>
        </p:txBody>
      </p:sp>
      <p:sp>
        <p:nvSpPr>
          <p:cNvPr id="37" name="Textplatzhalter 2">
            <a:extLst>
              <a:ext uri="{FF2B5EF4-FFF2-40B4-BE49-F238E27FC236}">
                <a16:creationId xmlns:a16="http://schemas.microsoft.com/office/drawing/2014/main" id="{5BA86B7F-9A89-4AB5-BADE-64D7C6E5C868}"/>
              </a:ext>
            </a:extLst>
          </p:cNvPr>
          <p:cNvSpPr txBox="1">
            <a:spLocks/>
          </p:cNvSpPr>
          <p:nvPr/>
        </p:nvSpPr>
        <p:spPr>
          <a:xfrm>
            <a:off x="6238552" y="4925407"/>
            <a:ext cx="2653720" cy="702821"/>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de-DE" sz="1600" dirty="0">
                <a:latin typeface="Gill Sans Nova (Textkörper)"/>
                <a:cs typeface="Segoe UI" panose="020B0502040204020203" pitchFamily="34" charset="0"/>
              </a:rPr>
              <a:t>API, Backend, Google Maps, Frontend, Anfänge Alexa</a:t>
            </a:r>
          </a:p>
        </p:txBody>
      </p:sp>
      <p:cxnSp>
        <p:nvCxnSpPr>
          <p:cNvPr id="38" name="Gerader Verbinde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275400" y="486796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F7B6FBDF-4663-4A5D-A2B3-B90DCEBBA233}"/>
              </a:ext>
            </a:extLst>
          </p:cNvPr>
          <p:cNvSpPr txBox="1"/>
          <p:nvPr/>
        </p:nvSpPr>
        <p:spPr>
          <a:xfrm>
            <a:off x="10134852" y="4540306"/>
            <a:ext cx="905697" cy="276999"/>
          </a:xfrm>
          <a:prstGeom prst="rect">
            <a:avLst/>
          </a:prstGeom>
          <a:noFill/>
        </p:spPr>
        <p:txBody>
          <a:bodyPr wrap="none" lIns="0" tIns="0" rIns="0" bIns="0" rtlCol="0">
            <a:spAutoFit/>
          </a:bodyPr>
          <a:lstStyle/>
          <a:p>
            <a:pPr algn="ctr" rtl="0"/>
            <a:r>
              <a:rPr lang="de-DE" b="1" dirty="0">
                <a:latin typeface="Gill Sans Nova (Textkörper)I"/>
                <a:cs typeface="Segoe UI" panose="020B0502040204020203" pitchFamily="34" charset="0"/>
              </a:rPr>
              <a:t>Phase 4 </a:t>
            </a:r>
          </a:p>
        </p:txBody>
      </p:sp>
      <p:sp>
        <p:nvSpPr>
          <p:cNvPr id="49" name="Textplatzhalter 2">
            <a:extLst>
              <a:ext uri="{FF2B5EF4-FFF2-40B4-BE49-F238E27FC236}">
                <a16:creationId xmlns:a16="http://schemas.microsoft.com/office/drawing/2014/main" id="{EB976B3E-89DE-4833-94D4-23A4F14582CA}"/>
              </a:ext>
            </a:extLst>
          </p:cNvPr>
          <p:cNvSpPr txBox="1">
            <a:spLocks/>
          </p:cNvSpPr>
          <p:nvPr/>
        </p:nvSpPr>
        <p:spPr>
          <a:xfrm>
            <a:off x="9260839" y="4934807"/>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lnSpc>
                <a:spcPct val="150000"/>
              </a:lnSpc>
            </a:pPr>
            <a:r>
              <a:rPr lang="de-DE" sz="1600" dirty="0">
                <a:latin typeface="Gill Sans Nova (Textkörper)"/>
                <a:cs typeface="Segoe UI" panose="020B0502040204020203" pitchFamily="34" charset="0"/>
              </a:rPr>
              <a:t>Endphase, Frontend, API, Backend, Alexa, Einpflegen der Daten</a:t>
            </a:r>
          </a:p>
        </p:txBody>
      </p:sp>
      <p:cxnSp>
        <p:nvCxnSpPr>
          <p:cNvPr id="50" name="Gerader Verbinde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297" y="4934807"/>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67" name="Gruppieren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Bild 1" descr="Eine Gruppe von Personen, die an einem Tisch sitzt&#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hteck 2" descr="Dieses Bild zeigt einen Tisch mit Laptops und arbeitenden Menschen.">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endParaRPr lang="de-DE" dirty="0">
                <a:solidFill>
                  <a:schemeClr val="tx1"/>
                </a:solidFill>
              </a:endParaRPr>
            </a:p>
          </p:txBody>
        </p:sp>
        <p:sp>
          <p:nvSpPr>
            <p:cNvPr id="14" name="Ellipse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16" name="Ellipse 15">
              <a:extLst>
                <a:ext uri="{FF2B5EF4-FFF2-40B4-BE49-F238E27FC236}">
                  <a16:creationId xmlns:a16="http://schemas.microsoft.com/office/drawing/2014/main" id="{3EB48CA9-382A-48A4-B5F2-BBE91C08FD62}"/>
                </a:ext>
              </a:extLst>
            </p:cNvPr>
            <p:cNvSpPr/>
            <p:nvPr/>
          </p:nvSpPr>
          <p:spPr>
            <a:xfrm>
              <a:off x="1763535" y="2644284"/>
              <a:ext cx="239688" cy="239688"/>
            </a:xfrm>
            <a:prstGeom prst="ellipse">
              <a:avLst/>
            </a:prstGeom>
            <a:solidFill>
              <a:srgbClr val="6313D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7" name="Ellipse 16">
              <a:extLst>
                <a:ext uri="{FF2B5EF4-FFF2-40B4-BE49-F238E27FC236}">
                  <a16:creationId xmlns:a16="http://schemas.microsoft.com/office/drawing/2014/main" id="{B20BBE89-8E4D-448A-8F53-F45437DD24BB}"/>
                </a:ext>
              </a:extLst>
            </p:cNvPr>
            <p:cNvSpPr/>
            <p:nvPr/>
          </p:nvSpPr>
          <p:spPr>
            <a:xfrm>
              <a:off x="1808143" y="2688892"/>
              <a:ext cx="150473" cy="150473"/>
            </a:xfrm>
            <a:prstGeom prst="ellipse">
              <a:avLst/>
            </a:prstGeom>
            <a:solidFill>
              <a:srgbClr val="6B8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3" name="Textfeld 12">
              <a:extLst>
                <a:ext uri="{FF2B5EF4-FFF2-40B4-BE49-F238E27FC236}">
                  <a16:creationId xmlns:a16="http://schemas.microsoft.com/office/drawing/2014/main" id="{DC02C732-8960-4820-B185-F087E030DAAA}"/>
                </a:ext>
              </a:extLst>
            </p:cNvPr>
            <p:cNvSpPr txBox="1"/>
            <p:nvPr/>
          </p:nvSpPr>
          <p:spPr>
            <a:xfrm>
              <a:off x="1278597" y="3189004"/>
              <a:ext cx="580287" cy="492443"/>
            </a:xfrm>
            <a:prstGeom prst="rect">
              <a:avLst/>
            </a:prstGeom>
            <a:noFill/>
          </p:spPr>
          <p:txBody>
            <a:bodyPr wrap="none" lIns="0" tIns="0" rIns="0" bIns="0" rtlCol="0">
              <a:spAutoFit/>
            </a:bodyPr>
            <a:lstStyle/>
            <a:p>
              <a:pPr algn="ctr" rtl="0"/>
              <a:r>
                <a:rPr lang="de-DE" sz="3200" b="1" dirty="0">
                  <a:solidFill>
                    <a:schemeClr val="bg1"/>
                  </a:solidFill>
                  <a:latin typeface="+mj-lt"/>
                </a:rPr>
                <a:t>5 %</a:t>
              </a:r>
            </a:p>
          </p:txBody>
        </p:sp>
        <p:sp>
          <p:nvSpPr>
            <p:cNvPr id="29" name="Ellipse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31" name="Ellipse 30">
              <a:extLst>
                <a:ext uri="{FF2B5EF4-FFF2-40B4-BE49-F238E27FC236}">
                  <a16:creationId xmlns:a16="http://schemas.microsoft.com/office/drawing/2014/main" id="{0EB5F512-613A-44CC-ACE3-5B63ACC24F3F}"/>
                </a:ext>
              </a:extLst>
            </p:cNvPr>
            <p:cNvSpPr/>
            <p:nvPr/>
          </p:nvSpPr>
          <p:spPr>
            <a:xfrm>
              <a:off x="5148105" y="3441342"/>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32" name="Ellipse 31">
              <a:extLst>
                <a:ext uri="{FF2B5EF4-FFF2-40B4-BE49-F238E27FC236}">
                  <a16:creationId xmlns:a16="http://schemas.microsoft.com/office/drawing/2014/main" id="{CDD030F3-5250-4104-9D3A-3BDB421469D0}"/>
                </a:ext>
              </a:extLst>
            </p:cNvPr>
            <p:cNvSpPr/>
            <p:nvPr/>
          </p:nvSpPr>
          <p:spPr>
            <a:xfrm>
              <a:off x="5192712" y="3485949"/>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8" name="Textfeld 27">
              <a:extLst>
                <a:ext uri="{FF2B5EF4-FFF2-40B4-BE49-F238E27FC236}">
                  <a16:creationId xmlns:a16="http://schemas.microsoft.com/office/drawing/2014/main" id="{1CC8C601-FB40-4573-87B3-B1126A610542}"/>
                </a:ext>
              </a:extLst>
            </p:cNvPr>
            <p:cNvSpPr txBox="1"/>
            <p:nvPr/>
          </p:nvSpPr>
          <p:spPr>
            <a:xfrm>
              <a:off x="4116960" y="3189005"/>
              <a:ext cx="888065" cy="492443"/>
            </a:xfrm>
            <a:prstGeom prst="rect">
              <a:avLst/>
            </a:prstGeom>
            <a:noFill/>
          </p:spPr>
          <p:txBody>
            <a:bodyPr wrap="none" lIns="0" tIns="0" rIns="0" bIns="0" rtlCol="0">
              <a:spAutoFit/>
            </a:bodyPr>
            <a:lstStyle/>
            <a:p>
              <a:pPr algn="ctr" rtl="0"/>
              <a:r>
                <a:rPr lang="de-DE" sz="3200" b="1" dirty="0">
                  <a:solidFill>
                    <a:schemeClr val="bg1"/>
                  </a:solidFill>
                  <a:latin typeface="+mj-lt"/>
                </a:rPr>
                <a:t>25 %</a:t>
              </a:r>
            </a:p>
          </p:txBody>
        </p:sp>
        <p:sp>
          <p:nvSpPr>
            <p:cNvPr id="41" name="Ellipse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42" name="Bogen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8977739"/>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43" name="Ellipse 42">
              <a:extLst>
                <a:ext uri="{FF2B5EF4-FFF2-40B4-BE49-F238E27FC236}">
                  <a16:creationId xmlns:a16="http://schemas.microsoft.com/office/drawing/2014/main" id="{B9703755-0B67-41E7-B72A-5A3A54730479}"/>
                </a:ext>
              </a:extLst>
            </p:cNvPr>
            <p:cNvSpPr/>
            <p:nvPr/>
          </p:nvSpPr>
          <p:spPr>
            <a:xfrm>
              <a:off x="6780734" y="3678053"/>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4" name="Ellipse 43">
              <a:extLst>
                <a:ext uri="{FF2B5EF4-FFF2-40B4-BE49-F238E27FC236}">
                  <a16:creationId xmlns:a16="http://schemas.microsoft.com/office/drawing/2014/main" id="{7668F955-7C8C-4C69-AA19-CD562C2DFDCC}"/>
                </a:ext>
              </a:extLst>
            </p:cNvPr>
            <p:cNvSpPr/>
            <p:nvPr/>
          </p:nvSpPr>
          <p:spPr>
            <a:xfrm>
              <a:off x="6825342" y="3722661"/>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0" name="Textfeld 39">
              <a:extLst>
                <a:ext uri="{FF2B5EF4-FFF2-40B4-BE49-F238E27FC236}">
                  <a16:creationId xmlns:a16="http://schemas.microsoft.com/office/drawing/2014/main" id="{5C436978-7B84-4F27-8A32-574050B29AD0}"/>
                </a:ext>
              </a:extLst>
            </p:cNvPr>
            <p:cNvSpPr txBox="1"/>
            <p:nvPr/>
          </p:nvSpPr>
          <p:spPr>
            <a:xfrm>
              <a:off x="7130315" y="3189005"/>
              <a:ext cx="888065" cy="492443"/>
            </a:xfrm>
            <a:prstGeom prst="rect">
              <a:avLst/>
            </a:prstGeom>
            <a:noFill/>
          </p:spPr>
          <p:txBody>
            <a:bodyPr wrap="none" lIns="0" tIns="0" rIns="0" bIns="0" rtlCol="0">
              <a:spAutoFit/>
            </a:bodyPr>
            <a:lstStyle/>
            <a:p>
              <a:pPr algn="ctr" rtl="0"/>
              <a:r>
                <a:rPr lang="de-DE" sz="3200" b="1" dirty="0">
                  <a:solidFill>
                    <a:schemeClr val="bg1"/>
                  </a:solidFill>
                  <a:latin typeface="+mj-lt"/>
                </a:rPr>
                <a:t>65 %</a:t>
              </a:r>
            </a:p>
          </p:txBody>
        </p:sp>
        <p:grpSp>
          <p:nvGrpSpPr>
            <p:cNvPr id="46" name="Gruppieren 45">
              <a:extLst>
                <a:ext uri="{FF2B5EF4-FFF2-40B4-BE49-F238E27FC236}">
                  <a16:creationId xmlns:a16="http://schemas.microsoft.com/office/drawing/2014/main" id="{65E89B9B-4C47-402B-9C75-47765E1F7593}"/>
                </a:ext>
              </a:extLst>
            </p:cNvPr>
            <p:cNvGrpSpPr/>
            <p:nvPr/>
          </p:nvGrpSpPr>
          <p:grpSpPr>
            <a:xfrm>
              <a:off x="9871788" y="2644284"/>
              <a:ext cx="1431828" cy="1519390"/>
              <a:chOff x="7168469" y="2615320"/>
              <a:chExt cx="1431828" cy="1519390"/>
            </a:xfrm>
          </p:grpSpPr>
          <p:grpSp>
            <p:nvGrpSpPr>
              <p:cNvPr id="51" name="Gruppieren 50">
                <a:extLst>
                  <a:ext uri="{FF2B5EF4-FFF2-40B4-BE49-F238E27FC236}">
                    <a16:creationId xmlns:a16="http://schemas.microsoft.com/office/drawing/2014/main" id="{02C4BAC1-CFE0-4BB6-AB1E-3D97B9D3C37C}"/>
                  </a:ext>
                </a:extLst>
              </p:cNvPr>
              <p:cNvGrpSpPr/>
              <p:nvPr/>
            </p:nvGrpSpPr>
            <p:grpSpPr>
              <a:xfrm>
                <a:off x="7168469" y="2615320"/>
                <a:ext cx="1431828" cy="1519390"/>
                <a:chOff x="7168469" y="2615320"/>
                <a:chExt cx="1431828" cy="1519390"/>
              </a:xfrm>
            </p:grpSpPr>
            <p:sp>
              <p:nvSpPr>
                <p:cNvPr id="53" name="Ellipse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54" name="Bogen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4862484"/>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55" name="Ellipse 54">
                  <a:extLst>
                    <a:ext uri="{FF2B5EF4-FFF2-40B4-BE49-F238E27FC236}">
                      <a16:creationId xmlns:a16="http://schemas.microsoft.com/office/drawing/2014/main" id="{083CA45F-7535-4D5F-A010-B7B38ED57BC7}"/>
                    </a:ext>
                  </a:extLst>
                </p:cNvPr>
                <p:cNvSpPr/>
                <p:nvPr/>
              </p:nvSpPr>
              <p:spPr>
                <a:xfrm>
                  <a:off x="7530065" y="2615320"/>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56" name="Ellipse 55">
                  <a:extLst>
                    <a:ext uri="{FF2B5EF4-FFF2-40B4-BE49-F238E27FC236}">
                      <a16:creationId xmlns:a16="http://schemas.microsoft.com/office/drawing/2014/main" id="{43FCBFAE-6E88-440A-ACEC-41E289885112}"/>
                    </a:ext>
                  </a:extLst>
                </p:cNvPr>
                <p:cNvSpPr/>
                <p:nvPr/>
              </p:nvSpPr>
              <p:spPr>
                <a:xfrm>
                  <a:off x="7574673" y="2659927"/>
                  <a:ext cx="150473" cy="150473"/>
                </a:xfrm>
                <a:prstGeom prst="ellipse">
                  <a:avLst/>
                </a:prstGeom>
                <a:solidFill>
                  <a:srgbClr val="6C9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grpSp>
          <p:sp>
            <p:nvSpPr>
              <p:cNvPr id="52" name="Textfeld 51">
                <a:extLst>
                  <a:ext uri="{FF2B5EF4-FFF2-40B4-BE49-F238E27FC236}">
                    <a16:creationId xmlns:a16="http://schemas.microsoft.com/office/drawing/2014/main" id="{38F4B3FC-E555-4F37-BC12-4940EF773A7E}"/>
                  </a:ext>
                </a:extLst>
              </p:cNvPr>
              <p:cNvSpPr txBox="1"/>
              <p:nvPr/>
            </p:nvSpPr>
            <p:spPr>
              <a:xfrm>
                <a:off x="7440351" y="3160041"/>
                <a:ext cx="888065" cy="492443"/>
              </a:xfrm>
              <a:prstGeom prst="rect">
                <a:avLst/>
              </a:prstGeom>
              <a:noFill/>
            </p:spPr>
            <p:txBody>
              <a:bodyPr wrap="none" lIns="0" tIns="0" rIns="0" bIns="0" rtlCol="0">
                <a:spAutoFit/>
              </a:bodyPr>
              <a:lstStyle/>
              <a:p>
                <a:pPr algn="ctr" rtl="0"/>
                <a:r>
                  <a:rPr lang="de-DE" sz="3200" b="1" dirty="0">
                    <a:solidFill>
                      <a:schemeClr val="bg1"/>
                    </a:solidFill>
                    <a:latin typeface="+mj-lt"/>
                  </a:rPr>
                  <a:t>95 %</a:t>
                </a:r>
              </a:p>
            </p:txBody>
          </p:sp>
        </p:grpSp>
        <p:sp>
          <p:nvSpPr>
            <p:cNvPr id="64" name="Bogen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60660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sp>
          <p:nvSpPr>
            <p:cNvPr id="66" name="Bogen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1740541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de-DE" dirty="0"/>
            </a:p>
          </p:txBody>
        </p:sp>
      </p:grpSp>
      <p:sp>
        <p:nvSpPr>
          <p:cNvPr id="7" name="Titel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r>
              <a:rPr lang="de-DE" dirty="0"/>
              <a:t>Personal – Folie7</a:t>
            </a:r>
          </a:p>
        </p:txBody>
      </p:sp>
      <p:sp>
        <p:nvSpPr>
          <p:cNvPr id="45" name="Titel 1">
            <a:extLst>
              <a:ext uri="{FF2B5EF4-FFF2-40B4-BE49-F238E27FC236}">
                <a16:creationId xmlns:a16="http://schemas.microsoft.com/office/drawing/2014/main" id="{80D0F7C0-197B-4606-9309-BEB8D5915DB8}"/>
              </a:ext>
            </a:extLst>
          </p:cNvPr>
          <p:cNvSpPr txBox="1">
            <a:spLocks/>
          </p:cNvSpPr>
          <p:nvPr/>
        </p:nvSpPr>
        <p:spPr>
          <a:xfrm>
            <a:off x="852826" y="745129"/>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de-DE" dirty="0"/>
              <a:t>ProjektVorgehen</a:t>
            </a:r>
            <a:br>
              <a:rPr lang="en-US" dirty="0"/>
            </a:br>
            <a:endParaRPr lang="de-DE" dirty="0"/>
          </a:p>
        </p:txBody>
      </p:sp>
    </p:spTree>
    <p:extLst>
      <p:ext uri="{BB962C8B-B14F-4D97-AF65-F5344CB8AC3E}">
        <p14:creationId xmlns:p14="http://schemas.microsoft.com/office/powerpoint/2010/main" val="216376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3CA7113-5259-4CC9-98A3-BDE554BB6327}"/>
              </a:ext>
            </a:extLst>
          </p:cNvPr>
          <p:cNvSpPr>
            <a:spLocks noGrp="1"/>
          </p:cNvSpPr>
          <p:nvPr>
            <p:ph type="title"/>
          </p:nvPr>
        </p:nvSpPr>
        <p:spPr>
          <a:xfrm>
            <a:off x="1157084" y="374427"/>
            <a:ext cx="10374517" cy="971512"/>
          </a:xfrm>
        </p:spPr>
        <p:txBody>
          <a:bodyPr anchor="ctr">
            <a:normAutofit/>
          </a:bodyPr>
          <a:lstStyle/>
          <a:p>
            <a:r>
              <a:rPr lang="de-DE" sz="3200" dirty="0">
                <a:solidFill>
                  <a:schemeClr val="bg1"/>
                </a:solidFill>
              </a:rPr>
              <a:t>Architekturdiagramm</a:t>
            </a:r>
          </a:p>
        </p:txBody>
      </p:sp>
      <p:pic>
        <p:nvPicPr>
          <p:cNvPr id="12" name="Grafik 11">
            <a:extLst>
              <a:ext uri="{FF2B5EF4-FFF2-40B4-BE49-F238E27FC236}">
                <a16:creationId xmlns:a16="http://schemas.microsoft.com/office/drawing/2014/main" id="{E9079067-67DB-4D47-8AB9-84DF51D1D0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292347"/>
            <a:ext cx="7048500" cy="3870325"/>
          </a:xfrm>
          <a:prstGeom prst="rect">
            <a:avLst/>
          </a:prstGeom>
          <a:noFill/>
          <a:ln>
            <a:noFill/>
          </a:ln>
        </p:spPr>
      </p:pic>
    </p:spTree>
    <p:extLst>
      <p:ext uri="{BB962C8B-B14F-4D97-AF65-F5344CB8AC3E}">
        <p14:creationId xmlns:p14="http://schemas.microsoft.com/office/powerpoint/2010/main" val="90098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D624FE-90B0-4F97-8B79-0719B71580A7}"/>
              </a:ext>
            </a:extLst>
          </p:cNvPr>
          <p:cNvSpPr>
            <a:spLocks noGrp="1"/>
          </p:cNvSpPr>
          <p:nvPr>
            <p:ph type="title"/>
          </p:nvPr>
        </p:nvSpPr>
        <p:spPr>
          <a:xfrm>
            <a:off x="1157084" y="374427"/>
            <a:ext cx="10374517" cy="971512"/>
          </a:xfrm>
        </p:spPr>
        <p:txBody>
          <a:bodyPr anchor="ctr">
            <a:normAutofit/>
          </a:bodyPr>
          <a:lstStyle/>
          <a:p>
            <a:pPr>
              <a:lnSpc>
                <a:spcPct val="90000"/>
              </a:lnSpc>
            </a:pPr>
            <a:r>
              <a:rPr lang="de-DE" sz="3200">
                <a:solidFill>
                  <a:schemeClr val="bg1"/>
                </a:solidFill>
              </a:rPr>
              <a:t>Besonderheiten</a:t>
            </a:r>
            <a:br>
              <a:rPr lang="en-US" sz="3200">
                <a:solidFill>
                  <a:schemeClr val="bg1"/>
                </a:solidFill>
              </a:rPr>
            </a:br>
            <a:endParaRPr lang="de-DE" sz="3200">
              <a:solidFill>
                <a:schemeClr val="bg1"/>
              </a:solidFill>
            </a:endParaRPr>
          </a:p>
        </p:txBody>
      </p:sp>
      <p:graphicFrame>
        <p:nvGraphicFramePr>
          <p:cNvPr id="5" name="Inhaltsplatzhalter 2">
            <a:extLst>
              <a:ext uri="{FF2B5EF4-FFF2-40B4-BE49-F238E27FC236}">
                <a16:creationId xmlns:a16="http://schemas.microsoft.com/office/drawing/2014/main" id="{5FF92A8A-668C-47A5-8366-5CB3E2ADA528}"/>
              </a:ext>
            </a:extLst>
          </p:cNvPr>
          <p:cNvGraphicFramePr>
            <a:graphicFrameLocks noGrp="1"/>
          </p:cNvGraphicFramePr>
          <p:nvPr>
            <p:ph idx="1"/>
            <p:extLst>
              <p:ext uri="{D42A27DB-BD31-4B8C-83A1-F6EECF244321}">
                <p14:modId xmlns:p14="http://schemas.microsoft.com/office/powerpoint/2010/main" val="83283640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25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D624FE-90B0-4F97-8B79-0719B71580A7}"/>
              </a:ext>
            </a:extLst>
          </p:cNvPr>
          <p:cNvSpPr>
            <a:spLocks noGrp="1"/>
          </p:cNvSpPr>
          <p:nvPr>
            <p:ph type="title"/>
          </p:nvPr>
        </p:nvSpPr>
        <p:spPr>
          <a:xfrm>
            <a:off x="1157084" y="374427"/>
            <a:ext cx="10374517" cy="971512"/>
          </a:xfrm>
        </p:spPr>
        <p:txBody>
          <a:bodyPr anchor="ctr">
            <a:normAutofit/>
          </a:bodyPr>
          <a:lstStyle/>
          <a:p>
            <a:pPr>
              <a:lnSpc>
                <a:spcPct val="90000"/>
              </a:lnSpc>
            </a:pPr>
            <a:r>
              <a:rPr lang="de-DE" sz="3200" dirty="0">
                <a:solidFill>
                  <a:schemeClr val="bg1"/>
                </a:solidFill>
              </a:rPr>
              <a:t>Schwierigkeiten</a:t>
            </a:r>
            <a:br>
              <a:rPr lang="en-US" sz="3200" dirty="0">
                <a:solidFill>
                  <a:schemeClr val="bg1"/>
                </a:solidFill>
              </a:rPr>
            </a:br>
            <a:endParaRPr lang="de-DE" sz="3200" dirty="0">
              <a:solidFill>
                <a:schemeClr val="bg1"/>
              </a:solidFill>
            </a:endParaRPr>
          </a:p>
        </p:txBody>
      </p:sp>
      <p:pic>
        <p:nvPicPr>
          <p:cNvPr id="12" name="Inhaltsplatzhalter 4" descr="Ein Bild, das Text enthält.&#10;&#10;Automatisch generierte Beschreibung">
            <a:extLst>
              <a:ext uri="{FF2B5EF4-FFF2-40B4-BE49-F238E27FC236}">
                <a16:creationId xmlns:a16="http://schemas.microsoft.com/office/drawing/2014/main" id="{691EA6DB-9643-40EB-A56F-AD4A83DA50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6791" y="2180662"/>
            <a:ext cx="2146587" cy="4302911"/>
          </a:xfrm>
        </p:spPr>
      </p:pic>
      <p:pic>
        <p:nvPicPr>
          <p:cNvPr id="14" name="Grafik 13" descr="Ein Bild, das Text, orange enthält.&#10;&#10;Automatisch generierte Beschreibung">
            <a:extLst>
              <a:ext uri="{FF2B5EF4-FFF2-40B4-BE49-F238E27FC236}">
                <a16:creationId xmlns:a16="http://schemas.microsoft.com/office/drawing/2014/main" id="{671D8C13-FB0F-4114-813D-2E1EF5284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0789" y="2929935"/>
            <a:ext cx="6955962" cy="998129"/>
          </a:xfrm>
          <a:prstGeom prst="rect">
            <a:avLst/>
          </a:prstGeom>
        </p:spPr>
      </p:pic>
      <p:pic>
        <p:nvPicPr>
          <p:cNvPr id="16" name="Grafik 15">
            <a:extLst>
              <a:ext uri="{FF2B5EF4-FFF2-40B4-BE49-F238E27FC236}">
                <a16:creationId xmlns:a16="http://schemas.microsoft.com/office/drawing/2014/main" id="{34001EF5-1256-4870-93DB-84C128A0B41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0789" y="4332117"/>
            <a:ext cx="6955962" cy="932217"/>
          </a:xfrm>
          <a:prstGeom prst="rect">
            <a:avLst/>
          </a:prstGeom>
          <a:noFill/>
          <a:ln>
            <a:noFill/>
          </a:ln>
        </p:spPr>
      </p:pic>
    </p:spTree>
    <p:extLst>
      <p:ext uri="{BB962C8B-B14F-4D97-AF65-F5344CB8AC3E}">
        <p14:creationId xmlns:p14="http://schemas.microsoft.com/office/powerpoint/2010/main" val="344327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D624FE-90B0-4F97-8B79-0719B71580A7}"/>
              </a:ext>
            </a:extLst>
          </p:cNvPr>
          <p:cNvSpPr>
            <a:spLocks noGrp="1"/>
          </p:cNvSpPr>
          <p:nvPr>
            <p:ph type="title"/>
          </p:nvPr>
        </p:nvSpPr>
        <p:spPr>
          <a:xfrm>
            <a:off x="1157084" y="374427"/>
            <a:ext cx="10374517" cy="971512"/>
          </a:xfrm>
        </p:spPr>
        <p:txBody>
          <a:bodyPr anchor="ctr">
            <a:normAutofit/>
          </a:bodyPr>
          <a:lstStyle/>
          <a:p>
            <a:pPr>
              <a:lnSpc>
                <a:spcPct val="90000"/>
              </a:lnSpc>
            </a:pPr>
            <a:r>
              <a:rPr lang="de-DE" sz="3200" dirty="0">
                <a:solidFill>
                  <a:schemeClr val="bg1"/>
                </a:solidFill>
              </a:rPr>
              <a:t>Schwierigkeiten</a:t>
            </a:r>
            <a:br>
              <a:rPr lang="en-US" sz="3200" dirty="0">
                <a:solidFill>
                  <a:schemeClr val="bg1"/>
                </a:solidFill>
              </a:rPr>
            </a:br>
            <a:endParaRPr lang="de-DE" sz="3200" dirty="0">
              <a:solidFill>
                <a:schemeClr val="bg1"/>
              </a:solidFill>
            </a:endParaRPr>
          </a:p>
        </p:txBody>
      </p:sp>
      <p:pic>
        <p:nvPicPr>
          <p:cNvPr id="1026" name="Picture 2">
            <a:extLst>
              <a:ext uri="{FF2B5EF4-FFF2-40B4-BE49-F238E27FC236}">
                <a16:creationId xmlns:a16="http://schemas.microsoft.com/office/drawing/2014/main" id="{2547EAD7-934F-419E-AB45-34E9FC45E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558" y="2669777"/>
            <a:ext cx="4793022" cy="311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850421"/>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C2432"/>
      </a:dk2>
      <a:lt2>
        <a:srgbClr val="F2F3F0"/>
      </a:lt2>
      <a:accent1>
        <a:srgbClr val="713AD6"/>
      </a:accent1>
      <a:accent2>
        <a:srgbClr val="363FC8"/>
      </a:accent2>
      <a:accent3>
        <a:srgbClr val="3A85D6"/>
      </a:accent3>
      <a:accent4>
        <a:srgbClr val="28B4C4"/>
      </a:accent4>
      <a:accent5>
        <a:srgbClr val="34C195"/>
      </a:accent5>
      <a:accent6>
        <a:srgbClr val="28C452"/>
      </a:accent6>
      <a:hlink>
        <a:srgbClr val="72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Words>
  <Application>Microsoft Office PowerPoint</Application>
  <PresentationFormat>Breitbild</PresentationFormat>
  <Paragraphs>67</Paragraphs>
  <Slides>12</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Calibri</vt:lpstr>
      <vt:lpstr>Gill Sans Nova</vt:lpstr>
      <vt:lpstr>Gill Sans Nova (Textkörper)</vt:lpstr>
      <vt:lpstr>Gill Sans Nova (Textkörper)I</vt:lpstr>
      <vt:lpstr>Gill Sans Nova (Überschriften)</vt:lpstr>
      <vt:lpstr>GradientRiseVTI</vt:lpstr>
      <vt:lpstr>Product navigator</vt:lpstr>
      <vt:lpstr>Agenda</vt:lpstr>
      <vt:lpstr>Team und aufgabenteilung</vt:lpstr>
      <vt:lpstr>Personal – Folie4</vt:lpstr>
      <vt:lpstr>Personal – Folie7</vt:lpstr>
      <vt:lpstr>Architekturdiagramm</vt:lpstr>
      <vt:lpstr>Besonderheiten </vt:lpstr>
      <vt:lpstr>Schwierigkeiten </vt:lpstr>
      <vt:lpstr>Schwierigkeiten </vt:lpstr>
      <vt:lpstr>Schwierigkeiten </vt:lpstr>
      <vt:lpstr>Demonstration unserer Webseite</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navigator</dc:title>
  <dc:creator>Fabian Qarqur</dc:creator>
  <cp:lastModifiedBy>Fabian Qarqur</cp:lastModifiedBy>
  <cp:revision>5</cp:revision>
  <dcterms:created xsi:type="dcterms:W3CDTF">2021-11-07T23:18:44Z</dcterms:created>
  <dcterms:modified xsi:type="dcterms:W3CDTF">2021-11-08T23:49:02Z</dcterms:modified>
</cp:coreProperties>
</file>