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6313DC"/>
    <a:srgbClr val="6B8DE1"/>
    <a:srgbClr val="16286E"/>
    <a:srgbClr val="8335E5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0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08.10.2021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08.10.2021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5930" y="4294760"/>
            <a:ext cx="68414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4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de-DE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Navigator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95930" y="519225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Zwischenpräsentation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BC8517-05EF-4FEF-A1F1-1012547E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  <p:pic>
        <p:nvPicPr>
          <p:cNvPr id="9" name="Grafik 8" descr="Blockchain Silhouette">
            <a:extLst>
              <a:ext uri="{FF2B5EF4-FFF2-40B4-BE49-F238E27FC236}">
                <a16:creationId xmlns:a16="http://schemas.microsoft.com/office/drawing/2014/main" id="{115BAE13-9535-49F9-9F32-EAA66625A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365" y="5717016"/>
            <a:ext cx="447705" cy="447705"/>
          </a:xfrm>
          <a:prstGeom prst="rect">
            <a:avLst/>
          </a:prstGeom>
        </p:spPr>
      </p:pic>
      <p:pic>
        <p:nvPicPr>
          <p:cNvPr id="11" name="Grafik 10" descr="Blog Silhouette">
            <a:extLst>
              <a:ext uri="{FF2B5EF4-FFF2-40B4-BE49-F238E27FC236}">
                <a16:creationId xmlns:a16="http://schemas.microsoft.com/office/drawing/2014/main" id="{A659515B-2DDD-4AEA-AD6C-F4AF80D3E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75" y="5739450"/>
            <a:ext cx="447705" cy="447705"/>
          </a:xfrm>
          <a:prstGeom prst="rect">
            <a:avLst/>
          </a:prstGeom>
        </p:spPr>
      </p:pic>
      <p:pic>
        <p:nvPicPr>
          <p:cNvPr id="13" name="Grafik 12" descr="Cloudcomputing Silhouette">
            <a:extLst>
              <a:ext uri="{FF2B5EF4-FFF2-40B4-BE49-F238E27FC236}">
                <a16:creationId xmlns:a16="http://schemas.microsoft.com/office/drawing/2014/main" id="{F0068FF6-4276-4D98-A33D-5AC034EAF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0355" y="5739450"/>
            <a:ext cx="447705" cy="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6"/>
            <a:ext cx="4201583" cy="2832798"/>
            <a:chOff x="518433" y="1692049"/>
            <a:chExt cx="4201583" cy="361246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2369"/>
              <a:chOff x="518433" y="1851126"/>
              <a:chExt cx="4201583" cy="362369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Projektvision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Projektmanagement und -vorgehen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Use-Case-Spezifikationen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3139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Diagramme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8" name="Rechteck: Abgerundete Ecken 12">
            <a:extLst>
              <a:ext uri="{FF2B5EF4-FFF2-40B4-BE49-F238E27FC236}">
                <a16:creationId xmlns:a16="http://schemas.microsoft.com/office/drawing/2014/main" id="{30B02549-2EA3-4469-A75F-3331029BBB77}"/>
              </a:ext>
            </a:extLst>
          </p:cNvPr>
          <p:cNvSpPr/>
          <p:nvPr/>
        </p:nvSpPr>
        <p:spPr>
          <a:xfrm>
            <a:off x="518433" y="526198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7BC802C-615F-47EA-B1F6-785ACB77F08B}"/>
              </a:ext>
            </a:extLst>
          </p:cNvPr>
          <p:cNvSpPr/>
          <p:nvPr/>
        </p:nvSpPr>
        <p:spPr>
          <a:xfrm>
            <a:off x="1183820" y="516544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3339" y="3615601"/>
            <a:ext cx="3789933" cy="96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Unsere Ausgangssituation.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03339" y="2242036"/>
            <a:ext cx="34964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150392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Welche Probleme bestehen?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37750" y="2034832"/>
            <a:ext cx="2427971" cy="3210516"/>
            <a:chOff x="5298431" y="2125063"/>
            <a:chExt cx="2488294" cy="321051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125063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welcher Filiale finde ich Produkt XY?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113161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Ist das Produkt überhaupt verfügbar?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welchem Regal steht das Produkt?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XXXX</a:t>
              </a:r>
            </a:p>
          </p:txBody>
        </p: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  <p:pic>
        <p:nvPicPr>
          <p:cNvPr id="67" name="Grafik 66" descr="Sanduhr 90% mit einfarbiger Füllung">
            <a:extLst>
              <a:ext uri="{FF2B5EF4-FFF2-40B4-BE49-F238E27FC236}">
                <a16:creationId xmlns:a16="http://schemas.microsoft.com/office/drawing/2014/main" id="{F5A57893-251E-4CCB-A005-6797466B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3458" y="3003677"/>
            <a:ext cx="518431" cy="518431"/>
          </a:xfrm>
          <a:prstGeom prst="rect">
            <a:avLst/>
          </a:prstGeom>
        </p:spPr>
      </p:pic>
      <p:pic>
        <p:nvPicPr>
          <p:cNvPr id="70" name="Grafik 69" descr="Lichter an mit einfarbiger Füllung">
            <a:extLst>
              <a:ext uri="{FF2B5EF4-FFF2-40B4-BE49-F238E27FC236}">
                <a16:creationId xmlns:a16="http://schemas.microsoft.com/office/drawing/2014/main" id="{F29BEF5B-464C-440B-89D6-0F529C9B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3458" y="2034038"/>
            <a:ext cx="518431" cy="518431"/>
          </a:xfrm>
          <a:prstGeom prst="rect">
            <a:avLst/>
          </a:prstGeom>
        </p:spPr>
      </p:pic>
      <p:pic>
        <p:nvPicPr>
          <p:cNvPr id="75" name="Grafik 74" descr="Ziel mit einfarbiger Füllung">
            <a:extLst>
              <a:ext uri="{FF2B5EF4-FFF2-40B4-BE49-F238E27FC236}">
                <a16:creationId xmlns:a16="http://schemas.microsoft.com/office/drawing/2014/main" id="{4CE3C19F-B9CA-4797-9A68-FF896437C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3458" y="3973317"/>
            <a:ext cx="518431" cy="518431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D515C627-C92E-4F46-97FD-A069C73CB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10" y="0"/>
            <a:ext cx="2441196" cy="2441196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00A5AC62-5BC3-4A1B-A445-6BD34A43F38C}"/>
              </a:ext>
            </a:extLst>
          </p:cNvPr>
          <p:cNvSpPr txBox="1"/>
          <p:nvPr/>
        </p:nvSpPr>
        <p:spPr>
          <a:xfrm>
            <a:off x="8410199" y="3615600"/>
            <a:ext cx="3789933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wollen wir hin?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Nicht suchen - Finden. </a:t>
            </a:r>
          </a:p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Alles in einer App.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Ellips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3" name="Freihand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489325" y="2143125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lips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3" name="Freihand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4" name="Ellips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5" name="Freihand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6" name="Ellips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7" name="Freihand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8" name="Freihand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9" name="Freihand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0" name="Freihand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42" name="Gruppieren 41" descr="Dieses Bild ist ein Symbol, das drei Personen und einen Globus darstellt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1723667"/>
            <a:ext cx="1271588" cy="3711933"/>
            <a:chOff x="2690812" y="1723667"/>
            <a:chExt cx="1271588" cy="3711933"/>
          </a:xfrm>
        </p:grpSpPr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6" name="Linie 262">
              <a:extLst>
                <a:ext uri="{FF2B5EF4-FFF2-40B4-BE49-F238E27FC236}">
                  <a16:creationId xmlns:a16="http://schemas.microsoft.com/office/drawing/2014/main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666" y="1723667"/>
              <a:ext cx="292485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Ellips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74774" cy="845634"/>
            <a:chOff x="9695998" y="4157408"/>
            <a:chExt cx="2250152" cy="845634"/>
          </a:xfrm>
        </p:grpSpPr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224554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PRODUKTSTANDORT ANZEIGEN</a:t>
              </a:r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756821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7" y="2203556"/>
            <a:ext cx="1827838" cy="826393"/>
            <a:chOff x="9695998" y="4157408"/>
            <a:chExt cx="1982343" cy="826393"/>
          </a:xfrm>
        </p:grpSpPr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9777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PRODUKTANZEIGE</a:t>
              </a:r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73758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845635"/>
            <a:chOff x="1427303" y="2203556"/>
            <a:chExt cx="1594605" cy="845635"/>
          </a:xfrm>
        </p:grpSpPr>
        <p:sp>
          <p:nvSpPr>
            <p:cNvPr id="340" name="Textfeld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VORSCHLÄGE</a:t>
              </a:r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802970"/>
              <a:ext cx="159460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157408"/>
            <a:ext cx="2690812" cy="845643"/>
            <a:chOff x="8843120" y="4157408"/>
            <a:chExt cx="2918263" cy="845643"/>
          </a:xfrm>
        </p:grpSpPr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8843120" y="4157408"/>
              <a:ext cx="29182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PRODUKTINFORMATION</a:t>
              </a:r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56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6" y="815276"/>
            <a:ext cx="4284026" cy="517853"/>
            <a:chOff x="9379627" y="4410753"/>
            <a:chExt cx="2371352" cy="517853"/>
          </a:xfrm>
        </p:grpSpPr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FILIALSTANDORT ANZEIGEN</a:t>
              </a:r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pic>
        <p:nvPicPr>
          <p:cNvPr id="3" name="Grafik 2" descr="Kennzeichen Silhouette">
            <a:extLst>
              <a:ext uri="{FF2B5EF4-FFF2-40B4-BE49-F238E27FC236}">
                <a16:creationId xmlns:a16="http://schemas.microsoft.com/office/drawing/2014/main" id="{3B02B043-31FF-4E9A-8165-6341EDA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399" y="4492473"/>
            <a:ext cx="673331" cy="673331"/>
          </a:xfrm>
          <a:prstGeom prst="rect">
            <a:avLst/>
          </a:prstGeom>
        </p:spPr>
      </p:pic>
      <p:pic>
        <p:nvPicPr>
          <p:cNvPr id="23" name="Grafik 22" descr="Route zwei Stecknadeln mit Weg mit einfarbiger Füllung">
            <a:extLst>
              <a:ext uri="{FF2B5EF4-FFF2-40B4-BE49-F238E27FC236}">
                <a16:creationId xmlns:a16="http://schemas.microsoft.com/office/drawing/2014/main" id="{86AB7A2E-9044-47A4-A74F-8A93DCB29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348" y="1638942"/>
            <a:ext cx="673331" cy="673331"/>
          </a:xfrm>
          <a:prstGeom prst="rect">
            <a:avLst/>
          </a:prstGeom>
        </p:spPr>
      </p:pic>
      <p:pic>
        <p:nvPicPr>
          <p:cNvPr id="29" name="Grafik 28" descr="Informationen Silhouette">
            <a:extLst>
              <a:ext uri="{FF2B5EF4-FFF2-40B4-BE49-F238E27FC236}">
                <a16:creationId xmlns:a16="http://schemas.microsoft.com/office/drawing/2014/main" id="{59D67D54-64C8-45B0-9189-6747ABE0C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0657" y="4438991"/>
            <a:ext cx="673331" cy="673331"/>
          </a:xfrm>
          <a:prstGeom prst="rect">
            <a:avLst/>
          </a:prstGeom>
        </p:spPr>
      </p:pic>
      <p:pic>
        <p:nvPicPr>
          <p:cNvPr id="31" name="Grafik 30" descr="Wegweiser Silhouette">
            <a:extLst>
              <a:ext uri="{FF2B5EF4-FFF2-40B4-BE49-F238E27FC236}">
                <a16:creationId xmlns:a16="http://schemas.microsoft.com/office/drawing/2014/main" id="{1843B856-8CE0-4732-BAA6-EB1F0A9ED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7969" y="2504530"/>
            <a:ext cx="673331" cy="673331"/>
          </a:xfrm>
          <a:prstGeom prst="rect">
            <a:avLst/>
          </a:prstGeom>
        </p:spPr>
      </p:pic>
      <p:pic>
        <p:nvPicPr>
          <p:cNvPr id="44" name="Grafik 43" descr="Monitor Silhouette">
            <a:extLst>
              <a:ext uri="{FF2B5EF4-FFF2-40B4-BE49-F238E27FC236}">
                <a16:creationId xmlns:a16="http://schemas.microsoft.com/office/drawing/2014/main" id="{5C70A440-A927-489C-B5AF-6B39BCB23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5540" y="2528060"/>
            <a:ext cx="673331" cy="6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6300" y="2448182"/>
            <a:ext cx="0" cy="17262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Rollen und Aufstellung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Projektmanagement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Wie gehen wir vor?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XXXX</a:t>
            </a:r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Julian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Fabian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Daniel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Damien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1925715"/>
            <a:ext cx="0" cy="22486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4941" y="3030284"/>
            <a:ext cx="0" cy="11441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390830" y="2272029"/>
            <a:ext cx="0" cy="190237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Qarqur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Stipovic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Boger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Arriens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EFE09E6-D5EC-4DEB-9BB9-D14A91091A13}"/>
              </a:ext>
            </a:extLst>
          </p:cNvPr>
          <p:cNvSpPr txBox="1"/>
          <p:nvPr/>
        </p:nvSpPr>
        <p:spPr>
          <a:xfrm>
            <a:off x="4808149" y="2160535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 err="1">
                <a:latin typeface="Segoe UI" panose="020B0502040204020203" pitchFamily="34" charset="0"/>
              </a:rPr>
              <a:t>Requirements</a:t>
            </a:r>
            <a:r>
              <a:rPr lang="de-DE" sz="1200" b="1" dirty="0">
                <a:latin typeface="Segoe UI" panose="020B0502040204020203" pitchFamily="34" charset="0"/>
              </a:rPr>
              <a:t>-Engineer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528975B-B792-4CC1-815E-E5D1BAEF3E23}"/>
              </a:ext>
            </a:extLst>
          </p:cNvPr>
          <p:cNvSpPr txBox="1"/>
          <p:nvPr/>
        </p:nvSpPr>
        <p:spPr>
          <a:xfrm>
            <a:off x="6673923" y="164953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Software-Engineer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5407032-21A1-4099-BE97-81F7C3B2C290}"/>
              </a:ext>
            </a:extLst>
          </p:cNvPr>
          <p:cNvSpPr txBox="1"/>
          <p:nvPr/>
        </p:nvSpPr>
        <p:spPr>
          <a:xfrm>
            <a:off x="8658935" y="2744610"/>
            <a:ext cx="7648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Kunde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1D1AAE1-EB3B-4763-A8E2-DA8F42B235FA}"/>
              </a:ext>
            </a:extLst>
          </p:cNvPr>
          <p:cNvSpPr txBox="1"/>
          <p:nvPr/>
        </p:nvSpPr>
        <p:spPr>
          <a:xfrm>
            <a:off x="9738993" y="196544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Softwareentwickler</a:t>
            </a:r>
            <a:endParaRPr lang="de-DE" b="1" dirty="0">
              <a:latin typeface="Segoe UI" panose="020B0502040204020203" pitchFamily="34" charset="0"/>
            </a:endParaRPr>
          </a:p>
        </p:txBody>
      </p:sp>
      <p:pic>
        <p:nvPicPr>
          <p:cNvPr id="101" name="Grafik 100" descr="Benutzer mit einfarbiger Füllung">
            <a:extLst>
              <a:ext uri="{FF2B5EF4-FFF2-40B4-BE49-F238E27FC236}">
                <a16:creationId xmlns:a16="http://schemas.microsoft.com/office/drawing/2014/main" id="{994355B5-BE58-466A-A4EE-AFEBB38D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38" y="4418014"/>
            <a:ext cx="435546" cy="435546"/>
          </a:xfrm>
          <a:prstGeom prst="rect">
            <a:avLst/>
          </a:prstGeom>
        </p:spPr>
      </p:pic>
      <p:pic>
        <p:nvPicPr>
          <p:cNvPr id="103" name="Grafik 102" descr="Stern für Bewertung mit einfarbiger Füllung">
            <a:extLst>
              <a:ext uri="{FF2B5EF4-FFF2-40B4-BE49-F238E27FC236}">
                <a16:creationId xmlns:a16="http://schemas.microsoft.com/office/drawing/2014/main" id="{EA9EBCB1-AA6B-4808-B45E-94F2267F1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941" y="4254182"/>
            <a:ext cx="280639" cy="280639"/>
          </a:xfrm>
          <a:prstGeom prst="rect">
            <a:avLst/>
          </a:prstGeom>
        </p:spPr>
      </p:pic>
      <p:pic>
        <p:nvPicPr>
          <p:cNvPr id="107" name="Grafik 106" descr="Programmierer mit einfarbiger Füllung">
            <a:extLst>
              <a:ext uri="{FF2B5EF4-FFF2-40B4-BE49-F238E27FC236}">
                <a16:creationId xmlns:a16="http://schemas.microsoft.com/office/drawing/2014/main" id="{A7DE4593-6B70-4AF8-BE71-7B25677D5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4129" y="4310978"/>
            <a:ext cx="493401" cy="493401"/>
          </a:xfrm>
          <a:prstGeom prst="rect">
            <a:avLst/>
          </a:prstGeom>
        </p:spPr>
      </p:pic>
      <p:pic>
        <p:nvPicPr>
          <p:cNvPr id="109" name="Grafik 108" descr="UI UX mit einfarbiger Füllung">
            <a:extLst>
              <a:ext uri="{FF2B5EF4-FFF2-40B4-BE49-F238E27FC236}">
                <a16:creationId xmlns:a16="http://schemas.microsoft.com/office/drawing/2014/main" id="{B011D5CB-C67C-4D23-9182-D78700A3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4875" y="4369346"/>
            <a:ext cx="502849" cy="502849"/>
          </a:xfrm>
          <a:prstGeom prst="rect">
            <a:avLst/>
          </a:prstGeom>
        </p:spPr>
      </p:pic>
      <p:pic>
        <p:nvPicPr>
          <p:cNvPr id="111" name="Grafik 110" descr="Glühbirne und Zahnrad mit einfarbiger Füllung">
            <a:extLst>
              <a:ext uri="{FF2B5EF4-FFF2-40B4-BE49-F238E27FC236}">
                <a16:creationId xmlns:a16="http://schemas.microsoft.com/office/drawing/2014/main" id="{30A4D425-417C-48D8-97E0-F55590815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5335" y="4278725"/>
            <a:ext cx="574835" cy="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123103" y="4841786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1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Rollen verteilen, Use-Cases sammeln XXXXX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115354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2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Diagramme erstellen, Wireframes modellieren XXXX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28710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3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Prototypische Entwicklung (?) XXXXX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42065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4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Endphase, Finalentwicklung XXXXXX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Projektvorgehen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63535" y="2644284"/>
              <a:ext cx="239688" cy="239688"/>
            </a:xfrm>
            <a:prstGeom prst="ellipse">
              <a:avLst/>
            </a:prstGeom>
            <a:solidFill>
              <a:srgbClr val="6313D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808143" y="2688892"/>
              <a:ext cx="150473" cy="150473"/>
            </a:xfrm>
            <a:prstGeom prst="ellipse">
              <a:avLst/>
            </a:prstGeom>
            <a:solidFill>
              <a:srgbClr val="6B8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78597" y="3189004"/>
              <a:ext cx="5802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148105" y="3441342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192712" y="348594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35 %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897773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6780734" y="367805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6825342" y="372266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65 %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644284"/>
              <a:ext cx="1431828" cy="1519390"/>
              <a:chOff x="7168469" y="2615320"/>
              <a:chExt cx="1431828" cy="1519390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15320"/>
                <a:ext cx="1431828" cy="1519390"/>
                <a:chOff x="7168469" y="2615320"/>
                <a:chExt cx="1431828" cy="1519390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4862484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530065" y="2615320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574673" y="2659927"/>
                  <a:ext cx="150473" cy="150473"/>
                </a:xfrm>
                <a:prstGeom prst="ellipse">
                  <a:avLst/>
                </a:prstGeom>
                <a:solidFill>
                  <a:srgbClr val="6C92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95 %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606601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740541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Worauf kommt es an?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??????</a:t>
            </a:r>
            <a:endParaRPr lang="de-DE" dirty="0"/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Julian Stipovic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Fabian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Qarqur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Daniel Boger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Damien Arriens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AB97BEE-A255-4F56-B023-3E708711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181</Words>
  <Application>Microsoft Office PowerPoint</Application>
  <PresentationFormat>Breitbild</PresentationFormat>
  <Paragraphs>84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Wingdings</vt:lpstr>
      <vt:lpstr>Office-Design</vt:lpstr>
      <vt:lpstr>Personal – Folie1</vt:lpstr>
      <vt:lpstr>Personal – Folie2</vt:lpstr>
      <vt:lpstr>Personal – Folie3</vt:lpstr>
      <vt:lpstr>Personal – Folie4</vt:lpstr>
      <vt:lpstr>Personal – Folie9</vt:lpstr>
      <vt:lpstr>Personal – Folie7</vt:lpstr>
      <vt:lpstr>Personal – Folie8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Julian Stipovic</dc:creator>
  <cp:lastModifiedBy>Julian Stipovic</cp:lastModifiedBy>
  <cp:revision>76</cp:revision>
  <dcterms:created xsi:type="dcterms:W3CDTF">2021-10-08T09:02:03Z</dcterms:created>
  <dcterms:modified xsi:type="dcterms:W3CDTF">2021-10-08T10:15:49Z</dcterms:modified>
</cp:coreProperties>
</file>