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9" r:id="rId21"/>
    <p:sldId id="280" r:id="rId22"/>
    <p:sldId id="281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BC9C"/>
    <a:srgbClr val="000000"/>
    <a:srgbClr val="0E74B2"/>
    <a:srgbClr val="0E22B2"/>
    <a:srgbClr val="294B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CB669-0E4E-4CBD-A7FD-CE719C000352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391D9-B2EB-4459-8C9E-131F95C24B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628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684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Fabian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948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Fabian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572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Damien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192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Damien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130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Damien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212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Damien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923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116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164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370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0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869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016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588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512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Fabian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700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Fabian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3102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Fabian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900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8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738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538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342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514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744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Fabian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91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3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3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3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9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6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4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5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4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7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3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33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9BC9C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C99527-577B-40AE-8FD3-4B9807924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699" y="2127519"/>
            <a:ext cx="5857701" cy="2602962"/>
          </a:xfrm>
        </p:spPr>
        <p:txBody>
          <a:bodyPr>
            <a:normAutofit/>
          </a:bodyPr>
          <a:lstStyle/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Rollen &amp; Aufgaben in Meetings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AEC2668A-DEBF-4F35-B66E-C33B1EF944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5" r="28397" b="-1"/>
          <a:stretch/>
        </p:blipFill>
        <p:spPr>
          <a:xfrm>
            <a:off x="6522569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8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E50B7-DEF6-46BB-BE55-5CA19328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4CD412-B2FE-4028-A577-3F1436E95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61556"/>
            <a:ext cx="10691265" cy="457754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Aufgaben &amp; Verantwortlichkeit</a:t>
            </a:r>
            <a:endParaRPr lang="de-DE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Verantwortlich für den </a:t>
            </a:r>
            <a:r>
              <a:rPr lang="de-DE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Erfolg des gesamten Entwicklungsvorhabens eines Produkts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Verwaltet &amp; priorisiert das </a:t>
            </a:r>
            <a:r>
              <a:rPr lang="de-DE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Backlog</a:t>
            </a:r>
            <a:endParaRPr lang="de-DE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Definiert die Anforderungen (User-Stories)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Richtet die Arbeit des Teams nach den Schwerpunkten und Prioritäten aus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Schnittstelle zwischen Kunde und Team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Gibt Kundenfeedback an das Team weiter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Kontrolle des Budgets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Akzeptiert das Arbeitsergebnis oder lehnt dies ab</a:t>
            </a: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nhaltsplatzhalter 12">
            <a:extLst>
              <a:ext uri="{FF2B5EF4-FFF2-40B4-BE49-F238E27FC236}">
                <a16:creationId xmlns:a16="http://schemas.microsoft.com/office/drawing/2014/main" id="{48BA79E3-FA7C-4D18-A184-FDF047E42E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5" t="8101" r="28737" b="52738"/>
          <a:stretch/>
        </p:blipFill>
        <p:spPr>
          <a:xfrm>
            <a:off x="10028006" y="828985"/>
            <a:ext cx="1363894" cy="15373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890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C0B23-91C6-4F2C-B475-7F06E95A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A3C14-4CAD-4330-B597-FFA2017EC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Fähigkeiten eines </a:t>
            </a:r>
            <a:r>
              <a:rPr lang="de-DE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Owners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Know-How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über den Anwendungsbereich und die Kundenbedürfnisse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Muss „Nein“ sagen können (z. B. bei Anforderungen)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Kommunikationsfähigkeit: Kunden, Stakeholder und das Team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in die Richtung der Vision leiten</a:t>
            </a:r>
          </a:p>
        </p:txBody>
      </p:sp>
      <p:pic>
        <p:nvPicPr>
          <p:cNvPr id="4" name="Inhaltsplatzhalter 12">
            <a:extLst>
              <a:ext uri="{FF2B5EF4-FFF2-40B4-BE49-F238E27FC236}">
                <a16:creationId xmlns:a16="http://schemas.microsoft.com/office/drawing/2014/main" id="{47B8C840-A2EB-4F90-89F0-DD40E7A5A3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5" t="8101" r="28737" b="52738"/>
          <a:stretch/>
        </p:blipFill>
        <p:spPr>
          <a:xfrm>
            <a:off x="10028006" y="828985"/>
            <a:ext cx="1363894" cy="15373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5381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A4D09-CE42-43E8-83F4-2BDB2969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09BBA-684D-452C-AD6F-1332A1CCB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 Developer Team ist fokussiert auf die Implementierung und die Erfüllung der Anforderungen des </a:t>
            </a:r>
            <a:r>
              <a:rPr lang="de-D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Backlogs.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Inhaltsplatzhalter 12">
            <a:extLst>
              <a:ext uri="{FF2B5EF4-FFF2-40B4-BE49-F238E27FC236}">
                <a16:creationId xmlns:a16="http://schemas.microsoft.com/office/drawing/2014/main" id="{78BFCE06-2313-4534-8FB4-40E4756C78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51" t="54880" r="2655" b="9159"/>
          <a:stretch/>
        </p:blipFill>
        <p:spPr>
          <a:xfrm>
            <a:off x="9690561" y="642851"/>
            <a:ext cx="1701339" cy="13078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Grafik 5" descr="Ein Bild, das Vektorgrafiken enthält.&#10;&#10;Automatisch generierte Beschreibung">
            <a:extLst>
              <a:ext uri="{FF2B5EF4-FFF2-40B4-BE49-F238E27FC236}">
                <a16:creationId xmlns:a16="http://schemas.microsoft.com/office/drawing/2014/main" id="{C0BA64C1-C55C-453E-96AB-035A825E72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7455" r="6543" b="5424"/>
          <a:stretch/>
        </p:blipFill>
        <p:spPr>
          <a:xfrm>
            <a:off x="1080655" y="4660668"/>
            <a:ext cx="1396538" cy="14020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6534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97DD7-1B31-4C10-B468-5A9CDCF1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FB5BC7-6A40-42F9-ABA6-5DEE15C27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4107674"/>
          </a:xfrm>
        </p:spPr>
        <p:txBody>
          <a:bodyPr/>
          <a:lstStyle/>
          <a:p>
            <a:pPr marL="0" indent="0">
              <a:buNone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Aufgaben &amp; Verantwortlichkeit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Realisierung des Produkts (Funktionen) verantwortlich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Implementierung, Design und Test des Produktes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priorisiert die Funktionen - das Developer Team entscheidet aber wie viele Sprints benötigt werden zur Erfüllung der Funktion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Verantwortung für den Sprint und das Ergebnis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Definiert Arbeitspakete und ordnet diese zu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Pflegt das Sprint Backlog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Inhaltsplatzhalter 12">
            <a:extLst>
              <a:ext uri="{FF2B5EF4-FFF2-40B4-BE49-F238E27FC236}">
                <a16:creationId xmlns:a16="http://schemas.microsoft.com/office/drawing/2014/main" id="{2FADA73A-6656-41CF-83CA-23F02E32D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51" t="54880" r="2655" b="9159"/>
          <a:stretch/>
        </p:blipFill>
        <p:spPr>
          <a:xfrm>
            <a:off x="9690561" y="642851"/>
            <a:ext cx="1701339" cy="13078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95944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C811C-9331-402E-B4B3-6D45F57B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BC9FE0-FD29-4611-AB8C-7265FA1CE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Fähigkeiten eines Developer Teams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Kann den Aufwand abschätzen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Selbstorganisation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Know-How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für die Implementierung bzw. können sich das Wissen aneignen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Kommunikation und Zusammenarbeit im Team ist möglich und notwendig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Inhaltsplatzhalter 12">
            <a:extLst>
              <a:ext uri="{FF2B5EF4-FFF2-40B4-BE49-F238E27FC236}">
                <a16:creationId xmlns:a16="http://schemas.microsoft.com/office/drawing/2014/main" id="{A92D9A57-EF2D-4B79-B961-E6D0AB6318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51" t="54880" r="2655" b="9159"/>
          <a:stretch/>
        </p:blipFill>
        <p:spPr>
          <a:xfrm>
            <a:off x="9690561" y="642851"/>
            <a:ext cx="1701339" cy="13078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39012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AFDE7-7DC6-4EFF-B2DA-3BF2F2C4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41" y="485246"/>
            <a:ext cx="10691265" cy="1371030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Zusammenspiel im Team</a:t>
            </a:r>
          </a:p>
        </p:txBody>
      </p:sp>
      <p:pic>
        <p:nvPicPr>
          <p:cNvPr id="5" name="Inhaltsplatzhalter 4" descr="Ein Bild, das Kleidung enthält.&#10;&#10;Automatisch generierte Beschreibung">
            <a:extLst>
              <a:ext uri="{FF2B5EF4-FFF2-40B4-BE49-F238E27FC236}">
                <a16:creationId xmlns:a16="http://schemas.microsoft.com/office/drawing/2014/main" id="{930C7024-4815-4E46-9755-F1982FA9D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0" y="3429000"/>
            <a:ext cx="2619375" cy="17430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B374FBF-37E8-46EC-9454-80D8260222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1" t="51559" r="50074" b="4158"/>
          <a:stretch/>
        </p:blipFill>
        <p:spPr>
          <a:xfrm>
            <a:off x="538739" y="3786341"/>
            <a:ext cx="1570615" cy="17663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nhaltsplatzhalter 12">
            <a:extLst>
              <a:ext uri="{FF2B5EF4-FFF2-40B4-BE49-F238E27FC236}">
                <a16:creationId xmlns:a16="http://schemas.microsoft.com/office/drawing/2014/main" id="{9217B034-D5CA-4086-91CE-2153B5A28A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51" t="54880" r="2655" b="9159"/>
          <a:stretch/>
        </p:blipFill>
        <p:spPr>
          <a:xfrm>
            <a:off x="9690560" y="4015563"/>
            <a:ext cx="1701339" cy="13078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nhaltsplatzhalter 12">
            <a:extLst>
              <a:ext uri="{FF2B5EF4-FFF2-40B4-BE49-F238E27FC236}">
                <a16:creationId xmlns:a16="http://schemas.microsoft.com/office/drawing/2014/main" id="{5FBF951B-3BA6-4087-89FD-5050A3A229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5" t="8101" r="28737" b="52738"/>
          <a:stretch/>
        </p:blipFill>
        <p:spPr>
          <a:xfrm>
            <a:off x="5414051" y="1560505"/>
            <a:ext cx="1363894" cy="15373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EDA6F3C-3717-4433-A389-115A7DCF151A}"/>
              </a:ext>
            </a:extLst>
          </p:cNvPr>
          <p:cNvCxnSpPr/>
          <p:nvPr/>
        </p:nvCxnSpPr>
        <p:spPr>
          <a:xfrm flipV="1">
            <a:off x="2233352" y="2204171"/>
            <a:ext cx="2865120" cy="159378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4B44766-EAD4-4659-A331-AE86292A25E2}"/>
              </a:ext>
            </a:extLst>
          </p:cNvPr>
          <p:cNvCxnSpPr>
            <a:cxnSpLocks/>
          </p:cNvCxnSpPr>
          <p:nvPr/>
        </p:nvCxnSpPr>
        <p:spPr>
          <a:xfrm>
            <a:off x="7146175" y="2203156"/>
            <a:ext cx="2812473" cy="146552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689F8E-CDE3-4F26-9DDD-1BB33F64D8F2}"/>
              </a:ext>
            </a:extLst>
          </p:cNvPr>
          <p:cNvCxnSpPr>
            <a:cxnSpLocks/>
          </p:cNvCxnSpPr>
          <p:nvPr/>
        </p:nvCxnSpPr>
        <p:spPr>
          <a:xfrm flipV="1">
            <a:off x="2338991" y="5172075"/>
            <a:ext cx="7121931" cy="2593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85D4C0A-04B0-4EE4-AB2A-B048716CEFF7}"/>
              </a:ext>
            </a:extLst>
          </p:cNvPr>
          <p:cNvSpPr txBox="1"/>
          <p:nvPr/>
        </p:nvSpPr>
        <p:spPr>
          <a:xfrm>
            <a:off x="3147753" y="3218397"/>
            <a:ext cx="243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häufige Kommunikation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6E77486-3781-4A7D-8920-E45DF93493DD}"/>
              </a:ext>
            </a:extLst>
          </p:cNvPr>
          <p:cNvSpPr txBox="1"/>
          <p:nvPr/>
        </p:nvSpPr>
        <p:spPr>
          <a:xfrm>
            <a:off x="2233347" y="4631046"/>
            <a:ext cx="291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gegenseitige Unterstützung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3687348-93EF-4249-94BF-CE44AA0F7455}"/>
              </a:ext>
            </a:extLst>
          </p:cNvPr>
          <p:cNvSpPr txBox="1"/>
          <p:nvPr/>
        </p:nvSpPr>
        <p:spPr>
          <a:xfrm>
            <a:off x="6737029" y="3200911"/>
            <a:ext cx="236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gegenseitiger Respekt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3C7F807-B9AC-43C4-984D-B5C2B5D5189E}"/>
              </a:ext>
            </a:extLst>
          </p:cNvPr>
          <p:cNvSpPr txBox="1"/>
          <p:nvPr/>
        </p:nvSpPr>
        <p:spPr>
          <a:xfrm>
            <a:off x="7369275" y="4110522"/>
            <a:ext cx="2128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Gemeinsame Ausrichtung auf die Projektvision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E99E0BF-02F7-4FE5-B3A8-45EC883E44C3}"/>
              </a:ext>
            </a:extLst>
          </p:cNvPr>
          <p:cNvSpPr txBox="1"/>
          <p:nvPr/>
        </p:nvSpPr>
        <p:spPr>
          <a:xfrm>
            <a:off x="2500051" y="3918480"/>
            <a:ext cx="226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Selbstorganisation</a:t>
            </a:r>
          </a:p>
        </p:txBody>
      </p:sp>
    </p:spTree>
    <p:extLst>
      <p:ext uri="{BB962C8B-B14F-4D97-AF65-F5344CB8AC3E}">
        <p14:creationId xmlns:p14="http://schemas.microsoft.com/office/powerpoint/2010/main" val="3989266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1479B-16A8-494D-ABEF-B185A55C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78A7E8-F6EF-4920-A590-B24F023D1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Jeden Tag ein Daily Stand Up Meeting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Zur gleichen Zeit, am gleichem Ort und max. 15 Minuten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 Meeting wird vom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moderiert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achtet auf die Zeit</a:t>
            </a:r>
          </a:p>
          <a:p>
            <a:endParaRPr lang="de-DE" dirty="0"/>
          </a:p>
        </p:txBody>
      </p:sp>
      <p:pic>
        <p:nvPicPr>
          <p:cNvPr id="5" name="Grafik 4" descr="Ein Bild, das Möbel, Tisch, Sitz, Stuhl enthält.&#10;&#10;Automatisch generierte Beschreibung">
            <a:extLst>
              <a:ext uri="{FF2B5EF4-FFF2-40B4-BE49-F238E27FC236}">
                <a16:creationId xmlns:a16="http://schemas.microsoft.com/office/drawing/2014/main" id="{FD0C1FB6-317E-4C8C-9D86-8B57CEC8BB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3" t="6383" r="25273" b="16121"/>
          <a:stretch/>
        </p:blipFill>
        <p:spPr>
          <a:xfrm>
            <a:off x="9559622" y="454430"/>
            <a:ext cx="1832278" cy="16514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896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2CA73-CD75-46C3-AE97-6B291256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FF27B4-8CF0-4C28-AB96-AFC7511E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Teilnahme des </a:t>
            </a: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kompletten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-Teams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Weitere Teilnehmer dürfen am Meeting teilnehmen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Andere Teilnehmer dürfen erst nach dem Meeting Kommentare abgeben</a:t>
            </a:r>
          </a:p>
          <a:p>
            <a:pPr marL="0" indent="0">
              <a:buNone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Besprechungspunkte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„Was habe ich seit gestern gemacht?“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„Was habe ich für heute geplant?“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„Was steht mir im Weg?“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pic>
        <p:nvPicPr>
          <p:cNvPr id="4" name="Grafik 3" descr="Ein Bild, das Möbel, Tisch, Sitz, Stuhl enthält.&#10;&#10;Automatisch generierte Beschreibung">
            <a:extLst>
              <a:ext uri="{FF2B5EF4-FFF2-40B4-BE49-F238E27FC236}">
                <a16:creationId xmlns:a16="http://schemas.microsoft.com/office/drawing/2014/main" id="{81F003A9-5149-4DE6-BBEE-DF749FD61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3" t="6383" r="25273" b="16121"/>
          <a:stretch/>
        </p:blipFill>
        <p:spPr>
          <a:xfrm>
            <a:off x="9559622" y="454430"/>
            <a:ext cx="1832278" cy="16514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21655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2CA73-CD75-46C3-AE97-6B291256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FF27B4-8CF0-4C28-AB96-AFC7511E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Ziele der Meetings: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Aktivitäten synchronisieren und über das Erreichte nachdenken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Prüfung, ob das Team auf dem richtigen Weg 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Braucht ein Entwickler Unterstützung? Wer kann helfen?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Wissensstand des Teams verbessern</a:t>
            </a:r>
          </a:p>
          <a:p>
            <a:endParaRPr lang="de-DE" dirty="0"/>
          </a:p>
        </p:txBody>
      </p:sp>
      <p:pic>
        <p:nvPicPr>
          <p:cNvPr id="4" name="Grafik 3" descr="Ein Bild, das Möbel, Tisch, Sitz, Stuhl enthält.&#10;&#10;Automatisch generierte Beschreibung">
            <a:extLst>
              <a:ext uri="{FF2B5EF4-FFF2-40B4-BE49-F238E27FC236}">
                <a16:creationId xmlns:a16="http://schemas.microsoft.com/office/drawing/2014/main" id="{81F003A9-5149-4DE6-BBEE-DF749FD61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3" t="6383" r="25273" b="16121"/>
          <a:stretch/>
        </p:blipFill>
        <p:spPr>
          <a:xfrm>
            <a:off x="9559622" y="454430"/>
            <a:ext cx="1832278" cy="16514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04723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2CA73-CD75-46C3-AE97-6B291256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FF27B4-8CF0-4C28-AB96-AFC7511E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Weitere Arten von </a:t>
            </a:r>
            <a:r>
              <a:rPr lang="de-DE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Meetings: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Retrospektive</a:t>
            </a:r>
          </a:p>
        </p:txBody>
      </p:sp>
      <p:pic>
        <p:nvPicPr>
          <p:cNvPr id="4" name="Grafik 3" descr="Ein Bild, das Möbel, Tisch, Sitz, Stuhl enthält.&#10;&#10;Automatisch generierte Beschreibung">
            <a:extLst>
              <a:ext uri="{FF2B5EF4-FFF2-40B4-BE49-F238E27FC236}">
                <a16:creationId xmlns:a16="http://schemas.microsoft.com/office/drawing/2014/main" id="{81F003A9-5149-4DE6-BBEE-DF749FD61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3" t="6383" r="25273" b="16121"/>
          <a:stretch/>
        </p:blipFill>
        <p:spPr>
          <a:xfrm>
            <a:off x="9559622" y="454430"/>
            <a:ext cx="1832278" cy="16514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0056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A1522-67F1-4F86-9E5B-D715F0C6F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112963"/>
            <a:ext cx="4093599" cy="1223452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pic>
        <p:nvPicPr>
          <p:cNvPr id="6" name="Inhaltsplatzhalter 5" descr="Ein Bild, das Text, Visitenkarte enthält.&#10;&#10;Automatisch generierte Beschreibung">
            <a:extLst>
              <a:ext uri="{FF2B5EF4-FFF2-40B4-BE49-F238E27FC236}">
                <a16:creationId xmlns:a16="http://schemas.microsoft.com/office/drawing/2014/main" id="{33A05760-629B-43F7-BB74-39DB2CF04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750" y="1336415"/>
            <a:ext cx="4185170" cy="4185170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1ABFD7-5363-42B9-852B-9E6E0C2FE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8426" y="1511932"/>
            <a:ext cx="4282753" cy="4894409"/>
          </a:xfrm>
        </p:spPr>
        <p:txBody>
          <a:bodyPr>
            <a:normAutofit lnSpcReduction="10000"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Rollen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 - Aufgaben &amp; Verantwortlichkeit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 - Fokus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Fähigkeiten  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 - Zusammenspiel im agilen Team</a:t>
            </a: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Meeting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 - Wer muss teilnehmen?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 - Wer führt das Meeting?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Ziel vom Meeting</a:t>
            </a: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Eigenes Projekt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 - Unser Vorgehen</a:t>
            </a:r>
          </a:p>
          <a:p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59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2CA73-CD75-46C3-AE97-6B291256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FF27B4-8CF0-4C28-AB96-AFC7511E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</a:t>
            </a:r>
            <a:r>
              <a:rPr lang="de-DE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endParaRPr lang="de-DE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Teilnehmer: komplettes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können weitere Teilnehmer wie der Stakeholder teilnehmen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Sind passiv am Meeting beteiligt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Product-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führt das Meeting 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Ziel: Planung vom Sprint-Ziele; angestrebte Produktinkrement und Sprint Backlog</a:t>
            </a:r>
          </a:p>
        </p:txBody>
      </p:sp>
      <p:pic>
        <p:nvPicPr>
          <p:cNvPr id="4" name="Grafik 3" descr="Ein Bild, das Möbel, Tisch, Sitz, Stuhl enthält.&#10;&#10;Automatisch generierte Beschreibung">
            <a:extLst>
              <a:ext uri="{FF2B5EF4-FFF2-40B4-BE49-F238E27FC236}">
                <a16:creationId xmlns:a16="http://schemas.microsoft.com/office/drawing/2014/main" id="{81F003A9-5149-4DE6-BBEE-DF749FD61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3" t="6383" r="25273" b="16121"/>
          <a:stretch/>
        </p:blipFill>
        <p:spPr>
          <a:xfrm>
            <a:off x="9559622" y="454430"/>
            <a:ext cx="1832278" cy="16514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52203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2CA73-CD75-46C3-AE97-6B291256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FF27B4-8CF0-4C28-AB96-AFC7511E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Teilnehmer: komplettes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-Team sowie wichtige Stakeholder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führt das Meeting 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Ziel: Ergebnisse vom abgelaufenen Sprint vorstellen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Stakeholder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Ablehnung oder Zustimmung des Arbeitsergebnis vom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fik 3" descr="Ein Bild, das Möbel, Tisch, Sitz, Stuhl enthält.&#10;&#10;Automatisch generierte Beschreibung">
            <a:extLst>
              <a:ext uri="{FF2B5EF4-FFF2-40B4-BE49-F238E27FC236}">
                <a16:creationId xmlns:a16="http://schemas.microsoft.com/office/drawing/2014/main" id="{81F003A9-5149-4DE6-BBEE-DF749FD61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3" t="6383" r="25273" b="16121"/>
          <a:stretch/>
        </p:blipFill>
        <p:spPr>
          <a:xfrm>
            <a:off x="9559622" y="454430"/>
            <a:ext cx="1832278" cy="16514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03084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2CA73-CD75-46C3-AE97-6B291256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FF27B4-8CF0-4C28-AB96-AFC7511E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Retrospektive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 das komplette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-Team nimmt an dem Meeting teil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organisiert und leitet das Meeting als gleichberechtigter Teilnehmer 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Ziel: Rückblick auf den Verlauf des vorherigen Sprints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Mitarbeit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Verhältnis zwischen den Teammitgliedern 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Verbesserung Teamarbeit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Prozess</a:t>
            </a:r>
          </a:p>
        </p:txBody>
      </p:sp>
      <p:pic>
        <p:nvPicPr>
          <p:cNvPr id="4" name="Grafik 3" descr="Ein Bild, das Möbel, Tisch, Sitz, Stuhl enthält.&#10;&#10;Automatisch generierte Beschreibung">
            <a:extLst>
              <a:ext uri="{FF2B5EF4-FFF2-40B4-BE49-F238E27FC236}">
                <a16:creationId xmlns:a16="http://schemas.microsoft.com/office/drawing/2014/main" id="{81F003A9-5149-4DE6-BBEE-DF749FD61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3" t="6383" r="25273" b="16121"/>
          <a:stretch/>
        </p:blipFill>
        <p:spPr>
          <a:xfrm>
            <a:off x="9559622" y="454430"/>
            <a:ext cx="1832278" cy="16514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28075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F476DC5-1A8D-4EA9-AD20-2E08EF52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5044135" cy="1223452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Unser Vorgehen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9935FB8-E98C-484E-B160-B68915885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Rollen nicht zu 100 % eingehalten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Wechsel der Rollen im Team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Wöchentliche Meetings über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Discord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78EE4CB7-EE66-4EE1-9203-9B9116C0E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41" y="1545281"/>
            <a:ext cx="4603113" cy="460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32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5741A67-D050-4D1B-B4AA-E35C97E0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Unser Vorgehen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5B9047-C5A7-4C55-A87B-E415A9853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Besprechungspunkte: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der erledigten Aufgaben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Neue Aufgaben verteilen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Probleme austauschen und Lösungsansätze finden</a:t>
            </a:r>
          </a:p>
          <a:p>
            <a:endParaRPr lang="de-DE" dirty="0"/>
          </a:p>
        </p:txBody>
      </p:sp>
      <p:pic>
        <p:nvPicPr>
          <p:cNvPr id="7" name="Inhaltsplatzhalter 9">
            <a:extLst>
              <a:ext uri="{FF2B5EF4-FFF2-40B4-BE49-F238E27FC236}">
                <a16:creationId xmlns:a16="http://schemas.microsoft.com/office/drawing/2014/main" id="{51C95358-60F9-4447-829E-08A90767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215" y="440615"/>
            <a:ext cx="2120150" cy="212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5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4ECD4E8-4655-4C37-905C-ABA0B597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2384509"/>
            <a:ext cx="10691265" cy="2088981"/>
          </a:xfrm>
        </p:spPr>
        <p:txBody>
          <a:bodyPr>
            <a:normAutofit fontScale="90000"/>
          </a:bodyPr>
          <a:lstStyle/>
          <a:p>
            <a:pPr algn="ctr"/>
            <a:r>
              <a:rPr lang="de-DE" sz="48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Vielen Dank </a:t>
            </a:r>
            <a:br>
              <a:rPr lang="de-DE" sz="48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48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für eure</a:t>
            </a:r>
            <a:br>
              <a:rPr lang="de-DE" sz="4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48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Aufmerksamkeit!</a:t>
            </a:r>
            <a:endParaRPr lang="de-DE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fik 5" descr="Ein Bild, das Text, Schiefertafel enthält.&#10;&#10;Automatisch generierte Beschreibung">
            <a:extLst>
              <a:ext uri="{FF2B5EF4-FFF2-40B4-BE49-F238E27FC236}">
                <a16:creationId xmlns:a16="http://schemas.microsoft.com/office/drawing/2014/main" id="{9B1F6E36-7031-4A42-BE0E-B338E0740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652" y="4568368"/>
            <a:ext cx="2207162" cy="16528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6033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9F50787-0BC3-48A5-9E19-B1B3B600EC7E}"/>
              </a:ext>
            </a:extLst>
          </p:cNvPr>
          <p:cNvSpPr txBox="1"/>
          <p:nvPr/>
        </p:nvSpPr>
        <p:spPr>
          <a:xfrm>
            <a:off x="2097578" y="2459504"/>
            <a:ext cx="79968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Welche </a:t>
            </a:r>
            <a:r>
              <a:rPr lang="de-DE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Rollen kennt Ihr?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26AD19A-E5AA-4872-845A-4BA8C178F2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t="6878" r="29739" b="11526"/>
          <a:stretch/>
        </p:blipFill>
        <p:spPr>
          <a:xfrm>
            <a:off x="590204" y="3968586"/>
            <a:ext cx="1507374" cy="2487763"/>
          </a:xfrm>
          <a:prstGeom prst="snip2DiagRect">
            <a:avLst>
              <a:gd name="adj1" fmla="val 0"/>
              <a:gd name="adj2" fmla="val 2291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2615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FECE8-7349-4D00-81DB-46A8BABF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5"/>
            <a:ext cx="10691265" cy="751533"/>
          </a:xfrm>
        </p:spPr>
        <p:txBody>
          <a:bodyPr>
            <a:norm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Rollen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48A05ED4-2B78-461D-BB9D-173CF4367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587" y="2298942"/>
            <a:ext cx="5991978" cy="36369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Grafik 14" descr="Ein Bild, das Text, ClipArt, Vektorgrafiken enthält.&#10;&#10;Automatisch generierte Beschreibung">
            <a:extLst>
              <a:ext uri="{FF2B5EF4-FFF2-40B4-BE49-F238E27FC236}">
                <a16:creationId xmlns:a16="http://schemas.microsoft.com/office/drawing/2014/main" id="{7113892B-284C-4334-AA26-38E8F8D7BC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08" y="3327762"/>
            <a:ext cx="1795273" cy="17097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Pfeil: nach links und rechts 17">
            <a:extLst>
              <a:ext uri="{FF2B5EF4-FFF2-40B4-BE49-F238E27FC236}">
                <a16:creationId xmlns:a16="http://schemas.microsoft.com/office/drawing/2014/main" id="{E3CF81E9-D91B-4CC6-BFFF-6EB3A32DBF4C}"/>
              </a:ext>
            </a:extLst>
          </p:cNvPr>
          <p:cNvSpPr/>
          <p:nvPr/>
        </p:nvSpPr>
        <p:spPr>
          <a:xfrm>
            <a:off x="2992581" y="3922222"/>
            <a:ext cx="2502006" cy="520864"/>
          </a:xfrm>
          <a:prstGeom prst="leftRightArrow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F46BE54-90CD-40DC-8097-9870ABBEE933}"/>
              </a:ext>
            </a:extLst>
          </p:cNvPr>
          <p:cNvSpPr/>
          <p:nvPr/>
        </p:nvSpPr>
        <p:spPr>
          <a:xfrm>
            <a:off x="1374507" y="5037546"/>
            <a:ext cx="1440873" cy="44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Kunde</a:t>
            </a:r>
          </a:p>
        </p:txBody>
      </p:sp>
    </p:spTree>
    <p:extLst>
      <p:ext uri="{BB962C8B-B14F-4D97-AF65-F5344CB8AC3E}">
        <p14:creationId xmlns:p14="http://schemas.microsoft.com/office/powerpoint/2010/main" val="75907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6B63C-D8B7-4222-918D-F10FD533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F8D53D-1388-4B2D-8C77-F14FAA5DB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Keine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Rolle im engeren Sinne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Dennoch wichtig: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setzt das Produkt ein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für die Produktentwicklung bezahlt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Kennt die konkreten Anforderungen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fik 4" descr="Ein Bild, das Text, ClipArt, Vektorgrafiken enthält.&#10;&#10;Automatisch generierte Beschreibung">
            <a:extLst>
              <a:ext uri="{FF2B5EF4-FFF2-40B4-BE49-F238E27FC236}">
                <a16:creationId xmlns:a16="http://schemas.microsoft.com/office/drawing/2014/main" id="{6549BEA4-77C8-481C-B792-EF78CC7C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6" t="10096" r="22116" b="3383"/>
          <a:stretch/>
        </p:blipFill>
        <p:spPr>
          <a:xfrm>
            <a:off x="10127672" y="826853"/>
            <a:ext cx="1005840" cy="15615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3887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191C2-4261-48C2-B57A-642826A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64502-CF3F-4ADB-AD6F-DF838DA9A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</a:t>
            </a:r>
            <a:r>
              <a:rPr lang="de-D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ist fokussiert auf die Teamleistung und die Einhaltung von </a:t>
            </a:r>
            <a:r>
              <a:rPr lang="de-D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-Werten und -Techniken. Er fungiert als </a:t>
            </a:r>
            <a:r>
              <a:rPr lang="de-D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Servant</a:t>
            </a: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Leader, damit das Team gemeinsam das Projektziel erreicht.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98B5058-9A35-4B94-8AF5-C832FED679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1" t="51559" r="50074" b="4158"/>
          <a:stretch/>
        </p:blipFill>
        <p:spPr>
          <a:xfrm>
            <a:off x="9821285" y="633046"/>
            <a:ext cx="1570615" cy="17663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Grafik 6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4E8BDF50-E11C-4507-B680-9BCBA8EA5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85" y="4875155"/>
            <a:ext cx="2496589" cy="16633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3205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9A46C-A10D-46FB-A9EF-CBE6193A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94879"/>
          </a:xfrm>
        </p:spPr>
        <p:txBody>
          <a:bodyPr/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287E8D-7173-493E-A173-A860846BB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16975"/>
            <a:ext cx="10691265" cy="4200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Aufgaben &amp; Verantwortlichkeit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Trainer und Mentor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Teams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Erleichtert die Teambildung und führt das Team zusammen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Erkennt Konflikte und Hindernisse und beseitigt diese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Hilft dem Team, sich selbst zu organisieren und Besprechungen produktiv zu gestalten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Sorgt für ein gutes Arbeitsumfeld und schützt vor externen Störungen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Zusätzliche Schulung erforderlich?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Scrum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Master kümmert sich darum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FCDAFCA-0E2C-4EC6-9243-9546B53F2E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1" t="51559" r="50074" b="4158"/>
          <a:stretch/>
        </p:blipFill>
        <p:spPr>
          <a:xfrm>
            <a:off x="9821285" y="633046"/>
            <a:ext cx="1570615" cy="17663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8604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FA277-D216-4FC3-9AF3-9224EAAD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16210-CD14-469F-B545-4BA0EAA9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11432"/>
            <a:ext cx="10691265" cy="4466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Fähigkeiten eines </a:t>
            </a:r>
            <a:r>
              <a:rPr lang="de-DE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Masters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Ein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muss einige Fähigkeiten beherrschen, um ein 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guter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im Team zu sein.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Verständnis für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 seine Prozesse/Methoden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Führungsqualität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Kommunikationsfähigkeit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Gewisse Motivation/Lust an das Team übertragen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Konflikte erkennen und zu lösen</a:t>
            </a:r>
          </a:p>
          <a:p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A914B9-CE22-4139-8E99-61E712A584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1" t="51559" r="50074" b="4158"/>
          <a:stretch/>
        </p:blipFill>
        <p:spPr>
          <a:xfrm>
            <a:off x="9821285" y="633046"/>
            <a:ext cx="1570615" cy="17663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7356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BF33A-B24A-4B86-BFBB-AAC3AB4C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D796A7-C154-4466-A909-3E47073A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</a:t>
            </a:r>
            <a:r>
              <a:rPr lang="de-D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ist fokussiert auf das Produkt. Er repräsentiert das Produkt und hat ein breites Verständnis. Ebenfalls liegt der Fokus auf der Verwaltung und Priorisierung des </a:t>
            </a:r>
            <a:r>
              <a:rPr lang="de-D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Backlogs.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Inhaltsplatzhalter 12">
            <a:extLst>
              <a:ext uri="{FF2B5EF4-FFF2-40B4-BE49-F238E27FC236}">
                <a16:creationId xmlns:a16="http://schemas.microsoft.com/office/drawing/2014/main" id="{0FADD765-EAC7-42EA-9A39-2BDEBF4A34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5" t="8101" r="28737" b="52738"/>
          <a:stretch/>
        </p:blipFill>
        <p:spPr>
          <a:xfrm>
            <a:off x="10028006" y="828985"/>
            <a:ext cx="1363894" cy="15373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E10BAE21-7392-496D-9DB6-430121E1E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16" y="4788133"/>
            <a:ext cx="1788622" cy="17886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6642180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</Words>
  <Application>Microsoft Office PowerPoint</Application>
  <PresentationFormat>Breitbild</PresentationFormat>
  <Paragraphs>190</Paragraphs>
  <Slides>25</Slides>
  <Notes>25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Calisto MT</vt:lpstr>
      <vt:lpstr>Comic Sans MS</vt:lpstr>
      <vt:lpstr>Times New Roman</vt:lpstr>
      <vt:lpstr>Univers Condensed</vt:lpstr>
      <vt:lpstr>Wingdings</vt:lpstr>
      <vt:lpstr>ChronicleVTI</vt:lpstr>
      <vt:lpstr>Scrum Rollen &amp; Aufgaben in Meetings</vt:lpstr>
      <vt:lpstr>Agenda</vt:lpstr>
      <vt:lpstr>PowerPoint-Präsentation</vt:lpstr>
      <vt:lpstr>Scrum Rollen</vt:lpstr>
      <vt:lpstr>Kunde</vt:lpstr>
      <vt:lpstr>Scrum Master</vt:lpstr>
      <vt:lpstr>Scrum Master</vt:lpstr>
      <vt:lpstr>Scrum Master</vt:lpstr>
      <vt:lpstr>Product Owner</vt:lpstr>
      <vt:lpstr>Product Owner</vt:lpstr>
      <vt:lpstr>Product Owner</vt:lpstr>
      <vt:lpstr>Developer Team</vt:lpstr>
      <vt:lpstr>Developer Team</vt:lpstr>
      <vt:lpstr>Developer Team</vt:lpstr>
      <vt:lpstr>Zusammenspiel im Team</vt:lpstr>
      <vt:lpstr>Meeting</vt:lpstr>
      <vt:lpstr>Meeting</vt:lpstr>
      <vt:lpstr>Meeting</vt:lpstr>
      <vt:lpstr>Meeting</vt:lpstr>
      <vt:lpstr>Meeting</vt:lpstr>
      <vt:lpstr>Meeting</vt:lpstr>
      <vt:lpstr>Meeting</vt:lpstr>
      <vt:lpstr>Unser Vorgehen</vt:lpstr>
      <vt:lpstr>Unser Vorgehen</vt:lpstr>
      <vt:lpstr>Vielen Dank 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Rollen &amp; Aufgaben in Meetings</dc:title>
  <dc:creator>Daniel Boger1</dc:creator>
  <cp:lastModifiedBy>Daniel Boger1</cp:lastModifiedBy>
  <cp:revision>40</cp:revision>
  <dcterms:created xsi:type="dcterms:W3CDTF">2021-11-03T13:55:12Z</dcterms:created>
  <dcterms:modified xsi:type="dcterms:W3CDTF">2021-11-09T12:35:50Z</dcterms:modified>
</cp:coreProperties>
</file>