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Qarqur" userId="aa93ec42fbfaa7e6" providerId="LiveId" clId="{5FC0FD1C-AF99-48FD-9D48-6E79C6CB1300}"/>
    <pc:docChg chg="modSld">
      <pc:chgData name="Fabian Qarqur" userId="aa93ec42fbfaa7e6" providerId="LiveId" clId="{5FC0FD1C-AF99-48FD-9D48-6E79C6CB1300}" dt="2021-10-11T06:21:45.020" v="0" actId="1076"/>
      <pc:docMkLst>
        <pc:docMk/>
      </pc:docMkLst>
      <pc:sldChg chg="modSp mod">
        <pc:chgData name="Fabian Qarqur" userId="aa93ec42fbfaa7e6" providerId="LiveId" clId="{5FC0FD1C-AF99-48FD-9D48-6E79C6CB1300}" dt="2021-10-11T06:21:45.020" v="0" actId="1076"/>
        <pc:sldMkLst>
          <pc:docMk/>
          <pc:sldMk cId="1736867735" sldId="259"/>
        </pc:sldMkLst>
        <pc:picChg chg="mod">
          <ac:chgData name="Fabian Qarqur" userId="aa93ec42fbfaa7e6" providerId="LiveId" clId="{5FC0FD1C-AF99-48FD-9D48-6E79C6CB1300}" dt="2021-10-11T06:21:45.020" v="0" actId="1076"/>
          <ac:picMkLst>
            <pc:docMk/>
            <pc:sldMk cId="1736867735" sldId="259"/>
            <ac:picMk id="5" creationId="{8072CBF9-F096-4616-9483-A2CEC6E46B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03BA6-B4D7-426F-9CC7-1E05A347A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EDC24F-2BD7-46EE-A0C0-7B79BD5E3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E77548-B1B1-4624-91F6-26F0671D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21A7-6BC6-4EF9-B8F7-A04BD236CFB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4CFE90-8D47-4742-8212-E76ABE9D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DC466A-EC9D-42FF-9CE9-9C7A5253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9C8A-8255-4C0E-B44A-17D34A88D1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31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9B87C-D2A1-4331-A36A-49A791AE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77B211-6224-44FD-987A-2948E2624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76DF4E-0326-4413-AEEB-BCE93944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21A7-6BC6-4EF9-B8F7-A04BD236CFB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8969FA-8495-47F1-9CCE-5DC582B5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CDA651-2462-4FDB-A515-0BF442C2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9C8A-8255-4C0E-B44A-17D34A88D1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13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CBB99D0-710D-4E25-9A6E-AB426B9B9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A2F29F-5905-4B60-931A-CB8179CA2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57405D-0DC4-496A-A760-8C67826F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21A7-6BC6-4EF9-B8F7-A04BD236CFB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F94CEF-CAAF-4DE5-9002-5940999E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1363C8-AA4C-4077-B3C3-9BA2511B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9C8A-8255-4C0E-B44A-17D34A88D1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92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17CF8-0018-4D8B-BAE6-05A9F29E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CDA01-791D-4738-AC04-5904A8841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64BA5F-27F1-4901-A896-C55574D7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21A7-6BC6-4EF9-B8F7-A04BD236CFB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2579CA-5C42-4D7A-9B84-46C715A3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D9A078-1008-430F-AA99-F0626772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9C8A-8255-4C0E-B44A-17D34A88D1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49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9A60B-9C88-4EC7-B9D6-115A11E36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1E1EB9-9663-4AD6-BCAB-D6966568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5A5A4B-8E7E-40EE-AB7B-1AB8E0DF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21A7-6BC6-4EF9-B8F7-A04BD236CFB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BEA479-12A6-40E5-82E1-092470B9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BAC26C-79C2-469E-8BA2-C7578726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9C8A-8255-4C0E-B44A-17D34A88D1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00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8295B-EB28-4AE9-8C6C-9968D75E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5FFD2-32C1-4EC6-BB18-882E7FC7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1563E3-6480-4EC0-8F2B-5FE45D366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A04011-E3D5-4EBB-9F47-670989FE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21A7-6BC6-4EF9-B8F7-A04BD236CFB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E54D0D-B22A-481E-9E11-1EEF47AB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CA2746-9BC7-4BB4-903A-3B4BC6F3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9C8A-8255-4C0E-B44A-17D34A88D1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60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05585-06EB-4A10-8286-362EC175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E70366-4C49-4C16-A8AB-4BD4715F5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ED82CD-67C4-48AF-8D6E-8D0C3A368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49407B-790E-406E-89A5-FE021CFFE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EA9A97-EB8E-42C6-AC62-58C8B861F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C0DBCDE-C813-4B3F-B7C2-325F25F1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21A7-6BC6-4EF9-B8F7-A04BD236CFB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69C7DAC-D31F-41FB-B489-CD336283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79A601-09AF-4D77-A10C-B365A4D0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9C8A-8255-4C0E-B44A-17D34A88D1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97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ADA7E-4C7F-439B-835D-E1252592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53FADE-0701-4E2F-87F0-3D1A98C7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21A7-6BC6-4EF9-B8F7-A04BD236CFB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E8D97C-86D3-4B7F-B2DB-CFEC5487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658DE7-C217-48D5-A938-6A320069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9C8A-8255-4C0E-B44A-17D34A88D1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82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480880-9081-416F-A732-87E0D62E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21A7-6BC6-4EF9-B8F7-A04BD236CFB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1AF688-BB9D-4E42-892D-C0D6CA89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BE10F8-1F29-4125-9E02-D4D88837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9C8A-8255-4C0E-B44A-17D34A88D1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89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807B9-4B52-4903-92CD-B434E001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93B09F-4AFA-498E-9A6D-6C7C042AF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EE3D1-EC26-4DAE-A966-582859350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FAA0E2-D025-4938-A3F5-985D73FF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21A7-6BC6-4EF9-B8F7-A04BD236CFB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D96C6F-ED93-44BF-8778-196CCBF4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217F9F-8115-4398-BC22-14644D50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9C8A-8255-4C0E-B44A-17D34A88D1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57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6B339-7CA6-4043-9A15-62DEDC6F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278B51-76ED-49D3-9159-1E99CDC12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E765EC-BB8F-4418-825F-E03B43C73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D54327-D036-4A01-9C7B-3373E680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21A7-6BC6-4EF9-B8F7-A04BD236CFB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790D98-EFC5-4FB2-8BF6-E16C5374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6FCFBB-FEBF-4270-8FBE-3F4B453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9C8A-8255-4C0E-B44A-17D34A88D1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79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B4AE88-BD13-4918-B398-34416304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D96EE7-530F-4CDA-9EB8-1EDCD6118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FABA77-43B9-4670-9392-C5651CB86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521A7-6BC6-4EF9-B8F7-A04BD236CFB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B6EACC-A6EE-40CA-96E3-89AD3246E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891131-179C-4BFD-9B8A-7F28BC493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29C8A-8255-4C0E-B44A-17D34A88D1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71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69B9E-EEFD-4170-9E66-0E0BD98898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9401D1-FAA9-4D98-AA52-92CF67E83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14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13BD4-B4F7-40F1-80B5-EE72516D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BCEC75-6275-4F8B-8023-61C98A8FB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Use-Case: Produktsuche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17ABCC-11CE-4333-A3B1-185954C79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150" y="1368356"/>
            <a:ext cx="6149873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8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13BD4-B4F7-40F1-80B5-EE72516D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BCEC75-6275-4F8B-8023-61C98A8FB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Use-Case: Produkt ändern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4C2CA58-08E3-43AE-A671-077CE183A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501" y="438606"/>
            <a:ext cx="5265876" cy="57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8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C0263-39F3-48CD-ABD9-717109F7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Webframes</a:t>
            </a:r>
          </a:p>
        </p:txBody>
      </p:sp>
      <p:pic>
        <p:nvPicPr>
          <p:cNvPr id="5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072CBF9-F096-4616-9483-A2CEC6E46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311" y="1861136"/>
            <a:ext cx="5809377" cy="4351338"/>
          </a:xfrm>
        </p:spPr>
      </p:pic>
    </p:spTree>
    <p:extLst>
      <p:ext uri="{BB962C8B-B14F-4D97-AF65-F5344CB8AC3E}">
        <p14:creationId xmlns:p14="http://schemas.microsoft.com/office/powerpoint/2010/main" val="173686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C0263-39F3-48CD-ABD9-717109F7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Webframes</a:t>
            </a:r>
          </a:p>
        </p:txBody>
      </p:sp>
      <p:pic>
        <p:nvPicPr>
          <p:cNvPr id="5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6E83CFA-EA54-48DE-B1B6-0BA849D24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437" y="1825625"/>
            <a:ext cx="5793125" cy="4351338"/>
          </a:xfrm>
        </p:spPr>
      </p:pic>
    </p:spTree>
    <p:extLst>
      <p:ext uri="{BB962C8B-B14F-4D97-AF65-F5344CB8AC3E}">
        <p14:creationId xmlns:p14="http://schemas.microsoft.com/office/powerpoint/2010/main" val="155907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C0263-39F3-48CD-ABD9-717109F7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Webframes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1503BA9-0B25-472C-A910-FCB75D57A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190" y="1825625"/>
            <a:ext cx="5799619" cy="4351338"/>
          </a:xfrm>
        </p:spPr>
      </p:pic>
    </p:spTree>
    <p:extLst>
      <p:ext uri="{BB962C8B-B14F-4D97-AF65-F5344CB8AC3E}">
        <p14:creationId xmlns:p14="http://schemas.microsoft.com/office/powerpoint/2010/main" val="282090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Aktivitätsdiagramm</vt:lpstr>
      <vt:lpstr>Aktivitätsdiagramm</vt:lpstr>
      <vt:lpstr>Webframes</vt:lpstr>
      <vt:lpstr>Webframes</vt:lpstr>
      <vt:lpstr>Webframes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Qarqur</dc:creator>
  <cp:lastModifiedBy>Fabian Qarqur</cp:lastModifiedBy>
  <cp:revision>1</cp:revision>
  <dcterms:created xsi:type="dcterms:W3CDTF">2021-10-11T06:14:56Z</dcterms:created>
  <dcterms:modified xsi:type="dcterms:W3CDTF">2021-10-11T06:21:58Z</dcterms:modified>
</cp:coreProperties>
</file>