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4" r:id="rId6"/>
    <p:sldId id="263" r:id="rId7"/>
    <p:sldId id="277" r:id="rId8"/>
    <p:sldId id="278" r:id="rId9"/>
    <p:sldId id="273" r:id="rId10"/>
    <p:sldId id="274" r:id="rId11"/>
    <p:sldId id="279" r:id="rId12"/>
    <p:sldId id="267" r:id="rId13"/>
    <p:sldId id="280" r:id="rId14"/>
    <p:sldId id="281" r:id="rId15"/>
    <p:sldId id="282" r:id="rId16"/>
    <p:sldId id="283" r:id="rId17"/>
    <p:sldId id="275" r:id="rId18"/>
    <p:sldId id="261" r:id="rId19"/>
    <p:sldId id="266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6313DC"/>
    <a:srgbClr val="6B8DE1"/>
    <a:srgbClr val="16286E"/>
    <a:srgbClr val="8335E5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0" autoAdjust="0"/>
  </p:normalViewPr>
  <p:slideViewPr>
    <p:cSldViewPr snapToGrid="0" showGuides="1">
      <p:cViewPr varScale="1">
        <p:scale>
          <a:sx n="87" d="100"/>
          <a:sy n="87" d="100"/>
        </p:scale>
        <p:origin x="51" y="15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09.11.2021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43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09.11.2021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5930" y="4294760"/>
            <a:ext cx="68414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4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de-DE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Navigator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BC8517-05EF-4FEF-A1F1-1012547E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  <p:pic>
        <p:nvPicPr>
          <p:cNvPr id="9" name="Grafik 8" descr="Blockchain Silhouette">
            <a:extLst>
              <a:ext uri="{FF2B5EF4-FFF2-40B4-BE49-F238E27FC236}">
                <a16:creationId xmlns:a16="http://schemas.microsoft.com/office/drawing/2014/main" id="{115BAE13-9535-49F9-9F32-EAA66625A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365" y="5717016"/>
            <a:ext cx="447705" cy="447705"/>
          </a:xfrm>
          <a:prstGeom prst="rect">
            <a:avLst/>
          </a:prstGeom>
        </p:spPr>
      </p:pic>
      <p:pic>
        <p:nvPicPr>
          <p:cNvPr id="11" name="Grafik 10" descr="Blog Silhouette">
            <a:extLst>
              <a:ext uri="{FF2B5EF4-FFF2-40B4-BE49-F238E27FC236}">
                <a16:creationId xmlns:a16="http://schemas.microsoft.com/office/drawing/2014/main" id="{A659515B-2DDD-4AEA-AD6C-F4AF80D3E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75" y="5739450"/>
            <a:ext cx="447705" cy="447705"/>
          </a:xfrm>
          <a:prstGeom prst="rect">
            <a:avLst/>
          </a:prstGeom>
        </p:spPr>
      </p:pic>
      <p:pic>
        <p:nvPicPr>
          <p:cNvPr id="13" name="Grafik 12" descr="Cloudcomputing Silhouette">
            <a:extLst>
              <a:ext uri="{FF2B5EF4-FFF2-40B4-BE49-F238E27FC236}">
                <a16:creationId xmlns:a16="http://schemas.microsoft.com/office/drawing/2014/main" id="{F0068FF6-4276-4D98-A33D-5AC034EAF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0355" y="5739450"/>
            <a:ext cx="447705" cy="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8FA9662-D237-429C-8A49-86F06E84C60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Aktivitätsdiagramm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95C76A-C557-4A29-95EE-A7D1C5D658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 hinzufügen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5D1732D-A61A-4F3E-910B-9C614139F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2395" r="1132" b="50000"/>
          <a:stretch/>
        </p:blipFill>
        <p:spPr>
          <a:xfrm>
            <a:off x="2928229" y="1445518"/>
            <a:ext cx="6335542" cy="41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8FA9662-D237-429C-8A49-86F06E84C60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Aktivitätsdiagramm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95C76A-C557-4A29-95EE-A7D1C5D658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 hinzufügen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D7BB68-C9FB-4400-AE7F-C824A4EC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50000" r="812" b="599"/>
          <a:stretch/>
        </p:blipFill>
        <p:spPr>
          <a:xfrm>
            <a:off x="2906550" y="1813742"/>
            <a:ext cx="6378899" cy="42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9BD3022-5C42-43C7-A8F4-767DC9F19B32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Domänenmodell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F442F6-5D6E-400D-AD71-E9C676A48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t="5364" r="1410" b="1200"/>
          <a:stretch/>
        </p:blipFill>
        <p:spPr>
          <a:xfrm>
            <a:off x="1619820" y="771450"/>
            <a:ext cx="8952359" cy="5812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17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3D6042-1A74-4EE8-AE5F-CBAF63FC4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" t="3232" r="656" b="909"/>
          <a:stretch/>
        </p:blipFill>
        <p:spPr>
          <a:xfrm>
            <a:off x="3594342" y="284017"/>
            <a:ext cx="8444345" cy="65739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D3022-5C42-43C7-A8F4-767DC9F19B32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4999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8FA9662-D237-429C-8A49-86F06E84C60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Sequenzdiagramm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95C76A-C557-4A29-95EE-A7D1C5D658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 anzeigen</a:t>
            </a:r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A3A4263-8254-43B0-9B26-E9FDF65AE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3988" r="600" b="10340"/>
          <a:stretch/>
        </p:blipFill>
        <p:spPr>
          <a:xfrm>
            <a:off x="4648658" y="273552"/>
            <a:ext cx="7068950" cy="631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51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8FA9662-D237-429C-8A49-86F06E84C60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Sequenzdiagramm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95C76A-C557-4A29-95EE-A7D1C5D658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 hinzufügen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4C0A490-6476-423B-BB81-2F3263D1B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3353" r="1314" b="2435"/>
          <a:stretch/>
        </p:blipFill>
        <p:spPr>
          <a:xfrm>
            <a:off x="4555574" y="123416"/>
            <a:ext cx="7278958" cy="6622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73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8FA9662-D237-429C-8A49-86F06E84C600}"/>
              </a:ext>
            </a:extLst>
          </p:cNvPr>
          <p:cNvSpPr txBox="1"/>
          <p:nvPr/>
        </p:nvSpPr>
        <p:spPr>
          <a:xfrm>
            <a:off x="726781" y="273553"/>
            <a:ext cx="6697928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Nicht-funktionale Anforderungen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7F2EB-1192-4ECB-BE48-755A49EF4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4" y="2272967"/>
            <a:ext cx="3814081" cy="2769922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EBAD0D5-B07F-487F-923B-4EE25667C58F}"/>
              </a:ext>
            </a:extLst>
          </p:cNvPr>
          <p:cNvSpPr/>
          <p:nvPr/>
        </p:nvSpPr>
        <p:spPr>
          <a:xfrm>
            <a:off x="4994481" y="5606780"/>
            <a:ext cx="3111767" cy="881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 auf verschiedene Geräte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CFFFEA-924C-463D-BCC5-7391A78EE80C}"/>
              </a:ext>
            </a:extLst>
          </p:cNvPr>
          <p:cNvSpPr/>
          <p:nvPr/>
        </p:nvSpPr>
        <p:spPr>
          <a:xfrm>
            <a:off x="1161586" y="1391420"/>
            <a:ext cx="3111768" cy="881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Verständlichkeit &amp; Bedienbarkeit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DAED24-CFBF-465E-B290-803EBD932F14}"/>
              </a:ext>
            </a:extLst>
          </p:cNvPr>
          <p:cNvSpPr/>
          <p:nvPr/>
        </p:nvSpPr>
        <p:spPr>
          <a:xfrm>
            <a:off x="7298590" y="1268302"/>
            <a:ext cx="3339173" cy="881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Schnelle Antwortzeit innerhalb 2 Sekunden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510A71-C465-4199-AA16-D1053E559503}"/>
              </a:ext>
            </a:extLst>
          </p:cNvPr>
          <p:cNvSpPr/>
          <p:nvPr/>
        </p:nvSpPr>
        <p:spPr>
          <a:xfrm>
            <a:off x="8472245" y="3762676"/>
            <a:ext cx="3339173" cy="881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Verfügbarkeit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94 %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09674D-6463-4CAE-998C-A41227C8F9A3}"/>
              </a:ext>
            </a:extLst>
          </p:cNvPr>
          <p:cNvSpPr/>
          <p:nvPr/>
        </p:nvSpPr>
        <p:spPr>
          <a:xfrm>
            <a:off x="757726" y="3762677"/>
            <a:ext cx="3111768" cy="881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Datenschutz</a:t>
            </a:r>
          </a:p>
        </p:txBody>
      </p:sp>
    </p:spTree>
    <p:extLst>
      <p:ext uri="{BB962C8B-B14F-4D97-AF65-F5344CB8AC3E}">
        <p14:creationId xmlns:p14="http://schemas.microsoft.com/office/powerpoint/2010/main" val="377492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6FBFACB9-70D7-43E2-831B-385FCE43F655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Prototyp</a:t>
            </a:r>
          </a:p>
          <a:p>
            <a:pPr rtl="0"/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25A691-C45C-410E-A114-3C3745E6A7F6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Unsere Komponenten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66B9B8A-43F2-4888-AB13-24D13B1E3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9" y="1298765"/>
            <a:ext cx="8668726" cy="4981575"/>
          </a:xfrm>
        </p:spPr>
      </p:pic>
    </p:spTree>
    <p:extLst>
      <p:ext uri="{BB962C8B-B14F-4D97-AF65-F5344CB8AC3E}">
        <p14:creationId xmlns:p14="http://schemas.microsoft.com/office/powerpoint/2010/main" val="173686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7BA4F20-7A8E-4CE2-9490-EFBEED82D996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Unser Prototyp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9F84B3-7E4C-4952-A8F5-85AF673E6074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Product</a:t>
            </a:r>
            <a:r>
              <a:rPr lang="de-DE" i="0" dirty="0"/>
              <a:t> Navigator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16BFB-B8B2-46C6-A62F-F076E42E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https://product-navigator.herokuapp.com/pages/login/login.html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AEF845-F09A-494D-AA3B-EB00CAC05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64" y="4511656"/>
            <a:ext cx="1722968" cy="19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Damien Arriens</a:t>
            </a:r>
          </a:p>
          <a:p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Daniel Boger</a:t>
            </a:r>
          </a:p>
          <a:p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Fabian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Qarqur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Julian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Stipovic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AB97BEE-A255-4F56-B023-3E708711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19356C-1C3D-4DF4-AFA2-5BA1E86D85FD}"/>
              </a:ext>
            </a:extLst>
          </p:cNvPr>
          <p:cNvSpPr txBox="1"/>
          <p:nvPr/>
        </p:nvSpPr>
        <p:spPr>
          <a:xfrm>
            <a:off x="740229" y="1598831"/>
            <a:ext cx="42037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Vision vom Produkt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Unser Team und Vorgehen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Use-Cases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Aktivitätsdiagramm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Domänenmodell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Klassendiagramm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Sequenzdiagramm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Nicht-funktionale Anforderungen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Unser Prototyp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3339" y="3615601"/>
            <a:ext cx="3789933" cy="96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Unsere Ausgangssituation.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03339" y="2242036"/>
            <a:ext cx="34964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150392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Welche Probleme bestehen?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37750" y="2034832"/>
            <a:ext cx="2427971" cy="3210516"/>
            <a:chOff x="5298431" y="2125063"/>
            <a:chExt cx="2488294" cy="321051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125063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welcher Filiale finde ich Produkt XY?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113161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Ist das Produkt überhaupt verfügbar?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welchem Regal steht das Produkt?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  <p:pic>
        <p:nvPicPr>
          <p:cNvPr id="67" name="Grafik 66" descr="Sanduhr 90% mit einfarbiger Füllung">
            <a:extLst>
              <a:ext uri="{FF2B5EF4-FFF2-40B4-BE49-F238E27FC236}">
                <a16:creationId xmlns:a16="http://schemas.microsoft.com/office/drawing/2014/main" id="{F5A57893-251E-4CCB-A005-6797466B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3458" y="3003677"/>
            <a:ext cx="518431" cy="518431"/>
          </a:xfrm>
          <a:prstGeom prst="rect">
            <a:avLst/>
          </a:prstGeom>
        </p:spPr>
      </p:pic>
      <p:pic>
        <p:nvPicPr>
          <p:cNvPr id="70" name="Grafik 69" descr="Lichter an mit einfarbiger Füllung">
            <a:extLst>
              <a:ext uri="{FF2B5EF4-FFF2-40B4-BE49-F238E27FC236}">
                <a16:creationId xmlns:a16="http://schemas.microsoft.com/office/drawing/2014/main" id="{F29BEF5B-464C-440B-89D6-0F529C9B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3458" y="2034038"/>
            <a:ext cx="518431" cy="518431"/>
          </a:xfrm>
          <a:prstGeom prst="rect">
            <a:avLst/>
          </a:prstGeom>
        </p:spPr>
      </p:pic>
      <p:pic>
        <p:nvPicPr>
          <p:cNvPr id="75" name="Grafik 74" descr="Ziel mit einfarbiger Füllung">
            <a:extLst>
              <a:ext uri="{FF2B5EF4-FFF2-40B4-BE49-F238E27FC236}">
                <a16:creationId xmlns:a16="http://schemas.microsoft.com/office/drawing/2014/main" id="{4CE3C19F-B9CA-4797-9A68-FF896437C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3458" y="3973317"/>
            <a:ext cx="518431" cy="518431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D515C627-C92E-4F46-97FD-A069C73CB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10" y="0"/>
            <a:ext cx="2441196" cy="2441196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00A5AC62-5BC3-4A1B-A445-6BD34A43F38C}"/>
              </a:ext>
            </a:extLst>
          </p:cNvPr>
          <p:cNvSpPr txBox="1"/>
          <p:nvPr/>
        </p:nvSpPr>
        <p:spPr>
          <a:xfrm>
            <a:off x="8410199" y="3615600"/>
            <a:ext cx="3789933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wollten wir hin?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Nicht suchen - Finden. </a:t>
            </a:r>
          </a:p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Alles in einer App.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Ellips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3" name="Freihand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489325" y="2143125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lips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3" name="Freihand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4" name="Ellips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5" name="Freihand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6" name="Ellips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7" name="Freihand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8" name="Freihand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9" name="Freihand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0" name="Freihand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42" name="Gruppieren 41" descr="Dieses Bild ist ein Symbol, das drei Personen und einen Globus darstellt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1723667"/>
            <a:ext cx="1271588" cy="3711933"/>
            <a:chOff x="2690812" y="1723667"/>
            <a:chExt cx="1271588" cy="3711933"/>
          </a:xfrm>
        </p:grpSpPr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6" name="Linie 262">
              <a:extLst>
                <a:ext uri="{FF2B5EF4-FFF2-40B4-BE49-F238E27FC236}">
                  <a16:creationId xmlns:a16="http://schemas.microsoft.com/office/drawing/2014/main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666" y="1723667"/>
              <a:ext cx="292485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Ellips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74774" cy="845634"/>
            <a:chOff x="9695998" y="4157408"/>
            <a:chExt cx="2250152" cy="845634"/>
          </a:xfrm>
        </p:grpSpPr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224554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PRODUKTSTANDORT ANZEIGEN</a:t>
              </a:r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756821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7" y="2203556"/>
            <a:ext cx="1827838" cy="826393"/>
            <a:chOff x="9695998" y="4157408"/>
            <a:chExt cx="1982343" cy="826393"/>
          </a:xfrm>
        </p:grpSpPr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9777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PRODUKTANZEIGE</a:t>
              </a:r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73758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845635"/>
            <a:chOff x="1427303" y="2203556"/>
            <a:chExt cx="1594605" cy="845635"/>
          </a:xfrm>
        </p:grpSpPr>
        <p:sp>
          <p:nvSpPr>
            <p:cNvPr id="340" name="Textfeld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VORSCHLÄGE</a:t>
              </a:r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802970"/>
              <a:ext cx="159460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157408"/>
            <a:ext cx="2690812" cy="845643"/>
            <a:chOff x="8843120" y="4157408"/>
            <a:chExt cx="2918263" cy="845643"/>
          </a:xfrm>
        </p:grpSpPr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8843120" y="4157408"/>
              <a:ext cx="29182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PRODUKTINFORMATION</a:t>
              </a:r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56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6" y="815276"/>
            <a:ext cx="4284026" cy="517853"/>
            <a:chOff x="9379627" y="4410753"/>
            <a:chExt cx="2371352" cy="517853"/>
          </a:xfrm>
        </p:grpSpPr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FILIALSTANDORT ANZEIGEN</a:t>
              </a:r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pic>
        <p:nvPicPr>
          <p:cNvPr id="3" name="Grafik 2" descr="Kennzeichen Silhouette">
            <a:extLst>
              <a:ext uri="{FF2B5EF4-FFF2-40B4-BE49-F238E27FC236}">
                <a16:creationId xmlns:a16="http://schemas.microsoft.com/office/drawing/2014/main" id="{3B02B043-31FF-4E9A-8165-6341EDA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399" y="4492473"/>
            <a:ext cx="673331" cy="673331"/>
          </a:xfrm>
          <a:prstGeom prst="rect">
            <a:avLst/>
          </a:prstGeom>
        </p:spPr>
      </p:pic>
      <p:pic>
        <p:nvPicPr>
          <p:cNvPr id="23" name="Grafik 22" descr="Route zwei Stecknadeln mit Weg mit einfarbiger Füllung">
            <a:extLst>
              <a:ext uri="{FF2B5EF4-FFF2-40B4-BE49-F238E27FC236}">
                <a16:creationId xmlns:a16="http://schemas.microsoft.com/office/drawing/2014/main" id="{86AB7A2E-9044-47A4-A74F-8A93DCB29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348" y="1638942"/>
            <a:ext cx="673331" cy="673331"/>
          </a:xfrm>
          <a:prstGeom prst="rect">
            <a:avLst/>
          </a:prstGeom>
        </p:spPr>
      </p:pic>
      <p:pic>
        <p:nvPicPr>
          <p:cNvPr id="29" name="Grafik 28" descr="Informationen Silhouette">
            <a:extLst>
              <a:ext uri="{FF2B5EF4-FFF2-40B4-BE49-F238E27FC236}">
                <a16:creationId xmlns:a16="http://schemas.microsoft.com/office/drawing/2014/main" id="{59D67D54-64C8-45B0-9189-6747ABE0C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0657" y="4438991"/>
            <a:ext cx="673331" cy="673331"/>
          </a:xfrm>
          <a:prstGeom prst="rect">
            <a:avLst/>
          </a:prstGeom>
        </p:spPr>
      </p:pic>
      <p:pic>
        <p:nvPicPr>
          <p:cNvPr id="31" name="Grafik 30" descr="Wegweiser Silhouette">
            <a:extLst>
              <a:ext uri="{FF2B5EF4-FFF2-40B4-BE49-F238E27FC236}">
                <a16:creationId xmlns:a16="http://schemas.microsoft.com/office/drawing/2014/main" id="{1843B856-8CE0-4732-BAA6-EB1F0A9ED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7969" y="2504530"/>
            <a:ext cx="673331" cy="673331"/>
          </a:xfrm>
          <a:prstGeom prst="rect">
            <a:avLst/>
          </a:prstGeom>
        </p:spPr>
      </p:pic>
      <p:pic>
        <p:nvPicPr>
          <p:cNvPr id="44" name="Grafik 43" descr="Monitor Silhouette">
            <a:extLst>
              <a:ext uri="{FF2B5EF4-FFF2-40B4-BE49-F238E27FC236}">
                <a16:creationId xmlns:a16="http://schemas.microsoft.com/office/drawing/2014/main" id="{5C70A440-A927-489C-B5AF-6B39BCB23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5540" y="2528060"/>
            <a:ext cx="673331" cy="6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6300" y="2448182"/>
            <a:ext cx="0" cy="17262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Rollen und Aufstellung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Unser Team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Wie gingen wir vor?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17235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endParaRPr lang="de-DE" dirty="0"/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Aufgabenverteilung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Deadlines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Zwischenergebnisse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Julian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Fabian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Daniel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Damien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1925715"/>
            <a:ext cx="0" cy="22486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4941" y="3030284"/>
            <a:ext cx="0" cy="11441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390830" y="2272029"/>
            <a:ext cx="0" cy="190237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Qarqur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Stipovic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Boger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Arriens</a:t>
            </a:r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EFE09E6-D5EC-4DEB-9BB9-D14A91091A13}"/>
              </a:ext>
            </a:extLst>
          </p:cNvPr>
          <p:cNvSpPr txBox="1"/>
          <p:nvPr/>
        </p:nvSpPr>
        <p:spPr>
          <a:xfrm>
            <a:off x="4808149" y="2160535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 err="1">
                <a:latin typeface="Segoe UI" panose="020B0502040204020203" pitchFamily="34" charset="0"/>
              </a:rPr>
              <a:t>Requirements</a:t>
            </a:r>
            <a:r>
              <a:rPr lang="de-DE" sz="1200" b="1" dirty="0">
                <a:latin typeface="Segoe UI" panose="020B0502040204020203" pitchFamily="34" charset="0"/>
              </a:rPr>
              <a:t>-Engineer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528975B-B792-4CC1-815E-E5D1BAEF3E23}"/>
              </a:ext>
            </a:extLst>
          </p:cNvPr>
          <p:cNvSpPr txBox="1"/>
          <p:nvPr/>
        </p:nvSpPr>
        <p:spPr>
          <a:xfrm>
            <a:off x="6673923" y="164953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Software-Engineer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5407032-21A1-4099-BE97-81F7C3B2C290}"/>
              </a:ext>
            </a:extLst>
          </p:cNvPr>
          <p:cNvSpPr txBox="1"/>
          <p:nvPr/>
        </p:nvSpPr>
        <p:spPr>
          <a:xfrm>
            <a:off x="8658935" y="2744610"/>
            <a:ext cx="7648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Kunde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1D1AAE1-EB3B-4763-A8E2-DA8F42B235FA}"/>
              </a:ext>
            </a:extLst>
          </p:cNvPr>
          <p:cNvSpPr txBox="1"/>
          <p:nvPr/>
        </p:nvSpPr>
        <p:spPr>
          <a:xfrm>
            <a:off x="9738993" y="196544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Softwareentwickler</a:t>
            </a:r>
            <a:endParaRPr lang="de-DE" b="1" dirty="0">
              <a:latin typeface="Segoe UI" panose="020B0502040204020203" pitchFamily="34" charset="0"/>
            </a:endParaRPr>
          </a:p>
        </p:txBody>
      </p:sp>
      <p:pic>
        <p:nvPicPr>
          <p:cNvPr id="101" name="Grafik 100" descr="Benutzer mit einfarbiger Füllung">
            <a:extLst>
              <a:ext uri="{FF2B5EF4-FFF2-40B4-BE49-F238E27FC236}">
                <a16:creationId xmlns:a16="http://schemas.microsoft.com/office/drawing/2014/main" id="{994355B5-BE58-466A-A4EE-AFEBB38D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38" y="4418014"/>
            <a:ext cx="435546" cy="435546"/>
          </a:xfrm>
          <a:prstGeom prst="rect">
            <a:avLst/>
          </a:prstGeom>
        </p:spPr>
      </p:pic>
      <p:pic>
        <p:nvPicPr>
          <p:cNvPr id="103" name="Grafik 102" descr="Stern für Bewertung mit einfarbiger Füllung">
            <a:extLst>
              <a:ext uri="{FF2B5EF4-FFF2-40B4-BE49-F238E27FC236}">
                <a16:creationId xmlns:a16="http://schemas.microsoft.com/office/drawing/2014/main" id="{EA9EBCB1-AA6B-4808-B45E-94F2267F1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941" y="4254182"/>
            <a:ext cx="280639" cy="280639"/>
          </a:xfrm>
          <a:prstGeom prst="rect">
            <a:avLst/>
          </a:prstGeom>
        </p:spPr>
      </p:pic>
      <p:pic>
        <p:nvPicPr>
          <p:cNvPr id="107" name="Grafik 106" descr="Programmierer mit einfarbiger Füllung">
            <a:extLst>
              <a:ext uri="{FF2B5EF4-FFF2-40B4-BE49-F238E27FC236}">
                <a16:creationId xmlns:a16="http://schemas.microsoft.com/office/drawing/2014/main" id="{A7DE4593-6B70-4AF8-BE71-7B25677D5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4129" y="4310978"/>
            <a:ext cx="493401" cy="493401"/>
          </a:xfrm>
          <a:prstGeom prst="rect">
            <a:avLst/>
          </a:prstGeom>
        </p:spPr>
      </p:pic>
      <p:pic>
        <p:nvPicPr>
          <p:cNvPr id="109" name="Grafik 108" descr="UI UX mit einfarbiger Füllung">
            <a:extLst>
              <a:ext uri="{FF2B5EF4-FFF2-40B4-BE49-F238E27FC236}">
                <a16:creationId xmlns:a16="http://schemas.microsoft.com/office/drawing/2014/main" id="{B011D5CB-C67C-4D23-9182-D78700A3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4875" y="4369346"/>
            <a:ext cx="502849" cy="502849"/>
          </a:xfrm>
          <a:prstGeom prst="rect">
            <a:avLst/>
          </a:prstGeom>
        </p:spPr>
      </p:pic>
      <p:pic>
        <p:nvPicPr>
          <p:cNvPr id="111" name="Grafik 110" descr="Glühbirne und Zahnrad mit einfarbiger Füllung">
            <a:extLst>
              <a:ext uri="{FF2B5EF4-FFF2-40B4-BE49-F238E27FC236}">
                <a16:creationId xmlns:a16="http://schemas.microsoft.com/office/drawing/2014/main" id="{30A4D425-417C-48D8-97E0-F55590815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5335" y="4278725"/>
            <a:ext cx="574835" cy="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123103" y="4841786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1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Rollen verteilen, Use-Cases sammeln, Use-Case Diagramm erstellen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115354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2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Beschreibung der Use-Cases, Diagramme erstellen, Wireframes modellieren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28710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3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Nicht-funktionale Anforderungen sammeln, Prototypische Entwicklung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42065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4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Endphase, Finalentwicklung, Gesamtrückblick auf das Projekt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Projektvorgehen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63535" y="2644284"/>
              <a:ext cx="239688" cy="239688"/>
            </a:xfrm>
            <a:prstGeom prst="ellipse">
              <a:avLst/>
            </a:prstGeom>
            <a:solidFill>
              <a:srgbClr val="6313D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808143" y="2688892"/>
              <a:ext cx="150473" cy="150473"/>
            </a:xfrm>
            <a:prstGeom prst="ellipse">
              <a:avLst/>
            </a:prstGeom>
            <a:solidFill>
              <a:srgbClr val="6B8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78597" y="3189004"/>
              <a:ext cx="5802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148105" y="3441342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192712" y="348594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35 %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897773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6780734" y="367805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6825342" y="372266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65 %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644284"/>
              <a:ext cx="1431828" cy="1519390"/>
              <a:chOff x="7168469" y="2615320"/>
              <a:chExt cx="1431828" cy="1519390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15320"/>
                <a:ext cx="1431828" cy="1519390"/>
                <a:chOff x="7168469" y="2615320"/>
                <a:chExt cx="1431828" cy="1519390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4862484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530065" y="2615320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574673" y="2659927"/>
                  <a:ext cx="150473" cy="150473"/>
                </a:xfrm>
                <a:prstGeom prst="ellipse">
                  <a:avLst/>
                </a:prstGeom>
                <a:solidFill>
                  <a:srgbClr val="6C92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95 %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606601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740541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BFFF6F7-7390-43D1-8778-873E9034C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3034" r="2120" b="1158"/>
          <a:stretch/>
        </p:blipFill>
        <p:spPr>
          <a:xfrm>
            <a:off x="4272896" y="198485"/>
            <a:ext cx="7430185" cy="657054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764418-149F-4108-AB7B-36FB45B2ABF9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 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5C975A-CFA0-401C-B37E-8C07B98D878A}"/>
              </a:ext>
            </a:extLst>
          </p:cNvPr>
          <p:cNvSpPr/>
          <p:nvPr/>
        </p:nvSpPr>
        <p:spPr>
          <a:xfrm>
            <a:off x="5906556" y="1204457"/>
            <a:ext cx="892498" cy="405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B8E644-8E1C-4D69-AFEF-90508F76AFF5}"/>
              </a:ext>
            </a:extLst>
          </p:cNvPr>
          <p:cNvSpPr/>
          <p:nvPr/>
        </p:nvSpPr>
        <p:spPr>
          <a:xfrm>
            <a:off x="8234385" y="799252"/>
            <a:ext cx="892498" cy="405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86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Produkt anzeigen &amp; Produkt hinzufügen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578059"/>
            <a:ext cx="5369219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795E4D-B7E3-476A-A2D1-727A0542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3" y="1363772"/>
            <a:ext cx="5896018" cy="37909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C2D30D9-F831-4545-BB8B-DD47BD5F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785" y="1675315"/>
            <a:ext cx="5943643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726C9C8-C971-435F-989B-40A5F44834E2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Aktivitätsdiagramm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E62740-D9F7-426C-B144-446CDFA91C6B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 anzeigen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5D20A5-AB40-4FCF-9D48-EF2E410C5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t="3191" r="971" b="798"/>
          <a:stretch/>
        </p:blipFill>
        <p:spPr>
          <a:xfrm>
            <a:off x="5070265" y="98669"/>
            <a:ext cx="6296767" cy="6660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98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266</Words>
  <Application>Microsoft Office PowerPoint</Application>
  <PresentationFormat>Breitbild</PresentationFormat>
  <Paragraphs>129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Wingdings</vt:lpstr>
      <vt:lpstr>Office-Design</vt:lpstr>
      <vt:lpstr>Personal – Folie1</vt:lpstr>
      <vt:lpstr>Personal – Folie2</vt:lpstr>
      <vt:lpstr>Personal – Folie3</vt:lpstr>
      <vt:lpstr>Personal – Folie4</vt:lpstr>
      <vt:lpstr>Personal – Folie9</vt:lpstr>
      <vt:lpstr>Personal – Folie7</vt:lpstr>
      <vt:lpstr>PowerPoint-Präsentation</vt:lpstr>
      <vt:lpstr>Personal – Folie8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Julian Stipovic</dc:creator>
  <cp:lastModifiedBy>Daniel Boger1</cp:lastModifiedBy>
  <cp:revision>130</cp:revision>
  <dcterms:created xsi:type="dcterms:W3CDTF">2021-10-08T09:02:03Z</dcterms:created>
  <dcterms:modified xsi:type="dcterms:W3CDTF">2021-11-09T00:37:10Z</dcterms:modified>
</cp:coreProperties>
</file>