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1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6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1769-BCE2-4117-AC3F-17FF6C530A1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E282-663E-4BAA-A87E-3C7970E2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58" y="130625"/>
            <a:ext cx="5917004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都有哪些矩阵？</a:t>
            </a:r>
            <a:endParaRPr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系数矩阵和</a:t>
            </a:r>
            <a:r>
              <a:rPr lang="zh-CN" altLang="en-US" sz="2800" dirty="0" smtClean="0"/>
              <a:t>增广矩阵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范德蒙德行列式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准对角矩阵、对角矩阵和纯量矩阵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分块矩阵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上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三角矩阵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伴随矩阵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对称矩阵和反对称矩阵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实对称矩阵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正交矩阵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单位矩阵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零矩阵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度量矩阵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过渡</a:t>
            </a:r>
            <a:r>
              <a:rPr lang="zh-CN" altLang="en-US" sz="2800" dirty="0" smtClean="0"/>
              <a:t>矩阵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相似矩阵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6960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5127" y="401782"/>
            <a:ext cx="346761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矩阵的相关操作：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行列式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转置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迹：</a:t>
            </a:r>
            <a:r>
              <a:rPr lang="en-US" altLang="zh-CN" sz="3200" dirty="0" err="1" smtClean="0"/>
              <a:t>tr</a:t>
            </a:r>
            <a:r>
              <a:rPr lang="en-US" altLang="zh-CN" sz="3200" dirty="0" smtClean="0"/>
              <a:t>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秩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相抵标准形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特征值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特征向量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特征多项式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分块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化零多项式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相似对角化</a:t>
            </a:r>
            <a:endParaRPr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638800" y="76200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QR</a:t>
            </a:r>
            <a:r>
              <a:rPr lang="zh-CN" altLang="en-US" sz="2800" dirty="0" smtClean="0"/>
              <a:t>分解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满</a:t>
            </a:r>
            <a:r>
              <a:rPr lang="zh-CN" altLang="en-US" sz="2800" dirty="0" smtClean="0"/>
              <a:t>秩分解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79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2736" y="740664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矩阵可逆：首先矩阵必须是方阵</a:t>
            </a:r>
            <a:endParaRPr lang="en-US" altLang="zh-CN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特征值都是非零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</a:t>
            </a:r>
            <a:r>
              <a:rPr lang="en-US" altLang="zh-CN" dirty="0" smtClean="0"/>
              <a:t>(A)=n</a:t>
            </a:r>
            <a:r>
              <a:rPr lang="zh-CN" altLang="en-US" dirty="0" smtClean="0"/>
              <a:t>满秩矩阵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05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06424" y="594360"/>
                <a:ext cx="2262158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b="1" dirty="0" smtClean="0"/>
                  <a:t>变换</a:t>
                </a:r>
                <a:endParaRPr lang="en-US" altLang="zh-CN" sz="3600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数</a:t>
                </a:r>
                <a:r>
                  <a:rPr lang="zh-CN" altLang="en-US" dirty="0" smtClean="0"/>
                  <a:t>乘变换或位似变换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零变换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恒等变换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旋转变换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镜面变换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投影变换</a:t>
                </a:r>
                <a:endParaRPr lang="en-US" altLang="zh-CN" dirty="0" smtClean="0"/>
              </a:p>
              <a:p>
                <a:r>
                  <a:rPr lang="zh-CN" altLang="en-US" dirty="0"/>
                  <a:t>微分变换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594360"/>
                <a:ext cx="2262158" cy="2862322"/>
              </a:xfrm>
              <a:prstGeom prst="rect">
                <a:avLst/>
              </a:prstGeom>
              <a:blipFill>
                <a:blip r:embed="rId2"/>
                <a:stretch>
                  <a:fillRect l="-8356" t="-3412" r="-1887" b="-2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2848" y="2880360"/>
            <a:ext cx="846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矩阵左乘是行变换，右乘是列变换，类比物理碰撞传递能量，矩阵相乘传递了信息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6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5696" y="266090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矩阵研究对称，典型案例：魔方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24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0148" y="1924159"/>
            <a:ext cx="1103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PCA</a:t>
            </a:r>
            <a:r>
              <a:rPr lang="zh-CN" altLang="en-US" dirty="0"/>
              <a:t>求</a:t>
            </a:r>
            <a:r>
              <a:rPr lang="zh-CN" altLang="en-US" dirty="0" smtClean="0"/>
              <a:t>出的主成分表示，数据在这个特征维度上最分散，也就是这个特征维度最重要</a:t>
            </a:r>
            <a:endParaRPr lang="en-US" altLang="zh-CN" dirty="0" smtClean="0"/>
          </a:p>
          <a:p>
            <a:r>
              <a:rPr lang="zh-CN" altLang="en-US" dirty="0" smtClean="0"/>
              <a:t>例子：高考成绩是各科成绩的简单相加，实际上更科学的应该是加权相加，但是加权权值设置非常难以计算</a:t>
            </a:r>
            <a:endParaRPr lang="en-US" altLang="zh-CN" dirty="0" smtClean="0"/>
          </a:p>
          <a:p>
            <a:r>
              <a:rPr lang="zh-CN" altLang="en-US" smtClean="0"/>
              <a:t>最好的高考成绩是比较分散，而不是扎堆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50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200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xyg</dc:creator>
  <cp:lastModifiedBy>xing</cp:lastModifiedBy>
  <cp:revision>36</cp:revision>
  <dcterms:created xsi:type="dcterms:W3CDTF">2018-12-11T15:07:22Z</dcterms:created>
  <dcterms:modified xsi:type="dcterms:W3CDTF">2018-12-20T13:40:14Z</dcterms:modified>
</cp:coreProperties>
</file>