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8865-CC30-4762-B9A3-ED4EA4665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4C34D-EFFE-4E7B-E7B3-301B0FC86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9410B-243D-0525-516E-66B107A7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EA68-9121-4E0D-B8B4-A2C973B7F8CE}" type="datetimeFigureOut">
              <a:rPr lang="en-FI" smtClean="0"/>
              <a:t>29/01/2023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F2286-AB45-76B1-35CA-5AD4BF5B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D6759-F498-B034-2648-3284A549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3E3-03A6-4084-9859-13887937BA1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289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D061-26AF-A48A-3631-55205CF5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D65AF-E32C-3B7F-265E-D42C6535D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24077-F357-7E7E-5FF4-29696750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EA68-9121-4E0D-B8B4-A2C973B7F8CE}" type="datetimeFigureOut">
              <a:rPr lang="en-FI" smtClean="0"/>
              <a:t>29/01/2023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2A54B-787B-0F56-7FCF-EEEF8B69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CB7B9-3CFD-2476-F85A-2D569902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3E3-03A6-4084-9859-13887937BA1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584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A42B4-539B-389C-5ECC-F46FFFE1A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5AC3B-2E8E-55B7-1241-79B80E8E4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AA823-4141-53B6-4EA6-FC5EF630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EA68-9121-4E0D-B8B4-A2C973B7F8CE}" type="datetimeFigureOut">
              <a:rPr lang="en-FI" smtClean="0"/>
              <a:t>29/01/2023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7581-A504-71EE-0EA2-D2725AD3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10CCD-2212-54A5-EF28-5D3F2920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3E3-03A6-4084-9859-13887937BA1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194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0B88-2598-AC21-A4D9-16349B8A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6867E-A8CA-8DEB-F1AC-7131651A6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6278B-6BDD-9CC3-B72C-DF07453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EA68-9121-4E0D-B8B4-A2C973B7F8CE}" type="datetimeFigureOut">
              <a:rPr lang="en-FI" smtClean="0"/>
              <a:t>29/01/2023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0E3F8-25D8-A779-2975-8770F2EF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BF1EF-8FF5-3876-DBA0-EA597250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3E3-03A6-4084-9859-13887937BA1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868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41B7-ADF7-A3E4-A494-EEADEB08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FCE22-4941-30D3-590E-D08D3E354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D9FEA-9D91-0239-638B-8D3E5558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EA68-9121-4E0D-B8B4-A2C973B7F8CE}" type="datetimeFigureOut">
              <a:rPr lang="en-FI" smtClean="0"/>
              <a:t>29/01/2023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76F91-72E9-B734-46E2-D876E735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A5571-C011-60AC-1929-B3B28970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3E3-03A6-4084-9859-13887937BA1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7078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9A3F-5081-1BEC-5B20-BA88CF0A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DC16D-C306-FA24-A511-9438A4D55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36839-9600-4F61-17BD-9FAAD97D4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3E1FF-FC79-6409-03A0-89A656E1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EA68-9121-4E0D-B8B4-A2C973B7F8CE}" type="datetimeFigureOut">
              <a:rPr lang="en-FI" smtClean="0"/>
              <a:t>29/01/2023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C8FE6-3395-CCA2-5228-E687F130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7B386-949B-A5DA-6DA4-9E98FA5D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3E3-03A6-4084-9859-13887937BA1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0897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9090-F968-091B-E305-05F0F27F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8E9D1-EA93-043D-B901-52AC4E80E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CAA57-2C1F-B43C-8778-0AD4DBD13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AE401-4B02-3D61-F54F-ABCA4BF05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3AC5F-80F4-14AF-D17F-FD74CC2ED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DFF4B-8CA8-A975-BEB8-5FC585EC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EA68-9121-4E0D-B8B4-A2C973B7F8CE}" type="datetimeFigureOut">
              <a:rPr lang="en-FI" smtClean="0"/>
              <a:t>29/01/2023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754D1-873A-C56A-B36B-34227562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5A55D-7972-0123-5E82-EA6A5825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3E3-03A6-4084-9859-13887937BA1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6352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B9FB-5EB0-CA1E-2A57-E10AEFFB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8F2DE-37A1-A294-5F27-D79F9D95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EA68-9121-4E0D-B8B4-A2C973B7F8CE}" type="datetimeFigureOut">
              <a:rPr lang="en-FI" smtClean="0"/>
              <a:t>29/01/2023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F3609-959F-4A89-D53A-BCC320CD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FE820-0539-6CD9-FC4D-3488A675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3E3-03A6-4084-9859-13887937BA1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5427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5719B-C1B1-1FA1-C01C-8AEE68D5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EA68-9121-4E0D-B8B4-A2C973B7F8CE}" type="datetimeFigureOut">
              <a:rPr lang="en-FI" smtClean="0"/>
              <a:t>29/01/2023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CD833-657B-5841-5B2F-E54946F2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713EA-7220-96D3-7FF3-3729E2B5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3E3-03A6-4084-9859-13887937BA1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9946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D691-9E11-05B2-C520-62B68D1C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C7CC-525C-CF7F-2475-543B08511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1A39E-6E77-74EB-9017-44678E88D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1AAF4-967F-1CCA-F99B-772A7CCA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EA68-9121-4E0D-B8B4-A2C973B7F8CE}" type="datetimeFigureOut">
              <a:rPr lang="en-FI" smtClean="0"/>
              <a:t>29/01/2023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9A644-89CB-2F39-9135-741BEF12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7F878-E720-06E0-FF50-1031DB54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3E3-03A6-4084-9859-13887937BA1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2104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43F1-FAED-9E9B-309E-2F2C6631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E8CBD-6A9D-2BEE-2BD1-3BA59CD97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6740A-0DF6-72FC-7806-951704FE4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C0664-1523-6786-E12F-0AA4E5EE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EA68-9121-4E0D-B8B4-A2C973B7F8CE}" type="datetimeFigureOut">
              <a:rPr lang="en-FI" smtClean="0"/>
              <a:t>29/01/2023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A252C-B82C-AF98-2518-E32FA647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2D9D1-1940-580C-AE44-5FEF32B5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3E3-03A6-4084-9859-13887937BA1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9622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648AC-EFBE-8E63-40F3-8332BEBB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7E6BD-708C-33FF-6B97-482EAA629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CDED7-7ED2-1229-5C7A-130A7C614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4EA68-9121-4E0D-B8B4-A2C973B7F8CE}" type="datetimeFigureOut">
              <a:rPr lang="en-FI" smtClean="0"/>
              <a:t>29/01/2023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699B0-23E1-DA30-7199-81DF30749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1CA0A-3245-18DA-CA07-DDB9ADC08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3E3-03A6-4084-9859-13887937BA1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6106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oulu.fi/course/view.php?id=1605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E83D6-FFB8-3932-FE7D-0D7268BB2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fi-FI" b="0" i="0" u="sng">
                <a:effectLst/>
                <a:latin typeface="Roboto" panose="02000000000000000000" pitchFamily="2" charset="0"/>
                <a:hlinkClick r:id="rId2"/>
              </a:rPr>
              <a:t>Tietokannat ja rajapinnat</a:t>
            </a:r>
            <a:br>
              <a:rPr lang="fi-FI" b="0" i="0">
                <a:effectLst/>
                <a:latin typeface="Roboto" panose="02000000000000000000" pitchFamily="2" charset="0"/>
              </a:rPr>
            </a:br>
            <a:r>
              <a:rPr lang="fi-FI" b="0" i="0" err="1">
                <a:effectLst/>
                <a:latin typeface="Roboto" panose="02000000000000000000" pitchFamily="2" charset="0"/>
              </a:rPr>
              <a:t>Sakila</a:t>
            </a:r>
            <a:r>
              <a:rPr lang="fi-FI" b="0" i="0">
                <a:effectLst/>
                <a:latin typeface="Roboto" panose="02000000000000000000" pitchFamily="2" charset="0"/>
              </a:rPr>
              <a:t> tehtävä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99825-9F70-A3F7-4C48-F808788AD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Taneli Huikari</a:t>
            </a:r>
          </a:p>
          <a:p>
            <a:r>
              <a:rPr lang="en-US" dirty="0"/>
              <a:t>TVT22SPL</a:t>
            </a:r>
            <a:endParaRPr lang="en-FI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12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2C824-B888-FACC-972F-2A68D555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Tehtävä 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3F9F72C-5A2A-00C7-B948-A546C80CE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913" y="2427541"/>
            <a:ext cx="815307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5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BDE47-A67D-60F8-2E61-25E9E1B3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Tehtävä 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12CA937F-06D6-282C-5CF9-A1EE507CF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94" y="2427541"/>
            <a:ext cx="869051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1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EA052-2B61-C14B-ADC8-A248059BA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Tehtävä 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9ECD176D-0C01-B729-1DDD-DCA4DA99D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177" y="2427541"/>
            <a:ext cx="761454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5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39464-56E5-FC04-24C9-39225F75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Tehtävä 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C5A0F9F-0DFF-6FD1-0EFF-2C7F9EDC8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248862"/>
            <a:ext cx="11496821" cy="23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7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B7424-E19B-67D8-D377-7DA78711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Tehtävä 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949103B2-BEB7-B3AE-7EB7-CCEFE2E6F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084534"/>
            <a:ext cx="6553545" cy="469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2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Tietokannat ja rajapinnat Sakila tehtävä</vt:lpstr>
      <vt:lpstr>Tehtävä A</vt:lpstr>
      <vt:lpstr>Tehtävä B</vt:lpstr>
      <vt:lpstr>Tehtävä C</vt:lpstr>
      <vt:lpstr>Tehtävä D</vt:lpstr>
      <vt:lpstr>Tehtävä 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Tietokannat ja rajapinnat Sakila tehtävä</dc:title>
  <dc:creator>Taneli Huikari</dc:creator>
  <cp:lastModifiedBy>Taneli Huikari</cp:lastModifiedBy>
  <cp:revision>1</cp:revision>
  <dcterms:created xsi:type="dcterms:W3CDTF">2023-01-29T19:32:44Z</dcterms:created>
  <dcterms:modified xsi:type="dcterms:W3CDTF">2023-01-29T19:36:28Z</dcterms:modified>
</cp:coreProperties>
</file>