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February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4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February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6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February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8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February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8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February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3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February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February 16,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2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February 16,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8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February 16,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4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February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8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February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7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February 16,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8131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DaMonnFIN/Tietokannat_K2023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7B746-532B-AEFF-54DD-5635FA0B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975" y="456345"/>
            <a:ext cx="10614211" cy="11527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dirty="0">
                <a:solidFill>
                  <a:schemeClr val="bg1"/>
                </a:solidFill>
              </a:rPr>
              <a:t>Tietokannat ja rajapinnat</a:t>
            </a:r>
            <a:br>
              <a:rPr lang="fi-FI" dirty="0">
                <a:solidFill>
                  <a:schemeClr val="bg1"/>
                </a:solidFill>
              </a:rPr>
            </a:br>
            <a:r>
              <a:rPr lang="fi-FI" dirty="0" err="1">
                <a:solidFill>
                  <a:schemeClr val="bg1"/>
                </a:solidFill>
              </a:rPr>
              <a:t>Pet</a:t>
            </a:r>
            <a:r>
              <a:rPr lang="fi-FI" dirty="0">
                <a:solidFill>
                  <a:schemeClr val="bg1"/>
                </a:solidFill>
              </a:rPr>
              <a:t> ja </a:t>
            </a:r>
            <a:r>
              <a:rPr lang="fi-FI" dirty="0" err="1">
                <a:solidFill>
                  <a:schemeClr val="bg1"/>
                </a:solidFill>
              </a:rPr>
              <a:t>owner</a:t>
            </a:r>
            <a:endParaRPr lang="en-FI" dirty="0">
              <a:solidFill>
                <a:schemeClr val="bg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167B5-BA3D-450A-C6D1-E10ADF91F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3" y="1657930"/>
            <a:ext cx="9144000" cy="11341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</a:rPr>
              <a:t>Taneli Huikari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</a:rPr>
              <a:t>TVT22SPL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bg1"/>
                </a:solidFill>
                <a:hlinkClick r:id="rId2" tooltip="tätä painamalla voit siirtyä GitHubii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GitHublinkki</a:t>
            </a:r>
            <a:endParaRPr lang="en-FI" sz="1800" b="1" dirty="0">
              <a:solidFill>
                <a:schemeClr val="bg1"/>
              </a:solidFill>
            </a:endParaRPr>
          </a:p>
        </p:txBody>
      </p:sp>
      <p:pic>
        <p:nvPicPr>
          <p:cNvPr id="16" name="Picture 3" descr="Koiran Naama">
            <a:extLst>
              <a:ext uri="{FF2B5EF4-FFF2-40B4-BE49-F238E27FC236}">
                <a16:creationId xmlns:a16="http://schemas.microsoft.com/office/drawing/2014/main" id="{86CF0647-AB90-FC95-03C3-765C450FD8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85" r="1" b="1"/>
          <a:stretch/>
        </p:blipFill>
        <p:spPr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969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5598-DAE1-AB94-6924-1B05D513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6384"/>
          </a:xfrm>
        </p:spPr>
        <p:txBody>
          <a:bodyPr/>
          <a:lstStyle/>
          <a:p>
            <a:pPr algn="ctr"/>
            <a:r>
              <a:rPr lang="en-US" dirty="0" err="1"/>
              <a:t>Komennot</a:t>
            </a:r>
            <a:r>
              <a:rPr lang="en-US" dirty="0"/>
              <a:t> </a:t>
            </a:r>
            <a:r>
              <a:rPr lang="en-US" dirty="0" err="1"/>
              <a:t>joita</a:t>
            </a:r>
            <a:r>
              <a:rPr lang="en-US" dirty="0"/>
              <a:t> </a:t>
            </a:r>
            <a:r>
              <a:rPr lang="en-US" dirty="0" err="1"/>
              <a:t>käytetty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92026-E1F8-DFC9-F732-B113B8346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62" y="1218871"/>
            <a:ext cx="10608275" cy="4298421"/>
          </a:xfrm>
        </p:spPr>
        <p:txBody>
          <a:bodyPr>
            <a:normAutofit/>
          </a:bodyPr>
          <a:lstStyle/>
          <a:p>
            <a:r>
              <a:rPr lang="fi-FI" sz="1600" dirty="0"/>
              <a:t>ALTER TABLE </a:t>
            </a:r>
            <a:r>
              <a:rPr lang="fi-FI" sz="1600" dirty="0" err="1"/>
              <a:t>pet</a:t>
            </a:r>
            <a:r>
              <a:rPr lang="fi-FI" sz="1600" dirty="0"/>
              <a:t> DROP COLUMN </a:t>
            </a:r>
            <a:r>
              <a:rPr lang="fi-FI" sz="1600" dirty="0" err="1"/>
              <a:t>owner</a:t>
            </a:r>
            <a:r>
              <a:rPr lang="fi-FI" sz="1600" dirty="0"/>
              <a:t>; Tämä komento poistaa </a:t>
            </a:r>
            <a:r>
              <a:rPr lang="fi-FI" sz="1600" dirty="0" err="1"/>
              <a:t>pet</a:t>
            </a:r>
            <a:r>
              <a:rPr lang="fi-FI" sz="1600" dirty="0"/>
              <a:t> -taulusta sarakkeen nimeltä </a:t>
            </a:r>
            <a:r>
              <a:rPr lang="fi-FI" sz="1600" dirty="0" err="1"/>
              <a:t>owner</a:t>
            </a:r>
            <a:r>
              <a:rPr lang="fi-FI" sz="1600" dirty="0"/>
              <a:t>. </a:t>
            </a:r>
          </a:p>
          <a:p>
            <a:endParaRPr lang="fi-FI" sz="1600" dirty="0"/>
          </a:p>
          <a:p>
            <a:r>
              <a:rPr lang="fi-FI" sz="1600" dirty="0"/>
              <a:t>ALTER TABLE </a:t>
            </a:r>
            <a:r>
              <a:rPr lang="fi-FI" sz="1600" dirty="0" err="1"/>
              <a:t>pet</a:t>
            </a:r>
            <a:r>
              <a:rPr lang="fi-FI" sz="1600" dirty="0"/>
              <a:t> ADD COLUMN </a:t>
            </a:r>
            <a:r>
              <a:rPr lang="fi-FI" sz="1600" dirty="0" err="1"/>
              <a:t>petID</a:t>
            </a:r>
            <a:r>
              <a:rPr lang="fi-FI" sz="1600" dirty="0"/>
              <a:t> INT PRIMARY KEY AUTO_INCREMENT;  Tämä komento lisää </a:t>
            </a:r>
            <a:r>
              <a:rPr lang="fi-FI" sz="1600" dirty="0" err="1"/>
              <a:t>pet</a:t>
            </a:r>
            <a:r>
              <a:rPr lang="fi-FI" sz="1600" dirty="0"/>
              <a:t> -tauluun uuden sarakkeen nimeltä </a:t>
            </a:r>
            <a:r>
              <a:rPr lang="fi-FI" sz="1600" dirty="0" err="1"/>
              <a:t>petID</a:t>
            </a:r>
            <a:r>
              <a:rPr lang="fi-FI" sz="1600" dirty="0"/>
              <a:t>. Sarake on määritelty kokonaislukutyypiksi (</a:t>
            </a:r>
            <a:r>
              <a:rPr lang="fi-FI" sz="1600" dirty="0" err="1"/>
              <a:t>int</a:t>
            </a:r>
            <a:r>
              <a:rPr lang="fi-FI" sz="1600" dirty="0"/>
              <a:t>) ja se on asetettu ensisijaiseksi avaimeksi (</a:t>
            </a:r>
            <a:r>
              <a:rPr lang="fi-FI" sz="1600" dirty="0" err="1"/>
              <a:t>primary</a:t>
            </a:r>
            <a:r>
              <a:rPr lang="fi-FI" sz="1600" dirty="0"/>
              <a:t> </a:t>
            </a:r>
            <a:r>
              <a:rPr lang="fi-FI" sz="1600" dirty="0" err="1"/>
              <a:t>key</a:t>
            </a:r>
            <a:r>
              <a:rPr lang="fi-FI" sz="1600" dirty="0"/>
              <a:t>) Sarake on myös määritelty automaattisesti lisääntyväksi (</a:t>
            </a:r>
            <a:r>
              <a:rPr lang="fi-FI" sz="1600" dirty="0" err="1"/>
              <a:t>auto_increment</a:t>
            </a:r>
            <a:r>
              <a:rPr lang="fi-FI" sz="1600" dirty="0"/>
              <a:t>).</a:t>
            </a:r>
          </a:p>
          <a:p>
            <a:endParaRPr lang="fi-FI" sz="1600" dirty="0"/>
          </a:p>
          <a:p>
            <a:r>
              <a:rPr lang="fi-FI" sz="1600" dirty="0" err="1"/>
              <a:t>alter</a:t>
            </a:r>
            <a:r>
              <a:rPr lang="fi-FI" sz="1600" dirty="0"/>
              <a:t> </a:t>
            </a:r>
            <a:r>
              <a:rPr lang="fi-FI" sz="1600" dirty="0" err="1"/>
              <a:t>table</a:t>
            </a:r>
            <a:r>
              <a:rPr lang="fi-FI" sz="1600" dirty="0"/>
              <a:t> </a:t>
            </a:r>
            <a:r>
              <a:rPr lang="fi-FI" sz="1600" dirty="0" err="1"/>
              <a:t>pet</a:t>
            </a:r>
            <a:r>
              <a:rPr lang="fi-FI" sz="1600" dirty="0"/>
              <a:t> </a:t>
            </a:r>
            <a:r>
              <a:rPr lang="fi-FI" sz="1600" dirty="0" err="1"/>
              <a:t>add</a:t>
            </a:r>
            <a:r>
              <a:rPr lang="fi-FI" sz="1600" dirty="0"/>
              <a:t> </a:t>
            </a:r>
            <a:r>
              <a:rPr lang="fi-FI" sz="1600" dirty="0" err="1"/>
              <a:t>column</a:t>
            </a:r>
            <a:r>
              <a:rPr lang="fi-FI" sz="1600" dirty="0"/>
              <a:t> </a:t>
            </a:r>
            <a:r>
              <a:rPr lang="fi-FI" sz="1600" dirty="0" err="1"/>
              <a:t>ownerID</a:t>
            </a:r>
            <a:r>
              <a:rPr lang="fi-FI" sz="1600" dirty="0"/>
              <a:t> </a:t>
            </a:r>
            <a:r>
              <a:rPr lang="fi-FI" sz="1600" dirty="0" err="1"/>
              <a:t>int</a:t>
            </a:r>
            <a:r>
              <a:rPr lang="fi-FI" sz="1600" dirty="0"/>
              <a:t>; Tämä komento lisää </a:t>
            </a:r>
            <a:r>
              <a:rPr lang="fi-FI" sz="1600" dirty="0" err="1"/>
              <a:t>pet</a:t>
            </a:r>
            <a:r>
              <a:rPr lang="fi-FI" sz="1600" dirty="0"/>
              <a:t> -tauluun uuden sarakkeen nimeltä </a:t>
            </a:r>
            <a:r>
              <a:rPr lang="fi-FI" sz="1600" dirty="0" err="1"/>
              <a:t>ownerID</a:t>
            </a:r>
            <a:r>
              <a:rPr lang="fi-FI" sz="1600" dirty="0"/>
              <a:t>. Sarake on määritelty kokonaislukutyypiksi (</a:t>
            </a:r>
            <a:r>
              <a:rPr lang="fi-FI" sz="1600" dirty="0" err="1"/>
              <a:t>int</a:t>
            </a:r>
            <a:r>
              <a:rPr lang="fi-FI" sz="1600" dirty="0"/>
              <a:t>).</a:t>
            </a:r>
          </a:p>
          <a:p>
            <a:endParaRPr lang="fi-FI" sz="1600" dirty="0"/>
          </a:p>
          <a:p>
            <a:r>
              <a:rPr lang="fi-FI" sz="1600" dirty="0" err="1"/>
              <a:t>alter</a:t>
            </a:r>
            <a:r>
              <a:rPr lang="fi-FI" sz="1600" dirty="0"/>
              <a:t> </a:t>
            </a:r>
            <a:r>
              <a:rPr lang="fi-FI" sz="1600" dirty="0" err="1"/>
              <a:t>table</a:t>
            </a:r>
            <a:r>
              <a:rPr lang="fi-FI" sz="1600" dirty="0"/>
              <a:t> </a:t>
            </a:r>
            <a:r>
              <a:rPr lang="fi-FI" sz="1600" dirty="0" err="1"/>
              <a:t>pet</a:t>
            </a:r>
            <a:r>
              <a:rPr lang="fi-FI" sz="1600" dirty="0"/>
              <a:t> </a:t>
            </a:r>
            <a:r>
              <a:rPr lang="fi-FI" sz="1600" dirty="0" err="1"/>
              <a:t>add</a:t>
            </a:r>
            <a:r>
              <a:rPr lang="fi-FI" sz="1600" dirty="0"/>
              <a:t> </a:t>
            </a:r>
            <a:r>
              <a:rPr lang="fi-FI" sz="1600" dirty="0" err="1"/>
              <a:t>constraint</a:t>
            </a:r>
            <a:r>
              <a:rPr lang="fi-FI" sz="1600" dirty="0"/>
              <a:t> </a:t>
            </a:r>
            <a:r>
              <a:rPr lang="fi-FI" sz="1600" dirty="0" err="1"/>
              <a:t>foreign</a:t>
            </a:r>
            <a:r>
              <a:rPr lang="fi-FI" sz="1600" dirty="0"/>
              <a:t> </a:t>
            </a:r>
            <a:r>
              <a:rPr lang="fi-FI" sz="1600" dirty="0" err="1"/>
              <a:t>key</a:t>
            </a:r>
            <a:r>
              <a:rPr lang="fi-FI" sz="1600" dirty="0"/>
              <a:t>(</a:t>
            </a:r>
            <a:r>
              <a:rPr lang="fi-FI" sz="1600" dirty="0" err="1"/>
              <a:t>ownerID</a:t>
            </a:r>
            <a:r>
              <a:rPr lang="fi-FI" sz="1600" dirty="0"/>
              <a:t>) </a:t>
            </a:r>
            <a:r>
              <a:rPr lang="fi-FI" sz="1600" dirty="0" err="1"/>
              <a:t>references</a:t>
            </a:r>
            <a:r>
              <a:rPr lang="fi-FI" sz="1600" dirty="0"/>
              <a:t> </a:t>
            </a:r>
            <a:r>
              <a:rPr lang="fi-FI" sz="1600" dirty="0" err="1"/>
              <a:t>owner</a:t>
            </a:r>
            <a:r>
              <a:rPr lang="fi-FI" sz="1600" dirty="0"/>
              <a:t>(</a:t>
            </a:r>
            <a:r>
              <a:rPr lang="fi-FI" sz="1600" dirty="0" err="1"/>
              <a:t>ownerID</a:t>
            </a:r>
            <a:r>
              <a:rPr lang="fi-FI" sz="1600" dirty="0"/>
              <a:t>); Tämä komento luo vierasavaimen (</a:t>
            </a:r>
            <a:r>
              <a:rPr lang="fi-FI" sz="1600" dirty="0" err="1"/>
              <a:t>foreign</a:t>
            </a:r>
            <a:r>
              <a:rPr lang="fi-FI" sz="1600" dirty="0"/>
              <a:t> </a:t>
            </a:r>
            <a:r>
              <a:rPr lang="fi-FI" sz="1600" dirty="0" err="1"/>
              <a:t>key</a:t>
            </a:r>
            <a:r>
              <a:rPr lang="fi-FI" sz="1600" dirty="0"/>
              <a:t>) </a:t>
            </a:r>
            <a:r>
              <a:rPr lang="fi-FI" sz="1600" dirty="0" err="1"/>
              <a:t>pet</a:t>
            </a:r>
            <a:r>
              <a:rPr lang="fi-FI" sz="1600" dirty="0"/>
              <a:t> -taulun </a:t>
            </a:r>
            <a:r>
              <a:rPr lang="fi-FI" sz="1600" dirty="0" err="1"/>
              <a:t>ownerID</a:t>
            </a:r>
            <a:r>
              <a:rPr lang="fi-FI" sz="1600" dirty="0"/>
              <a:t> -sarakkeeseen. 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44091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6190-D180-8DCC-B629-C5D8216B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58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Describe owner ja pet</a:t>
            </a:r>
            <a:endParaRPr lang="en-FI" dirty="0"/>
          </a:p>
        </p:txBody>
      </p:sp>
      <p:pic>
        <p:nvPicPr>
          <p:cNvPr id="5" name="Content Placeholder 4" descr="A picture containing diagram">
            <a:extLst>
              <a:ext uri="{FF2B5EF4-FFF2-40B4-BE49-F238E27FC236}">
                <a16:creationId xmlns:a16="http://schemas.microsoft.com/office/drawing/2014/main" id="{46D0E73E-04AD-5C87-50DD-A597CDCA7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143" y="1575444"/>
            <a:ext cx="6153714" cy="39592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4277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E868-DBD0-B30C-9780-FA1E974E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6384"/>
          </a:xfrm>
        </p:spPr>
        <p:txBody>
          <a:bodyPr/>
          <a:lstStyle/>
          <a:p>
            <a:pPr algn="ctr"/>
            <a:r>
              <a:rPr lang="en-US"/>
              <a:t>Pet ja owner info</a:t>
            </a:r>
            <a:endParaRPr lang="en-FI" dirty="0"/>
          </a:p>
        </p:txBody>
      </p:sp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C78AEAC5-075F-FD52-B4A1-F519DE1FA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47" y="1146762"/>
            <a:ext cx="6324505" cy="4564475"/>
          </a:xfrm>
        </p:spPr>
      </p:pic>
    </p:spTree>
    <p:extLst>
      <p:ext uri="{BB962C8B-B14F-4D97-AF65-F5344CB8AC3E}">
        <p14:creationId xmlns:p14="http://schemas.microsoft.com/office/powerpoint/2010/main" val="203825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53366-D882-6B83-FF84-2B33FA1A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15909"/>
            <a:ext cx="9144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Kiitos!</a:t>
            </a:r>
          </a:p>
        </p:txBody>
      </p:sp>
    </p:spTree>
    <p:extLst>
      <p:ext uri="{BB962C8B-B14F-4D97-AF65-F5344CB8AC3E}">
        <p14:creationId xmlns:p14="http://schemas.microsoft.com/office/powerpoint/2010/main" val="380069706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GradientRiseVTI</vt:lpstr>
      <vt:lpstr>Tietokannat ja rajapinnat Pet ja owner</vt:lpstr>
      <vt:lpstr>Komennot joita käytetty</vt:lpstr>
      <vt:lpstr>Describe owner ja pet</vt:lpstr>
      <vt:lpstr>Pet ja owner info</vt:lpstr>
      <vt:lpstr>Kiitos!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Tietokannat ja rajapinnat Pet ja owner</dc:title>
  <dc:creator>Taneli Huikari</dc:creator>
  <cp:lastModifiedBy>Taneli Huikari</cp:lastModifiedBy>
  <cp:revision>2</cp:revision>
  <dcterms:created xsi:type="dcterms:W3CDTF">2023-02-16T16:34:01Z</dcterms:created>
  <dcterms:modified xsi:type="dcterms:W3CDTF">2023-02-16T16:59:03Z</dcterms:modified>
</cp:coreProperties>
</file>