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photoAlbum layout="2pic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B6262-F2E3-4E68-9857-2A67A3A62FCB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F9A2-E6C4-45C1-A8D6-C5C72B531A8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7679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3757-DFF9-CB7E-FED1-D4D24217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1600C-51A8-CB48-3DAE-A35A9AFB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84F9-4AD5-D0BD-EB7A-D845B039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04D5B-81C8-D8D9-D25C-45E1FFB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6394-A5D1-6D8C-5D93-857D2B73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2471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D3C4-F707-686E-68B0-45CD786F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1995E-F0A5-8F7C-B5DD-5955A627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7374-0A8F-09E6-8D88-DF4A5FC2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022A6-4EAF-2DCA-0973-434CC004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2690-1D3D-5EB8-BDFD-33BA31E6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1209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16D8D-C456-6104-91D1-5ED416608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FA908-16E3-25DE-CB0C-5CF50896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8426-7328-6DB8-4E76-333849ED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C9DA-654B-BA69-E619-7AE748D2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6389-89DC-918B-2CEB-4D793277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7031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040E-FE4E-63E2-C5F8-78E8034A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9B1-D101-34EA-C98D-5DFB95A4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3B1D-F5A7-B884-9C84-B9371F2A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EF24-4334-9AD4-F02B-1ECE9B16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A232-75C8-60D2-2539-90D0F794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2622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3463-D32C-499E-9418-996BBFD6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467A9-021F-B1DA-A00E-71773AA7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7739-D0AF-3094-5186-13A65B3A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1EE7-03EE-B7F6-3666-18757DC5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D318-6644-58B2-586E-0A93AD59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8028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A19C-3A89-8534-E377-C17D4892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1661-DCDE-78D5-1C0F-D17903277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3881-0AEA-1934-275B-A10BA25E6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33CB-8826-5520-8D39-BF7B118B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6273-37DC-F0F3-4E06-6EF75227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87583-FF31-292B-44C8-6B331926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0529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8409-75EE-0297-504A-DCBB3FF2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563C-B75F-3B78-9503-A1FFA063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01C1F-8FBB-C4F4-2ADC-75B56DC1A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8CF48-59E7-A0C1-D8CA-260FD50B7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2BEB0-47AA-7BA1-28EB-D6585634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0059A-F7E7-1FAA-33DB-E3416AD0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E657B-F4C9-1E3B-1F34-594CBC6C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DBA4B-77D3-7758-0D3C-5F44D653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646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679B-122F-DE8F-F2A0-14049FDB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BF08F-DB56-1D62-5979-108C4936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A7947-2163-FBD4-F778-1B48CDF5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28A74-3AAA-427B-3B02-78781201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132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2C1D-AB32-53A4-8976-F887DE0A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2774B-CFCF-3ECC-D0A3-C9BE1562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FAD54-EC92-9DA7-93A9-CE9B0194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708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40B-64DC-6384-3C05-88507BB2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E787-6C27-A606-585E-FE83D93D6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5AEB6-ECD3-724C-8DA1-C7B49AD5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5D6F-12A4-A973-6680-F03330B5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BAD15-D8AF-1440-CDD4-EEE449B3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4154B-03B4-3E94-9EF3-2F4EE0DA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2504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0810-A978-2B90-BE67-B00B1464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E034F-301C-2C9B-156F-2AF327E27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AAA77-6139-6F63-EE5E-59243823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6999-8F83-3338-CCF8-E38730CD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4CFF7-6F19-1E06-BEC0-E1976CC3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0CD22-80E7-1B95-BF5E-35DC37B8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463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9C1B9-1D4A-ABC7-98A8-3247DC1B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FD104-1984-ECBC-B648-73155CAA8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B5B2-7A0E-F56B-B626-54D45A28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B27C-7CCC-4900-A6E1-BB4424EB1EAC}" type="datetimeFigureOut">
              <a:rPr lang="en-FI" smtClean="0"/>
              <a:t>22/01/2023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609C-D748-B99E-4712-3CD7DA104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58F5-65D0-4181-2000-D370EEE04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255F-F81E-4966-BA52-A47EDB4735E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6708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9A233-3161-1948-B465-7A003D46F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742" y="1581326"/>
            <a:ext cx="6705067" cy="3779568"/>
          </a:xfrm>
        </p:spPr>
        <p:txBody>
          <a:bodyPr anchor="ctr">
            <a:normAutofit/>
          </a:bodyPr>
          <a:lstStyle/>
          <a:p>
            <a:pPr algn="l"/>
            <a:r>
              <a:rPr lang="fi-FI" sz="5300" dirty="0"/>
              <a:t>Tietokannat ja rajapinnat</a:t>
            </a:r>
            <a:br>
              <a:rPr lang="fi-FI" sz="5300" dirty="0"/>
            </a:br>
            <a:r>
              <a:rPr lang="fi-FI" sz="5300" dirty="0"/>
              <a:t>VKO 2</a:t>
            </a:r>
            <a:br>
              <a:rPr lang="fi-FI" sz="5300" dirty="0"/>
            </a:br>
            <a:r>
              <a:rPr lang="fi-FI" sz="5300" dirty="0" err="1"/>
              <a:t>Kotitehtavat</a:t>
            </a:r>
            <a:r>
              <a:rPr lang="fi-FI" sz="5300" dirty="0"/>
              <a:t> </a:t>
            </a:r>
            <a:br>
              <a:rPr lang="fi-FI" sz="5300" dirty="0"/>
            </a:br>
            <a:r>
              <a:rPr lang="fi-FI" sz="5300" dirty="0"/>
              <a:t>osat 1 ja 2</a:t>
            </a:r>
            <a:endParaRPr lang="en-FI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6E7A4-C082-F978-D42E-E9E48158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365" y="2184951"/>
            <a:ext cx="2479588" cy="2572320"/>
          </a:xfrm>
        </p:spPr>
        <p:txBody>
          <a:bodyPr anchor="ctr">
            <a:normAutofit/>
          </a:bodyPr>
          <a:lstStyle/>
          <a:p>
            <a:pPr algn="r"/>
            <a:r>
              <a:rPr lang="fi-FI"/>
              <a:t>Taneli Huikari</a:t>
            </a:r>
          </a:p>
          <a:p>
            <a:pPr algn="r"/>
            <a:r>
              <a:rPr lang="fi-FI"/>
              <a:t>TVT22SPL</a:t>
            </a:r>
          </a:p>
          <a:p>
            <a:pPr algn="r"/>
            <a:endParaRPr lang="en-FI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3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DDF95-6451-A4C3-25CB-EDFA2897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Huom!</a:t>
            </a:r>
            <a:endParaRPr lang="en-FI" sz="66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AEE6-2144-0165-65B3-F7657445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Kaikki</a:t>
            </a:r>
            <a:r>
              <a:rPr lang="en-US" sz="2400" dirty="0"/>
              <a:t> </a:t>
            </a:r>
            <a:r>
              <a:rPr lang="en-US" sz="2400" dirty="0" err="1"/>
              <a:t>tehtävät</a:t>
            </a:r>
            <a:r>
              <a:rPr lang="en-US" sz="2400" dirty="0"/>
              <a:t> on </a:t>
            </a:r>
            <a:r>
              <a:rPr lang="en-US" sz="2400" dirty="0" err="1"/>
              <a:t>tehty</a:t>
            </a:r>
            <a:r>
              <a:rPr lang="en-US" sz="2400" dirty="0"/>
              <a:t> </a:t>
            </a:r>
            <a:r>
              <a:rPr lang="en-US" sz="2400" dirty="0" err="1"/>
              <a:t>erikseen</a:t>
            </a:r>
            <a:r>
              <a:rPr lang="en-US" sz="2400" dirty="0"/>
              <a:t>, </a:t>
            </a:r>
            <a:r>
              <a:rPr lang="en-US" sz="2400" dirty="0" err="1"/>
              <a:t>kuvissa</a:t>
            </a:r>
            <a:r>
              <a:rPr lang="en-US" sz="2400" dirty="0"/>
              <a:t> </a:t>
            </a:r>
            <a:r>
              <a:rPr lang="en-US" sz="2400" dirty="0" err="1"/>
              <a:t>näkyy</a:t>
            </a:r>
            <a:r>
              <a:rPr lang="en-US" sz="2400" dirty="0"/>
              <a:t> </a:t>
            </a:r>
            <a:r>
              <a:rPr lang="en-US" sz="2400" dirty="0" err="1"/>
              <a:t>myös</a:t>
            </a:r>
            <a:r>
              <a:rPr lang="en-US" sz="2400" dirty="0"/>
              <a:t> </a:t>
            </a:r>
            <a:r>
              <a:rPr lang="en-US" sz="2400" dirty="0" err="1"/>
              <a:t>virheellisiä</a:t>
            </a:r>
            <a:r>
              <a:rPr lang="en-US" sz="2400" dirty="0"/>
              <a:t> </a:t>
            </a:r>
            <a:r>
              <a:rPr lang="en-US" sz="2400" dirty="0" err="1"/>
              <a:t>komentoja</a:t>
            </a:r>
            <a:r>
              <a:rPr lang="en-US" sz="2400" dirty="0"/>
              <a:t> </a:t>
            </a:r>
            <a:r>
              <a:rPr lang="en-US" sz="2400" dirty="0" err="1"/>
              <a:t>tarkoituksella</a:t>
            </a:r>
            <a:r>
              <a:rPr lang="en-US" sz="2400" dirty="0"/>
              <a:t> </a:t>
            </a:r>
            <a:r>
              <a:rPr lang="en-US" sz="2400" dirty="0" err="1"/>
              <a:t>kaikista</a:t>
            </a:r>
            <a:r>
              <a:rPr lang="en-US" sz="2400" dirty="0"/>
              <a:t> </a:t>
            </a:r>
            <a:r>
              <a:rPr lang="en-US" sz="2400" dirty="0" err="1"/>
              <a:t>tehtävistä</a:t>
            </a:r>
            <a:r>
              <a:rPr lang="en-US" sz="2400" dirty="0"/>
              <a:t> </a:t>
            </a:r>
            <a:r>
              <a:rPr lang="en-US" sz="2400" dirty="0" err="1"/>
              <a:t>ei</a:t>
            </a:r>
            <a:r>
              <a:rPr lang="en-US" sz="2400" dirty="0"/>
              <a:t> </a:t>
            </a:r>
            <a:r>
              <a:rPr lang="en-US" sz="2400" dirty="0" err="1"/>
              <a:t>myöskään</a:t>
            </a:r>
            <a:r>
              <a:rPr lang="en-US" sz="2400" dirty="0"/>
              <a:t> ole </a:t>
            </a:r>
            <a:r>
              <a:rPr lang="en-US" sz="2400" dirty="0" err="1"/>
              <a:t>omaa</a:t>
            </a:r>
            <a:r>
              <a:rPr lang="en-US" sz="2400" dirty="0"/>
              <a:t> </a:t>
            </a:r>
            <a:r>
              <a:rPr lang="en-US" sz="2400" dirty="0" err="1"/>
              <a:t>kuvaa</a:t>
            </a:r>
            <a:r>
              <a:rPr lang="en-US" sz="2400" dirty="0"/>
              <a:t> </a:t>
            </a:r>
            <a:r>
              <a:rPr lang="en-US" sz="2400" dirty="0" err="1"/>
              <a:t>koska</a:t>
            </a:r>
            <a:r>
              <a:rPr lang="en-US" sz="2400" dirty="0"/>
              <a:t> ne </a:t>
            </a:r>
            <a:r>
              <a:rPr lang="en-US" sz="2400" dirty="0" err="1"/>
              <a:t>näkee</a:t>
            </a:r>
            <a:r>
              <a:rPr lang="en-US" sz="2400" dirty="0"/>
              <a:t> </a:t>
            </a:r>
            <a:r>
              <a:rPr lang="en-US" sz="2400" dirty="0" err="1"/>
              <a:t>samoista</a:t>
            </a:r>
            <a:r>
              <a:rPr lang="en-US" sz="2400" dirty="0"/>
              <a:t> </a:t>
            </a:r>
            <a:r>
              <a:rPr lang="en-US" sz="2400" dirty="0" err="1"/>
              <a:t>dioista</a:t>
            </a:r>
            <a:r>
              <a:rPr lang="en-US" sz="2400" dirty="0"/>
              <a:t> </a:t>
            </a:r>
            <a:r>
              <a:rPr lang="en-US" sz="2400" dirty="0" err="1"/>
              <a:t>tehtävien</a:t>
            </a:r>
            <a:r>
              <a:rPr lang="en-US" sz="2400" dirty="0"/>
              <a:t> 1 </a:t>
            </a:r>
            <a:r>
              <a:rPr lang="en-US" sz="2400" dirty="0" err="1"/>
              <a:t>osassa</a:t>
            </a:r>
            <a:r>
              <a:rPr lang="en-US" sz="2400" dirty="0"/>
              <a:t>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96676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1Ckotit">
            <a:extLst>
              <a:ext uri="{FF2B5EF4-FFF2-40B4-BE49-F238E27FC236}">
                <a16:creationId xmlns:a16="http://schemas.microsoft.com/office/drawing/2014/main" id="{D85C710E-6B67-825D-68E6-67DBFC4D03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936454"/>
            <a:ext cx="6246003" cy="2943518"/>
          </a:xfrm>
          <a:prstGeom prst="rect">
            <a:avLst/>
          </a:prstGeom>
        </p:spPr>
      </p:pic>
      <p:sp>
        <p:nvSpPr>
          <p:cNvPr id="27" name="Right Triangle 2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1Akotit">
            <a:extLst>
              <a:ext uri="{FF2B5EF4-FFF2-40B4-BE49-F238E27FC236}">
                <a16:creationId xmlns:a16="http://schemas.microsoft.com/office/drawing/2014/main" id="{C6248BAD-BEF4-FF6D-F299-A4E9A36871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6" y="1530722"/>
            <a:ext cx="3217333" cy="2067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626A3-7E77-9C00-902F-BB0893F79419}"/>
              </a:ext>
            </a:extLst>
          </p:cNvPr>
          <p:cNvSpPr txBox="1"/>
          <p:nvPr/>
        </p:nvSpPr>
        <p:spPr>
          <a:xfrm>
            <a:off x="2073416" y="1083212"/>
            <a:ext cx="35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Tehtävät osa 1 A, B ja C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67229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1Dkotit">
            <a:extLst>
              <a:ext uri="{FF2B5EF4-FFF2-40B4-BE49-F238E27FC236}">
                <a16:creationId xmlns:a16="http://schemas.microsoft.com/office/drawing/2014/main" id="{8FBC1E96-30EA-307E-55FD-6AD72FD7F1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2314227"/>
            <a:ext cx="6246003" cy="2187971"/>
          </a:xfrm>
          <a:prstGeom prst="rect">
            <a:avLst/>
          </a:prstGeom>
        </p:spPr>
      </p:pic>
      <p:sp>
        <p:nvSpPr>
          <p:cNvPr id="18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1Ekotit">
            <a:extLst>
              <a:ext uri="{FF2B5EF4-FFF2-40B4-BE49-F238E27FC236}">
                <a16:creationId xmlns:a16="http://schemas.microsoft.com/office/drawing/2014/main" id="{4B210417-C5CD-D55E-EA7F-47921AE21B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6" y="1417740"/>
            <a:ext cx="3217333" cy="2293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70BAA-34BB-ACCA-A803-6480E32CD206}"/>
              </a:ext>
            </a:extLst>
          </p:cNvPr>
          <p:cNvSpPr txBox="1"/>
          <p:nvPr/>
        </p:nvSpPr>
        <p:spPr>
          <a:xfrm>
            <a:off x="2073416" y="1083212"/>
            <a:ext cx="35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Tehtävät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1 D, 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785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2Akotit">
            <a:extLst>
              <a:ext uri="{FF2B5EF4-FFF2-40B4-BE49-F238E27FC236}">
                <a16:creationId xmlns:a16="http://schemas.microsoft.com/office/drawing/2014/main" id="{DF917441-C0DC-DEE9-64CF-CAF075C373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643718"/>
            <a:ext cx="6246003" cy="3528990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1Gkotit">
            <a:extLst>
              <a:ext uri="{FF2B5EF4-FFF2-40B4-BE49-F238E27FC236}">
                <a16:creationId xmlns:a16="http://schemas.microsoft.com/office/drawing/2014/main" id="{8F7B590E-2E69-306C-F985-B8342B8EB7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6" y="1442245"/>
            <a:ext cx="3217333" cy="2244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5DABC-97B1-BC9B-B30F-447BEE711780}"/>
              </a:ext>
            </a:extLst>
          </p:cNvPr>
          <p:cNvSpPr txBox="1"/>
          <p:nvPr/>
        </p:nvSpPr>
        <p:spPr>
          <a:xfrm>
            <a:off x="2073416" y="1083212"/>
            <a:ext cx="35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Tehtävät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1 F ja G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6493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2Bkotit">
            <a:extLst>
              <a:ext uri="{FF2B5EF4-FFF2-40B4-BE49-F238E27FC236}">
                <a16:creationId xmlns:a16="http://schemas.microsoft.com/office/drawing/2014/main" id="{B0033F90-0C3D-7E11-2F69-B298934FD1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530285"/>
            <a:ext cx="6246003" cy="3755856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2Ckotit">
            <a:extLst>
              <a:ext uri="{FF2B5EF4-FFF2-40B4-BE49-F238E27FC236}">
                <a16:creationId xmlns:a16="http://schemas.microsoft.com/office/drawing/2014/main" id="{7CC5506E-23EB-5330-2F0C-0AC4893576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6" y="1502570"/>
            <a:ext cx="3217333" cy="2123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30CE6-B5B7-5F3B-5F0D-0983A61E6B9F}"/>
              </a:ext>
            </a:extLst>
          </p:cNvPr>
          <p:cNvSpPr txBox="1"/>
          <p:nvPr/>
        </p:nvSpPr>
        <p:spPr>
          <a:xfrm>
            <a:off x="2073416" y="1083212"/>
            <a:ext cx="35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Tehtävät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2 A, B ja C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2965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2Ekotit">
            <a:extLst>
              <a:ext uri="{FF2B5EF4-FFF2-40B4-BE49-F238E27FC236}">
                <a16:creationId xmlns:a16="http://schemas.microsoft.com/office/drawing/2014/main" id="{7998D9D6-B57B-762B-AAF0-26D2B9D8E8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2530848"/>
            <a:ext cx="6246003" cy="1754729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2Dkotit">
            <a:extLst>
              <a:ext uri="{FF2B5EF4-FFF2-40B4-BE49-F238E27FC236}">
                <a16:creationId xmlns:a16="http://schemas.microsoft.com/office/drawing/2014/main" id="{05B49DA7-0C34-0341-A4B1-0154636C60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6" y="2056776"/>
            <a:ext cx="3217333" cy="1015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5A2E8-1793-E707-BE40-EF6D5D72B17F}"/>
              </a:ext>
            </a:extLst>
          </p:cNvPr>
          <p:cNvSpPr txBox="1"/>
          <p:nvPr/>
        </p:nvSpPr>
        <p:spPr>
          <a:xfrm>
            <a:off x="2073416" y="1083212"/>
            <a:ext cx="35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Tehtävät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2 D ja 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2897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2Fkotit">
            <a:extLst>
              <a:ext uri="{FF2B5EF4-FFF2-40B4-BE49-F238E27FC236}">
                <a16:creationId xmlns:a16="http://schemas.microsoft.com/office/drawing/2014/main" id="{1E2EF546-D288-C821-45F8-EA52529C74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2383952"/>
            <a:ext cx="7746709" cy="2048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0BD5A-AF75-F341-6FFB-36994A481944}"/>
              </a:ext>
            </a:extLst>
          </p:cNvPr>
          <p:cNvSpPr txBox="1"/>
          <p:nvPr/>
        </p:nvSpPr>
        <p:spPr>
          <a:xfrm>
            <a:off x="2073416" y="1083212"/>
            <a:ext cx="35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Tehtävät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2 F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80276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17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EBE2DC57-A7F4-40DA-AEE9-B1BEB92D8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6891182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A8AB-BB87-9F61-00F8-3DDD3B8C8B6B}"/>
              </a:ext>
            </a:extLst>
          </p:cNvPr>
          <p:cNvSpPr txBox="1"/>
          <p:nvPr/>
        </p:nvSpPr>
        <p:spPr>
          <a:xfrm>
            <a:off x="1244388" y="1383527"/>
            <a:ext cx="5811555" cy="417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Kiitos!</a:t>
            </a:r>
          </a:p>
        </p:txBody>
      </p:sp>
    </p:spTree>
    <p:extLst>
      <p:ext uri="{BB962C8B-B14F-4D97-AF65-F5344CB8AC3E}">
        <p14:creationId xmlns:p14="http://schemas.microsoft.com/office/powerpoint/2010/main" val="85800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Tietokannat ja rajapinnat VKO 2 Kotitehtavat  osat 1 ja 2</vt:lpstr>
      <vt:lpstr>Huom!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Tietokannat ja rajapinnat VKO 2 Kotitehtavat  osat 1 ja 2</dc:title>
  <dc:creator>Taneli Huikari</dc:creator>
  <cp:lastModifiedBy>Taneli Huikari</cp:lastModifiedBy>
  <cp:revision>1</cp:revision>
  <dcterms:created xsi:type="dcterms:W3CDTF">2023-01-22T13:38:23Z</dcterms:created>
  <dcterms:modified xsi:type="dcterms:W3CDTF">2023-01-22T13:56:19Z</dcterms:modified>
</cp:coreProperties>
</file>