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99F3"/>
    <a:srgbClr val="A899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4523F65-8EEE-408D-94F8-E6C2626BD9D1}" v="319" dt="2023-06-13T08:30:45.0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>
        <p:scale>
          <a:sx n="75" d="100"/>
          <a:sy n="75" d="100"/>
        </p:scale>
        <p:origin x="1434" y="3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clas Erismann" userId="ceb11173-d62e-4c6e-9ea3-3595d591878f" providerId="ADAL" clId="{44523F65-8EEE-408D-94F8-E6C2626BD9D1}"/>
    <pc:docChg chg="undo custSel addSld modSld">
      <pc:chgData name="Niclas Erismann" userId="ceb11173-d62e-4c6e-9ea3-3595d591878f" providerId="ADAL" clId="{44523F65-8EEE-408D-94F8-E6C2626BD9D1}" dt="2023-06-13T08:34:14.262" v="659" actId="207"/>
      <pc:docMkLst>
        <pc:docMk/>
      </pc:docMkLst>
      <pc:sldChg chg="addSp delSp modSp mod setBg">
        <pc:chgData name="Niclas Erismann" userId="ceb11173-d62e-4c6e-9ea3-3595d591878f" providerId="ADAL" clId="{44523F65-8EEE-408D-94F8-E6C2626BD9D1}" dt="2023-06-13T08:34:14.262" v="659" actId="207"/>
        <pc:sldMkLst>
          <pc:docMk/>
          <pc:sldMk cId="2471669444" sldId="256"/>
        </pc:sldMkLst>
        <pc:spChg chg="mod">
          <ac:chgData name="Niclas Erismann" userId="ceb11173-d62e-4c6e-9ea3-3595d591878f" providerId="ADAL" clId="{44523F65-8EEE-408D-94F8-E6C2626BD9D1}" dt="2023-06-13T08:33:52.300" v="655" actId="207"/>
          <ac:spMkLst>
            <pc:docMk/>
            <pc:sldMk cId="2471669444" sldId="256"/>
            <ac:spMk id="2" creationId="{BE898039-B869-C537-88E8-EBAAF77263F9}"/>
          </ac:spMkLst>
        </pc:spChg>
        <pc:spChg chg="mod">
          <ac:chgData name="Niclas Erismann" userId="ceb11173-d62e-4c6e-9ea3-3595d591878f" providerId="ADAL" clId="{44523F65-8EEE-408D-94F8-E6C2626BD9D1}" dt="2023-06-13T08:34:14.262" v="659" actId="207"/>
          <ac:spMkLst>
            <pc:docMk/>
            <pc:sldMk cId="2471669444" sldId="256"/>
            <ac:spMk id="3" creationId="{0800503F-1821-447F-6627-964E03B71F78}"/>
          </ac:spMkLst>
        </pc:spChg>
        <pc:spChg chg="add del mod ord">
          <ac:chgData name="Niclas Erismann" userId="ceb11173-d62e-4c6e-9ea3-3595d591878f" providerId="ADAL" clId="{44523F65-8EEE-408D-94F8-E6C2626BD9D1}" dt="2023-06-13T07:50:54.336" v="513" actId="478"/>
          <ac:spMkLst>
            <pc:docMk/>
            <pc:sldMk cId="2471669444" sldId="256"/>
            <ac:spMk id="4" creationId="{F8232DB7-0B83-DE26-F770-4033D642E6D3}"/>
          </ac:spMkLst>
        </pc:spChg>
        <pc:picChg chg="add mod">
          <ac:chgData name="Niclas Erismann" userId="ceb11173-d62e-4c6e-9ea3-3595d591878f" providerId="ADAL" clId="{44523F65-8EEE-408D-94F8-E6C2626BD9D1}" dt="2023-06-13T07:31:03.878" v="29"/>
          <ac:picMkLst>
            <pc:docMk/>
            <pc:sldMk cId="2471669444" sldId="256"/>
            <ac:picMk id="1028" creationId="{AE9E3B69-BC5A-7716-D999-FFBA86E99FD1}"/>
          </ac:picMkLst>
        </pc:picChg>
        <pc:picChg chg="add del mod">
          <ac:chgData name="Niclas Erismann" userId="ceb11173-d62e-4c6e-9ea3-3595d591878f" providerId="ADAL" clId="{44523F65-8EEE-408D-94F8-E6C2626BD9D1}" dt="2023-06-13T07:33:43.366" v="111" actId="21"/>
          <ac:picMkLst>
            <pc:docMk/>
            <pc:sldMk cId="2471669444" sldId="256"/>
            <ac:picMk id="1030" creationId="{277F4887-3205-B5D5-FD27-3DC140A087C6}"/>
          </ac:picMkLst>
        </pc:picChg>
      </pc:sldChg>
      <pc:sldChg chg="addSp delSp modSp new mod modTransition">
        <pc:chgData name="Niclas Erismann" userId="ceb11173-d62e-4c6e-9ea3-3595d591878f" providerId="ADAL" clId="{44523F65-8EEE-408D-94F8-E6C2626BD9D1}" dt="2023-06-13T08:04:32.443" v="602" actId="732"/>
        <pc:sldMkLst>
          <pc:docMk/>
          <pc:sldMk cId="3486336328" sldId="257"/>
        </pc:sldMkLst>
        <pc:spChg chg="del">
          <ac:chgData name="Niclas Erismann" userId="ceb11173-d62e-4c6e-9ea3-3595d591878f" providerId="ADAL" clId="{44523F65-8EEE-408D-94F8-E6C2626BD9D1}" dt="2023-06-13T07:45:28.053" v="325"/>
          <ac:spMkLst>
            <pc:docMk/>
            <pc:sldMk cId="3486336328" sldId="257"/>
            <ac:spMk id="2" creationId="{6756A44B-225E-5640-E1A3-2B1493FD2B3A}"/>
          </ac:spMkLst>
        </pc:spChg>
        <pc:spChg chg="mod">
          <ac:chgData name="Niclas Erismann" userId="ceb11173-d62e-4c6e-9ea3-3595d591878f" providerId="ADAL" clId="{44523F65-8EEE-408D-94F8-E6C2626BD9D1}" dt="2023-06-13T07:46:47.540" v="347" actId="14100"/>
          <ac:spMkLst>
            <pc:docMk/>
            <pc:sldMk cId="3486336328" sldId="257"/>
            <ac:spMk id="3" creationId="{3A28A11B-68E0-5429-9BA3-6F67B1248B4C}"/>
          </ac:spMkLst>
        </pc:spChg>
        <pc:spChg chg="add del">
          <ac:chgData name="Niclas Erismann" userId="ceb11173-d62e-4c6e-9ea3-3595d591878f" providerId="ADAL" clId="{44523F65-8EEE-408D-94F8-E6C2626BD9D1}" dt="2023-06-13T07:39:11.835" v="285" actId="478"/>
          <ac:spMkLst>
            <pc:docMk/>
            <pc:sldMk cId="3486336328" sldId="257"/>
            <ac:spMk id="5" creationId="{DEA87409-030C-8FD9-85E0-8FD77F98DC1A}"/>
          </ac:spMkLst>
        </pc:spChg>
        <pc:spChg chg="add del">
          <ac:chgData name="Niclas Erismann" userId="ceb11173-d62e-4c6e-9ea3-3595d591878f" providerId="ADAL" clId="{44523F65-8EEE-408D-94F8-E6C2626BD9D1}" dt="2023-06-13T07:39:45.237" v="287" actId="11529"/>
          <ac:spMkLst>
            <pc:docMk/>
            <pc:sldMk cId="3486336328" sldId="257"/>
            <ac:spMk id="6" creationId="{C5700EB9-FF0D-6082-FE7E-2F4812ABBC7D}"/>
          </ac:spMkLst>
        </pc:spChg>
        <pc:spChg chg="add del mod">
          <ac:chgData name="Niclas Erismann" userId="ceb11173-d62e-4c6e-9ea3-3595d591878f" providerId="ADAL" clId="{44523F65-8EEE-408D-94F8-E6C2626BD9D1}" dt="2023-06-13T07:43:20.371" v="309" actId="478"/>
          <ac:spMkLst>
            <pc:docMk/>
            <pc:sldMk cId="3486336328" sldId="257"/>
            <ac:spMk id="7" creationId="{72D14DC9-7D4F-209A-627D-D8A391860BE0}"/>
          </ac:spMkLst>
        </pc:spChg>
        <pc:spChg chg="add mod">
          <ac:chgData name="Niclas Erismann" userId="ceb11173-d62e-4c6e-9ea3-3595d591878f" providerId="ADAL" clId="{44523F65-8EEE-408D-94F8-E6C2626BD9D1}" dt="2023-06-13T07:46:25.984" v="337" actId="14100"/>
          <ac:spMkLst>
            <pc:docMk/>
            <pc:sldMk cId="3486336328" sldId="257"/>
            <ac:spMk id="8" creationId="{D6C720EB-5084-47DC-CD71-6262C25DCFDF}"/>
          </ac:spMkLst>
        </pc:spChg>
        <pc:spChg chg="add del">
          <ac:chgData name="Niclas Erismann" userId="ceb11173-d62e-4c6e-9ea3-3595d591878f" providerId="ADAL" clId="{44523F65-8EEE-408D-94F8-E6C2626BD9D1}" dt="2023-06-13T07:47:00.232" v="349" actId="478"/>
          <ac:spMkLst>
            <pc:docMk/>
            <pc:sldMk cId="3486336328" sldId="257"/>
            <ac:spMk id="9" creationId="{4DBD631F-75D7-B3B1-6911-CB296F3738BC}"/>
          </ac:spMkLst>
        </pc:spChg>
        <pc:spChg chg="add del mod">
          <ac:chgData name="Niclas Erismann" userId="ceb11173-d62e-4c6e-9ea3-3595d591878f" providerId="ADAL" clId="{44523F65-8EEE-408D-94F8-E6C2626BD9D1}" dt="2023-06-13T07:47:37.211" v="356" actId="478"/>
          <ac:spMkLst>
            <pc:docMk/>
            <pc:sldMk cId="3486336328" sldId="257"/>
            <ac:spMk id="10" creationId="{E84C808D-145B-9767-2BD9-D5D4F5F74F0E}"/>
          </ac:spMkLst>
        </pc:spChg>
        <pc:spChg chg="add del mod">
          <ac:chgData name="Niclas Erismann" userId="ceb11173-d62e-4c6e-9ea3-3595d591878f" providerId="ADAL" clId="{44523F65-8EEE-408D-94F8-E6C2626BD9D1}" dt="2023-06-13T07:47:35.618" v="355" actId="478"/>
          <ac:spMkLst>
            <pc:docMk/>
            <pc:sldMk cId="3486336328" sldId="257"/>
            <ac:spMk id="11" creationId="{98C98796-754F-980D-9634-CC154F955BCF}"/>
          </ac:spMkLst>
        </pc:spChg>
        <pc:spChg chg="add del mod">
          <ac:chgData name="Niclas Erismann" userId="ceb11173-d62e-4c6e-9ea3-3595d591878f" providerId="ADAL" clId="{44523F65-8EEE-408D-94F8-E6C2626BD9D1}" dt="2023-06-13T07:50:48.555" v="512" actId="478"/>
          <ac:spMkLst>
            <pc:docMk/>
            <pc:sldMk cId="3486336328" sldId="257"/>
            <ac:spMk id="13" creationId="{B01A4263-0193-8F0B-3554-9FE300C6A5A4}"/>
          </ac:spMkLst>
        </pc:spChg>
        <pc:picChg chg="add del mod">
          <ac:chgData name="Niclas Erismann" userId="ceb11173-d62e-4c6e-9ea3-3595d591878f" providerId="ADAL" clId="{44523F65-8EEE-408D-94F8-E6C2626BD9D1}" dt="2023-06-13T07:47:43.610" v="357" actId="478"/>
          <ac:picMkLst>
            <pc:docMk/>
            <pc:sldMk cId="3486336328" sldId="257"/>
            <ac:picMk id="4" creationId="{4C3EAD3D-96FD-9B16-604B-AD70A1385BD9}"/>
          </ac:picMkLst>
        </pc:picChg>
        <pc:picChg chg="add del mod">
          <ac:chgData name="Niclas Erismann" userId="ceb11173-d62e-4c6e-9ea3-3595d591878f" providerId="ADAL" clId="{44523F65-8EEE-408D-94F8-E6C2626BD9D1}" dt="2023-06-13T07:49:44.338" v="502" actId="478"/>
          <ac:picMkLst>
            <pc:docMk/>
            <pc:sldMk cId="3486336328" sldId="257"/>
            <ac:picMk id="12" creationId="{6CED78FD-6F55-281D-965A-AFFCA3E11A2E}"/>
          </ac:picMkLst>
        </pc:picChg>
        <pc:picChg chg="add mod">
          <ac:chgData name="Niclas Erismann" userId="ceb11173-d62e-4c6e-9ea3-3595d591878f" providerId="ADAL" clId="{44523F65-8EEE-408D-94F8-E6C2626BD9D1}" dt="2023-06-13T08:04:32.443" v="602" actId="732"/>
          <ac:picMkLst>
            <pc:docMk/>
            <pc:sldMk cId="3486336328" sldId="257"/>
            <ac:picMk id="14" creationId="{89A3FF6A-4189-2198-1CF4-38FCD3575F7D}"/>
          </ac:picMkLst>
        </pc:picChg>
        <pc:picChg chg="add mod">
          <ac:chgData name="Niclas Erismann" userId="ceb11173-d62e-4c6e-9ea3-3595d591878f" providerId="ADAL" clId="{44523F65-8EEE-408D-94F8-E6C2626BD9D1}" dt="2023-06-13T07:51:44.124" v="549" actId="1076"/>
          <ac:picMkLst>
            <pc:docMk/>
            <pc:sldMk cId="3486336328" sldId="257"/>
            <ac:picMk id="15" creationId="{57568467-3C85-0AB2-A2EA-D9BC7357645D}"/>
          </ac:picMkLst>
        </pc:picChg>
      </pc:sldChg>
      <pc:sldChg chg="addSp modSp new mod">
        <pc:chgData name="Niclas Erismann" userId="ceb11173-d62e-4c6e-9ea3-3595d591878f" providerId="ADAL" clId="{44523F65-8EEE-408D-94F8-E6C2626BD9D1}" dt="2023-06-13T08:03:57.139" v="593" actId="1076"/>
        <pc:sldMkLst>
          <pc:docMk/>
          <pc:sldMk cId="2164161445" sldId="258"/>
        </pc:sldMkLst>
        <pc:spChg chg="mod">
          <ac:chgData name="Niclas Erismann" userId="ceb11173-d62e-4c6e-9ea3-3595d591878f" providerId="ADAL" clId="{44523F65-8EEE-408D-94F8-E6C2626BD9D1}" dt="2023-06-13T07:51:59.277" v="551" actId="20577"/>
          <ac:spMkLst>
            <pc:docMk/>
            <pc:sldMk cId="2164161445" sldId="258"/>
            <ac:spMk id="2" creationId="{D6A0D668-B856-B583-B7FB-3BA0A3F4F2DD}"/>
          </ac:spMkLst>
        </pc:spChg>
        <pc:spChg chg="mod">
          <ac:chgData name="Niclas Erismann" userId="ceb11173-d62e-4c6e-9ea3-3595d591878f" providerId="ADAL" clId="{44523F65-8EEE-408D-94F8-E6C2626BD9D1}" dt="2023-06-13T08:00:45.282" v="553" actId="27636"/>
          <ac:spMkLst>
            <pc:docMk/>
            <pc:sldMk cId="2164161445" sldId="258"/>
            <ac:spMk id="3" creationId="{A2630839-998B-AE38-3246-172F933617DE}"/>
          </ac:spMkLst>
        </pc:spChg>
        <pc:picChg chg="add mod">
          <ac:chgData name="Niclas Erismann" userId="ceb11173-d62e-4c6e-9ea3-3595d591878f" providerId="ADAL" clId="{44523F65-8EEE-408D-94F8-E6C2626BD9D1}" dt="2023-06-13T07:51:22.598" v="517" actId="2711"/>
          <ac:picMkLst>
            <pc:docMk/>
            <pc:sldMk cId="2164161445" sldId="258"/>
            <ac:picMk id="4" creationId="{6E72F341-4AE3-E80F-CC50-79C2A2199F75}"/>
          </ac:picMkLst>
        </pc:picChg>
        <pc:picChg chg="add mod">
          <ac:chgData name="Niclas Erismann" userId="ceb11173-d62e-4c6e-9ea3-3595d591878f" providerId="ADAL" clId="{44523F65-8EEE-408D-94F8-E6C2626BD9D1}" dt="2023-06-13T07:51:39.012" v="547" actId="1076"/>
          <ac:picMkLst>
            <pc:docMk/>
            <pc:sldMk cId="2164161445" sldId="258"/>
            <ac:picMk id="5" creationId="{6A5D82F1-A9FF-8D62-117B-480FB6028735}"/>
          </ac:picMkLst>
        </pc:picChg>
        <pc:picChg chg="add mod">
          <ac:chgData name="Niclas Erismann" userId="ceb11173-d62e-4c6e-9ea3-3595d591878f" providerId="ADAL" clId="{44523F65-8EEE-408D-94F8-E6C2626BD9D1}" dt="2023-06-13T08:03:57.139" v="593" actId="1076"/>
          <ac:picMkLst>
            <pc:docMk/>
            <pc:sldMk cId="2164161445" sldId="258"/>
            <ac:picMk id="6" creationId="{85A98DCD-6145-4105-6A81-C722E36CBCC8}"/>
          </ac:picMkLst>
        </pc:picChg>
      </pc:sldChg>
      <pc:sldChg chg="addSp delSp modSp new mod">
        <pc:chgData name="Niclas Erismann" userId="ceb11173-d62e-4c6e-9ea3-3595d591878f" providerId="ADAL" clId="{44523F65-8EEE-408D-94F8-E6C2626BD9D1}" dt="2023-06-13T08:23:50.450" v="609" actId="2711"/>
        <pc:sldMkLst>
          <pc:docMk/>
          <pc:sldMk cId="3983677239" sldId="259"/>
        </pc:sldMkLst>
        <pc:spChg chg="mod">
          <ac:chgData name="Niclas Erismann" userId="ceb11173-d62e-4c6e-9ea3-3595d591878f" providerId="ADAL" clId="{44523F65-8EEE-408D-94F8-E6C2626BD9D1}" dt="2023-06-13T08:11:09.646" v="604" actId="2711"/>
          <ac:spMkLst>
            <pc:docMk/>
            <pc:sldMk cId="3983677239" sldId="259"/>
            <ac:spMk id="2" creationId="{7E54B5A0-EE3F-56AB-01F9-A92FCB9F9C5E}"/>
          </ac:spMkLst>
        </pc:spChg>
        <pc:spChg chg="mod">
          <ac:chgData name="Niclas Erismann" userId="ceb11173-d62e-4c6e-9ea3-3595d591878f" providerId="ADAL" clId="{44523F65-8EEE-408D-94F8-E6C2626BD9D1}" dt="2023-06-13T08:23:50.450" v="609" actId="2711"/>
          <ac:spMkLst>
            <pc:docMk/>
            <pc:sldMk cId="3983677239" sldId="259"/>
            <ac:spMk id="3" creationId="{670FBFF1-3455-733B-1125-87DC68A8DC31}"/>
          </ac:spMkLst>
        </pc:spChg>
        <pc:picChg chg="add del mod">
          <ac:chgData name="Niclas Erismann" userId="ceb11173-d62e-4c6e-9ea3-3595d591878f" providerId="ADAL" clId="{44523F65-8EEE-408D-94F8-E6C2626BD9D1}" dt="2023-06-13T08:03:52.494" v="591" actId="478"/>
          <ac:picMkLst>
            <pc:docMk/>
            <pc:sldMk cId="3983677239" sldId="259"/>
            <ac:picMk id="4" creationId="{0AAB4D2E-6A6F-D642-A83D-88689D1E5264}"/>
          </ac:picMkLst>
        </pc:picChg>
        <pc:picChg chg="add del mod">
          <ac:chgData name="Niclas Erismann" userId="ceb11173-d62e-4c6e-9ea3-3595d591878f" providerId="ADAL" clId="{44523F65-8EEE-408D-94F8-E6C2626BD9D1}" dt="2023-06-13T08:04:04.338" v="596" actId="478"/>
          <ac:picMkLst>
            <pc:docMk/>
            <pc:sldMk cId="3983677239" sldId="259"/>
            <ac:picMk id="5" creationId="{D96A7425-F5C2-1F88-5157-06178294AF5F}"/>
          </ac:picMkLst>
        </pc:picChg>
        <pc:picChg chg="add mod">
          <ac:chgData name="Niclas Erismann" userId="ceb11173-d62e-4c6e-9ea3-3595d591878f" providerId="ADAL" clId="{44523F65-8EEE-408D-94F8-E6C2626BD9D1}" dt="2023-06-13T08:04:11.202" v="598" actId="1076"/>
          <ac:picMkLst>
            <pc:docMk/>
            <pc:sldMk cId="3983677239" sldId="259"/>
            <ac:picMk id="6" creationId="{AFF45E41-94E9-80C0-6BB8-23A83FB6858F}"/>
          </ac:picMkLst>
        </pc:picChg>
        <pc:picChg chg="add mod">
          <ac:chgData name="Niclas Erismann" userId="ceb11173-d62e-4c6e-9ea3-3595d591878f" providerId="ADAL" clId="{44523F65-8EEE-408D-94F8-E6C2626BD9D1}" dt="2023-06-13T08:03:43.931" v="589" actId="732"/>
          <ac:picMkLst>
            <pc:docMk/>
            <pc:sldMk cId="3983677239" sldId="259"/>
            <ac:picMk id="2050" creationId="{21853EF7-1736-6CE7-C013-F44E52FEBF85}"/>
          </ac:picMkLst>
        </pc:picChg>
      </pc:sldChg>
      <pc:sldChg chg="addSp delSp modSp add mod">
        <pc:chgData name="Niclas Erismann" userId="ceb11173-d62e-4c6e-9ea3-3595d591878f" providerId="ADAL" clId="{44523F65-8EEE-408D-94F8-E6C2626BD9D1}" dt="2023-06-13T08:33:31.926" v="651" actId="2711"/>
        <pc:sldMkLst>
          <pc:docMk/>
          <pc:sldMk cId="609684340" sldId="260"/>
        </pc:sldMkLst>
        <pc:spChg chg="mod">
          <ac:chgData name="Niclas Erismann" userId="ceb11173-d62e-4c6e-9ea3-3595d591878f" providerId="ADAL" clId="{44523F65-8EEE-408D-94F8-E6C2626BD9D1}" dt="2023-06-13T08:11:32.607" v="607"/>
          <ac:spMkLst>
            <pc:docMk/>
            <pc:sldMk cId="609684340" sldId="260"/>
            <ac:spMk id="2" creationId="{7E54B5A0-EE3F-56AB-01F9-A92FCB9F9C5E}"/>
          </ac:spMkLst>
        </pc:spChg>
        <pc:spChg chg="mod">
          <ac:chgData name="Niclas Erismann" userId="ceb11173-d62e-4c6e-9ea3-3595d591878f" providerId="ADAL" clId="{44523F65-8EEE-408D-94F8-E6C2626BD9D1}" dt="2023-06-13T08:33:31.926" v="651" actId="2711"/>
          <ac:spMkLst>
            <pc:docMk/>
            <pc:sldMk cId="609684340" sldId="260"/>
            <ac:spMk id="3" creationId="{670FBFF1-3455-733B-1125-87DC68A8DC31}"/>
          </ac:spMkLst>
        </pc:spChg>
        <pc:picChg chg="add mod">
          <ac:chgData name="Niclas Erismann" userId="ceb11173-d62e-4c6e-9ea3-3595d591878f" providerId="ADAL" clId="{44523F65-8EEE-408D-94F8-E6C2626BD9D1}" dt="2023-06-13T08:29:50.414" v="616" actId="1076"/>
          <ac:picMkLst>
            <pc:docMk/>
            <pc:sldMk cId="609684340" sldId="260"/>
            <ac:picMk id="4" creationId="{485BECAC-B2A1-D8FF-6963-2839B1C9D79E}"/>
          </ac:picMkLst>
        </pc:picChg>
        <pc:picChg chg="del">
          <ac:chgData name="Niclas Erismann" userId="ceb11173-d62e-4c6e-9ea3-3595d591878f" providerId="ADAL" clId="{44523F65-8EEE-408D-94F8-E6C2626BD9D1}" dt="2023-06-13T08:11:31.261" v="606" actId="478"/>
          <ac:picMkLst>
            <pc:docMk/>
            <pc:sldMk cId="609684340" sldId="260"/>
            <ac:picMk id="6" creationId="{AFF45E41-94E9-80C0-6BB8-23A83FB6858F}"/>
          </ac:picMkLst>
        </pc:picChg>
      </pc:sldChg>
      <pc:sldChg chg="addSp delSp modSp new mod">
        <pc:chgData name="Niclas Erismann" userId="ceb11173-d62e-4c6e-9ea3-3595d591878f" providerId="ADAL" clId="{44523F65-8EEE-408D-94F8-E6C2626BD9D1}" dt="2023-06-13T08:34:06.926" v="658" actId="1076"/>
        <pc:sldMkLst>
          <pc:docMk/>
          <pc:sldMk cId="4050067363" sldId="261"/>
        </pc:sldMkLst>
        <pc:spChg chg="mod">
          <ac:chgData name="Niclas Erismann" userId="ceb11173-d62e-4c6e-9ea3-3595d591878f" providerId="ADAL" clId="{44523F65-8EEE-408D-94F8-E6C2626BD9D1}" dt="2023-06-13T08:34:06.926" v="658" actId="1076"/>
          <ac:spMkLst>
            <pc:docMk/>
            <pc:sldMk cId="4050067363" sldId="261"/>
            <ac:spMk id="2" creationId="{A48E07E0-F1C7-7448-D57C-893F478A64BE}"/>
          </ac:spMkLst>
        </pc:spChg>
        <pc:spChg chg="del">
          <ac:chgData name="Niclas Erismann" userId="ceb11173-d62e-4c6e-9ea3-3595d591878f" providerId="ADAL" clId="{44523F65-8EEE-408D-94F8-E6C2626BD9D1}" dt="2023-06-13T08:30:09.694" v="630" actId="478"/>
          <ac:spMkLst>
            <pc:docMk/>
            <pc:sldMk cId="4050067363" sldId="261"/>
            <ac:spMk id="3" creationId="{28D596AD-1308-2997-4388-46F205A14CF5}"/>
          </ac:spMkLst>
        </pc:spChg>
        <pc:picChg chg="add del mod">
          <ac:chgData name="Niclas Erismann" userId="ceb11173-d62e-4c6e-9ea3-3595d591878f" providerId="ADAL" clId="{44523F65-8EEE-408D-94F8-E6C2626BD9D1}" dt="2023-06-13T08:30:06.977" v="629" actId="478"/>
          <ac:picMkLst>
            <pc:docMk/>
            <pc:sldMk cId="4050067363" sldId="261"/>
            <ac:picMk id="4" creationId="{0BB28412-EA17-9A55-9AD6-32D0DAD95011}"/>
          </ac:picMkLst>
        </pc:picChg>
        <pc:picChg chg="add mod">
          <ac:chgData name="Niclas Erismann" userId="ceb11173-d62e-4c6e-9ea3-3595d591878f" providerId="ADAL" clId="{44523F65-8EEE-408D-94F8-E6C2626BD9D1}" dt="2023-06-13T08:29:40.775" v="614" actId="1076"/>
          <ac:picMkLst>
            <pc:docMk/>
            <pc:sldMk cId="4050067363" sldId="261"/>
            <ac:picMk id="5" creationId="{C66D74FA-D3AE-9532-6EB6-0C566F06CDA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87CBAA-0AC2-E7CD-9D79-31640F77D4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48D2FBF-4C33-0C88-3CC8-064853023B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0A5DE2F-D85B-FF92-4EAC-035624DCA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69CE1-787D-46F4-9881-A6E91A83B2B8}" type="datetimeFigureOut">
              <a:rPr lang="de-CH" smtClean="0"/>
              <a:t>13.06.2023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28F1C5C-B1A8-3369-203A-B7CBCD2B8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BB73276-BED9-0D2F-D22F-534613124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D8513-5FD6-4077-9F59-C8CC34373AF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33418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AE5764-2A4F-0795-E1E6-3420F74D3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5C2D7CE-8258-8AF4-C8A7-06930589DE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40CE02B-D0AE-1246-48E3-3825FC062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69CE1-787D-46F4-9881-A6E91A83B2B8}" type="datetimeFigureOut">
              <a:rPr lang="de-CH" smtClean="0"/>
              <a:t>13.06.2023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80C3A5B-2A0F-9EF0-4940-9898CE643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5898E0B-3ACA-8060-DBFF-BE5D0E6AB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D8513-5FD6-4077-9F59-C8CC34373AF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43701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58ED2B1-F644-0CC9-B447-33BF501E09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86512C8-DF1F-3787-4389-0F1079991B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03B530F-36DB-2BED-F677-BB0C7F2CF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69CE1-787D-46F4-9881-A6E91A83B2B8}" type="datetimeFigureOut">
              <a:rPr lang="de-CH" smtClean="0"/>
              <a:t>13.06.2023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9DCAE4D-A8F6-83A8-6B55-765A1F7CF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D7F386-BADA-F6AD-2459-56C9FA580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D8513-5FD6-4077-9F59-C8CC34373AF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95373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B3B002-DC77-F270-7E2D-AF00387CF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16E8E4F-5C86-4604-E5F5-93C4D97E4C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D3DC866-BCF5-0CF9-1479-4D1578A04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69CE1-787D-46F4-9881-A6E91A83B2B8}" type="datetimeFigureOut">
              <a:rPr lang="de-CH" smtClean="0"/>
              <a:t>13.06.2023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5ADDB06-97CB-11E8-04FA-D6AEB0B22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85E5167-FBCD-CFAB-CFDB-F84FD76A2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D8513-5FD6-4077-9F59-C8CC34373AF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65201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9DB6D6-6356-A342-5A3C-BC2ED7B4B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80FE1DE-7791-15E8-8286-8D18857ED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1CF45BA-E89D-1538-40E5-BFD754527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69CE1-787D-46F4-9881-A6E91A83B2B8}" type="datetimeFigureOut">
              <a:rPr lang="de-CH" smtClean="0"/>
              <a:t>13.06.2023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891610F-3FA7-7C3B-CF7E-0AA4B052D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D58DFA9-F7A5-24A2-CB22-4299176B2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D8513-5FD6-4077-9F59-C8CC34373AF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89442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E66539-09FE-F301-A18C-58DDC5EFD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4D1DB50-C1B5-982F-9939-DE872073D7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3D17D96-7C82-F9F0-0169-823E765CAC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6BA79E1-0116-7024-58E7-72AEF89FD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69CE1-787D-46F4-9881-A6E91A83B2B8}" type="datetimeFigureOut">
              <a:rPr lang="de-CH" smtClean="0"/>
              <a:t>13.06.2023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F49C66A-7C52-CB38-864E-5B3F1D6E4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A9D318E-4EA1-31C7-3CBB-807C11367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D8513-5FD6-4077-9F59-C8CC34373AF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63783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77C9AE-98A5-B0C0-EFF2-DE07D1D27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BC1D06E-7EC9-F2C6-7790-709285E81A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4B33090-626B-2707-8794-2588670A33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8056000-A812-0A46-81C5-8223B0C851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6519978-A59F-D4C2-B376-51C4F60925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56DCCB6-A85D-058F-6B04-4CB0557FD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69CE1-787D-46F4-9881-A6E91A83B2B8}" type="datetimeFigureOut">
              <a:rPr lang="de-CH" smtClean="0"/>
              <a:t>13.06.2023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63289E9-247B-928B-B6D9-6EF3FA3A0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3B17961-05BD-1FC6-C9E4-C40CFA2CD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D8513-5FD6-4077-9F59-C8CC34373AF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75498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3EA49F-1300-269B-C64E-10A08A02F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2C48288-A1B8-B14F-2593-4A23B9C95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69CE1-787D-46F4-9881-A6E91A83B2B8}" type="datetimeFigureOut">
              <a:rPr lang="de-CH" smtClean="0"/>
              <a:t>13.06.2023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12DEB40-6671-3491-0261-2F80BDDC9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ECAD18E-A043-D2EC-6C16-0450BE3A1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D8513-5FD6-4077-9F59-C8CC34373AF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58228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E8391AF-F6F8-B306-28AB-0FC96BDB6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69CE1-787D-46F4-9881-A6E91A83B2B8}" type="datetimeFigureOut">
              <a:rPr lang="de-CH" smtClean="0"/>
              <a:t>13.06.2023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2632181-D5D2-0FAC-3873-0160968FE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B01628F-F64E-3219-BB2B-CF94EBFE7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D8513-5FD6-4077-9F59-C8CC34373AF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68927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A39969-D883-BBAD-391E-848CBB4BF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A4E79ED-F206-3B18-C2A8-5CDBC8091D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D2B1EAF-CB14-846C-5E2E-3D2D68FBAE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DC17624-55E2-5755-F1D4-A457D7088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69CE1-787D-46F4-9881-A6E91A83B2B8}" type="datetimeFigureOut">
              <a:rPr lang="de-CH" smtClean="0"/>
              <a:t>13.06.2023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766B30B-DA6A-9BD2-087D-F2BCEA8B6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5044B45-F2B8-8F16-E9E9-362EFB10B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D8513-5FD6-4077-9F59-C8CC34373AF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92409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CF75C7-BC1B-568C-AB19-18D455777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F1B1138-4230-016A-4D69-8D3532EA7C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79A84F1-9DF2-8C4A-9FB6-C2586F2E41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804817E-171F-DD63-F994-14B22C97B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69CE1-787D-46F4-9881-A6E91A83B2B8}" type="datetimeFigureOut">
              <a:rPr lang="de-CH" smtClean="0"/>
              <a:t>13.06.2023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B4A551F-648A-43FF-B435-397852972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60A45A3-CDE5-7ADD-69FE-519C034CA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D8513-5FD6-4077-9F59-C8CC34373AF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5373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E4FBDBD-1177-11D0-6D11-0AC67746E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11B4C60-C4AB-3461-DEB3-28480FEAC8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877C607-9DAA-C098-5DB6-71EB959B4E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669CE1-787D-46F4-9881-A6E91A83B2B8}" type="datetimeFigureOut">
              <a:rPr lang="de-CH" smtClean="0"/>
              <a:t>13.06.2023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5537781-BBCC-0D31-5F32-1885839C41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CAB04F5-B69C-DEBD-C7A9-B554B22CD4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D8513-5FD6-4077-9F59-C8CC34373AF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57465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microsoft.com/office/2007/relationships/hdphoto" Target="../media/hdphoto3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3.wdp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So Bettest du iFrame-Code in Deine WordPress-Seite ein (Manuell und mit  Plugins)">
            <a:extLst>
              <a:ext uri="{FF2B5EF4-FFF2-40B4-BE49-F238E27FC236}">
                <a16:creationId xmlns:a16="http://schemas.microsoft.com/office/drawing/2014/main" id="{AE9E3B69-BC5A-7716-D999-FFBA86E99FD1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556" r="5556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BE898039-B869-C537-88E8-EBAAF77263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IFrame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800503F-1821-447F-6627-964E03B71F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Was sind sie und wie werden sie verwendet?</a:t>
            </a:r>
          </a:p>
        </p:txBody>
      </p:sp>
    </p:spTree>
    <p:extLst>
      <p:ext uri="{BB962C8B-B14F-4D97-AF65-F5344CB8AC3E}">
        <p14:creationId xmlns:p14="http://schemas.microsoft.com/office/powerpoint/2010/main" val="2471669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4" descr="So Bettest du iFrame-Code in Deine WordPress-Seite ein (Manuell und mit  Plugins)">
            <a:extLst>
              <a:ext uri="{FF2B5EF4-FFF2-40B4-BE49-F238E27FC236}">
                <a16:creationId xmlns:a16="http://schemas.microsoft.com/office/drawing/2014/main" id="{89A3FF6A-4189-2198-1CF4-38FCD3575F7D}"/>
              </a:ext>
            </a:extLst>
          </p:cNvPr>
          <p:cNvPicPr/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095" t="3981" r="10022" b="5024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A28A11B-68E0-5429-9BA3-6F67B1248B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65200"/>
            <a:ext cx="10515600" cy="584200"/>
          </a:xfrm>
        </p:spPr>
        <p:txBody>
          <a:bodyPr/>
          <a:lstStyle/>
          <a:p>
            <a:pPr marL="0" indent="0">
              <a:buNone/>
            </a:pPr>
            <a:r>
              <a:rPr lang="de-CH" dirty="0">
                <a:solidFill>
                  <a:schemeClr val="bg1"/>
                </a:solidFill>
              </a:rPr>
              <a:t>Inhalt</a:t>
            </a:r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D6C720EB-5084-47DC-CD71-6262C25DC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65200"/>
          </a:xfrm>
        </p:spPr>
        <p:txBody>
          <a:bodyPr>
            <a:normAutofit/>
          </a:bodyPr>
          <a:lstStyle/>
          <a:p>
            <a:pPr algn="ctr"/>
            <a:r>
              <a:rPr lang="de-CH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IFrame</a:t>
            </a:r>
          </a:p>
        </p:txBody>
      </p:sp>
      <p:pic>
        <p:nvPicPr>
          <p:cNvPr id="15" name="Picture 6" descr="How to programmatically create iFrame in ASP.NET - Nile Bits">
            <a:extLst>
              <a:ext uri="{FF2B5EF4-FFF2-40B4-BE49-F238E27FC236}">
                <a16:creationId xmlns:a16="http://schemas.microsoft.com/office/drawing/2014/main" id="{57568467-3C85-0AB2-A2EA-D9BC7357645D}"/>
              </a:ext>
            </a:extLst>
          </p:cNvPr>
          <p:cNvPicPr/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241" r="3263"/>
          <a:stretch/>
        </p:blipFill>
        <p:spPr bwMode="auto">
          <a:xfrm>
            <a:off x="0" y="685800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633632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How to programmatically create iFrame in ASP.NET - Nile Bits">
            <a:extLst>
              <a:ext uri="{FF2B5EF4-FFF2-40B4-BE49-F238E27FC236}">
                <a16:creationId xmlns:a16="http://schemas.microsoft.com/office/drawing/2014/main" id="{6E72F341-4AE3-E80F-CC50-79C2A2199F75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241" r="3263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D6A0D668-B856-B583-B7FB-3BA0A3F4F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>
                <a:latin typeface="Cascadia Code" panose="020B0609020000020004" pitchFamily="49" charset="0"/>
                <a:cs typeface="Cascadia Code" panose="020B0609020000020004" pitchFamily="49" charset="0"/>
              </a:rPr>
              <a:t>Was Sind </a:t>
            </a:r>
            <a:r>
              <a:rPr lang="de-CH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IFrames</a:t>
            </a:r>
            <a:r>
              <a:rPr lang="de-CH" dirty="0">
                <a:latin typeface="Cascadia Code" panose="020B0609020000020004" pitchFamily="49" charset="0"/>
                <a:cs typeface="Cascadia Code" panose="020B0609020000020004" pitchFamily="49" charset="0"/>
              </a:rPr>
              <a:t>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2630839-998B-AE38-3246-172F933617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de-DE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IFrames</a:t>
            </a:r>
            <a:r>
              <a:rPr lang="de-DE" dirty="0">
                <a:latin typeface="Cascadia Code" panose="020B0609020000020004" pitchFamily="49" charset="0"/>
                <a:cs typeface="Cascadia Code" panose="020B0609020000020004" pitchFamily="49" charset="0"/>
              </a:rPr>
              <a:t> sind HTML-Elemente zur Einbettung von Inhalten in eine Webseite.</a:t>
            </a:r>
          </a:p>
          <a:p>
            <a:r>
              <a:rPr lang="de-DE" dirty="0">
                <a:latin typeface="Cascadia Code" panose="020B0609020000020004" pitchFamily="49" charset="0"/>
                <a:cs typeface="Cascadia Code" panose="020B0609020000020004" pitchFamily="49" charset="0"/>
              </a:rPr>
              <a:t>Sie ermöglichen die nahtlose Einbindung von Webseiten, Videos, Karten und Dokumenten.</a:t>
            </a:r>
          </a:p>
          <a:p>
            <a:r>
              <a:rPr lang="de-DE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IFrames</a:t>
            </a:r>
            <a:r>
              <a:rPr lang="de-DE" dirty="0">
                <a:latin typeface="Cascadia Code" panose="020B0609020000020004" pitchFamily="49" charset="0"/>
                <a:cs typeface="Cascadia Code" panose="020B0609020000020004" pitchFamily="49" charset="0"/>
              </a:rPr>
              <a:t> sind unabhängig vom umgebenden HTML-Dokument und skalierbar.</a:t>
            </a:r>
          </a:p>
          <a:p>
            <a:r>
              <a:rPr lang="de-DE" dirty="0">
                <a:latin typeface="Cascadia Code" panose="020B0609020000020004" pitchFamily="49" charset="0"/>
                <a:cs typeface="Cascadia Code" panose="020B0609020000020004" pitchFamily="49" charset="0"/>
              </a:rPr>
              <a:t>Sie können Inhalte von anderen Domains einbinden, haben aber Sicherheitsmechanismen gegen Cross-Domain-Angriffe.</a:t>
            </a:r>
          </a:p>
          <a:p>
            <a:r>
              <a:rPr lang="de-DE" dirty="0">
                <a:latin typeface="Cascadia Code" panose="020B0609020000020004" pitchFamily="49" charset="0"/>
                <a:cs typeface="Cascadia Code" panose="020B0609020000020004" pitchFamily="49" charset="0"/>
              </a:rPr>
              <a:t>Benutzer können mit dem eingebetteten Inhalt interagieren.</a:t>
            </a:r>
          </a:p>
          <a:p>
            <a:r>
              <a:rPr lang="de-DE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IFrames</a:t>
            </a:r>
            <a:r>
              <a:rPr lang="de-DE" dirty="0">
                <a:latin typeface="Cascadia Code" panose="020B0609020000020004" pitchFamily="49" charset="0"/>
                <a:cs typeface="Cascadia Code" panose="020B0609020000020004" pitchFamily="49" charset="0"/>
              </a:rPr>
              <a:t> können gestaltet und positioniert werden.</a:t>
            </a:r>
          </a:p>
          <a:p>
            <a:r>
              <a:rPr lang="de-DE" dirty="0">
                <a:latin typeface="Cascadia Code" panose="020B0609020000020004" pitchFamily="49" charset="0"/>
                <a:cs typeface="Cascadia Code" panose="020B0609020000020004" pitchFamily="49" charset="0"/>
              </a:rPr>
              <a:t>Sie bieten Vorteile wie modulare Einbettung und einfache Aktualisierung, aber auch potenzielle Sicherheits- und Performanceprobleme.</a:t>
            </a:r>
            <a:endParaRPr lang="de-CH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pic>
        <p:nvPicPr>
          <p:cNvPr id="5" name="Picture 4" descr="So Bettest du iFrame-Code in Deine WordPress-Seite ein (Manuell und mit  Plugins)">
            <a:extLst>
              <a:ext uri="{FF2B5EF4-FFF2-40B4-BE49-F238E27FC236}">
                <a16:creationId xmlns:a16="http://schemas.microsoft.com/office/drawing/2014/main" id="{6A5D82F1-A9FF-8D62-117B-480FB6028735}"/>
              </a:ext>
            </a:extLst>
          </p:cNvPr>
          <p:cNvPicPr/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556" r="5556"/>
          <a:stretch/>
        </p:blipFill>
        <p:spPr bwMode="auto">
          <a:xfrm>
            <a:off x="0" y="-685800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What Is an iFrame? (Inline Frame Definition, Examples) | Built In">
            <a:extLst>
              <a:ext uri="{FF2B5EF4-FFF2-40B4-BE49-F238E27FC236}">
                <a16:creationId xmlns:a16="http://schemas.microsoft.com/office/drawing/2014/main" id="{85A98DCD-6145-4105-6A81-C722E36CBC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-5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333" r="3333"/>
          <a:stretch/>
        </p:blipFill>
        <p:spPr bwMode="auto">
          <a:xfrm>
            <a:off x="0" y="685800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4161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What Is an iFrame? (Inline Frame Definition, Examples) | Built In">
            <a:extLst>
              <a:ext uri="{FF2B5EF4-FFF2-40B4-BE49-F238E27FC236}">
                <a16:creationId xmlns:a16="http://schemas.microsoft.com/office/drawing/2014/main" id="{21853EF7-1736-6CE7-C013-F44E52FEBF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333" r="3333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7E54B5A0-EE3F-56AB-01F9-A92FCB9F9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>
                <a:latin typeface="Cascadia Code" panose="020B0609020000020004" pitchFamily="49" charset="0"/>
                <a:cs typeface="Cascadia Code" panose="020B0609020000020004" pitchFamily="49" charset="0"/>
              </a:rPr>
              <a:t>Syntax und Attribute von </a:t>
            </a:r>
            <a:r>
              <a:rPr lang="de-CH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Iframes</a:t>
            </a:r>
            <a:endParaRPr lang="de-CH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70FBFF1-3455-733B-1125-87DC68A8D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latin typeface="Cascadia Code" panose="020B0609020000020004" pitchFamily="49" charset="0"/>
                <a:cs typeface="Cascadia Code" panose="020B0609020000020004" pitchFamily="49" charset="0"/>
              </a:rPr>
              <a:t>Darstellung der grundlegenden Syntax für das Einbetten von </a:t>
            </a:r>
            <a:r>
              <a:rPr lang="de-DE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Iframes</a:t>
            </a:r>
            <a:endParaRPr lang="de-DE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de-DE" dirty="0">
                <a:latin typeface="Cascadia Code" panose="020B0609020000020004" pitchFamily="49" charset="0"/>
                <a:cs typeface="Cascadia Code" panose="020B0609020000020004" pitchFamily="49" charset="0"/>
              </a:rPr>
              <a:t>Erklärung der wichtigsten Attribute wie </a:t>
            </a:r>
            <a:r>
              <a:rPr lang="de-DE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src</a:t>
            </a:r>
            <a:r>
              <a:rPr lang="de-DE" dirty="0">
                <a:latin typeface="Cascadia Code" panose="020B0609020000020004" pitchFamily="49" charset="0"/>
                <a:cs typeface="Cascadia Code" panose="020B0609020000020004" pitchFamily="49" charset="0"/>
              </a:rPr>
              <a:t>, </a:t>
            </a:r>
            <a:r>
              <a:rPr lang="de-DE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width</a:t>
            </a:r>
            <a:r>
              <a:rPr lang="de-DE" dirty="0">
                <a:latin typeface="Cascadia Code" panose="020B0609020000020004" pitchFamily="49" charset="0"/>
                <a:cs typeface="Cascadia Code" panose="020B0609020000020004" pitchFamily="49" charset="0"/>
              </a:rPr>
              <a:t>, </a:t>
            </a:r>
            <a:r>
              <a:rPr lang="de-DE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height</a:t>
            </a:r>
            <a:r>
              <a:rPr lang="de-DE" dirty="0">
                <a:latin typeface="Cascadia Code" panose="020B0609020000020004" pitchFamily="49" charset="0"/>
                <a:cs typeface="Cascadia Code" panose="020B0609020000020004" pitchFamily="49" charset="0"/>
              </a:rPr>
              <a:t>, </a:t>
            </a:r>
            <a:r>
              <a:rPr lang="de-DE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frameborder</a:t>
            </a:r>
            <a:r>
              <a:rPr lang="de-DE" dirty="0">
                <a:latin typeface="Cascadia Code" panose="020B0609020000020004" pitchFamily="49" charset="0"/>
                <a:cs typeface="Cascadia Code" panose="020B0609020000020004" pitchFamily="49" charset="0"/>
              </a:rPr>
              <a:t> usw.</a:t>
            </a:r>
            <a:endParaRPr lang="de-CH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pic>
        <p:nvPicPr>
          <p:cNvPr id="6" name="Picture 6" descr="How to programmatically create iFrame in ASP.NET - Nile Bits">
            <a:extLst>
              <a:ext uri="{FF2B5EF4-FFF2-40B4-BE49-F238E27FC236}">
                <a16:creationId xmlns:a16="http://schemas.microsoft.com/office/drawing/2014/main" id="{AFF45E41-94E9-80C0-6BB8-23A83FB6858F}"/>
              </a:ext>
            </a:extLst>
          </p:cNvPr>
          <p:cNvPicPr/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241" r="3263"/>
          <a:stretch/>
        </p:blipFill>
        <p:spPr bwMode="auto">
          <a:xfrm>
            <a:off x="0" y="-685800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3677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What Is an iFrame? (Inline Frame Definition, Examples) | Built In">
            <a:extLst>
              <a:ext uri="{FF2B5EF4-FFF2-40B4-BE49-F238E27FC236}">
                <a16:creationId xmlns:a16="http://schemas.microsoft.com/office/drawing/2014/main" id="{21853EF7-1736-6CE7-C013-F44E52FEBF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333" r="3333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7E54B5A0-EE3F-56AB-01F9-A92FCB9F9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Cascadia Code" panose="020B0609020000020004" pitchFamily="49" charset="0"/>
                <a:cs typeface="Cascadia Code" panose="020B0609020000020004" pitchFamily="49" charset="0"/>
              </a:rPr>
              <a:t>Beispiele für die Verwendung von </a:t>
            </a:r>
            <a:r>
              <a:rPr lang="de-DE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Iframes</a:t>
            </a:r>
            <a:endParaRPr lang="de-CH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70FBFF1-3455-733B-1125-87DC68A8D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latin typeface="Cascadia Code" panose="020B0609020000020004" pitchFamily="49" charset="0"/>
                <a:cs typeface="Cascadia Code" panose="020B0609020000020004" pitchFamily="49" charset="0"/>
              </a:rPr>
              <a:t>Einbettung eines YouTube-Videos in eine Webseite</a:t>
            </a:r>
          </a:p>
          <a:p>
            <a:r>
              <a:rPr lang="de-DE" dirty="0">
                <a:latin typeface="Cascadia Code" panose="020B0609020000020004" pitchFamily="49" charset="0"/>
                <a:cs typeface="Cascadia Code" panose="020B0609020000020004" pitchFamily="49" charset="0"/>
              </a:rPr>
              <a:t>Einbindung von Google Maps in eine Webseite</a:t>
            </a:r>
          </a:p>
          <a:p>
            <a:r>
              <a:rPr lang="de-DE" dirty="0">
                <a:latin typeface="Cascadia Code" panose="020B0609020000020004" pitchFamily="49" charset="0"/>
                <a:cs typeface="Cascadia Code" panose="020B0609020000020004" pitchFamily="49" charset="0"/>
              </a:rPr>
              <a:t>Integration von </a:t>
            </a:r>
            <a:r>
              <a:rPr lang="de-DE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Social</a:t>
            </a:r>
            <a:r>
              <a:rPr lang="de-DE" dirty="0">
                <a:latin typeface="Cascadia Code" panose="020B0609020000020004" pitchFamily="49" charset="0"/>
                <a:cs typeface="Cascadia Code" panose="020B0609020000020004" pitchFamily="49" charset="0"/>
              </a:rPr>
              <a:t>-Media-Feeds in eine Webseite</a:t>
            </a:r>
            <a:endParaRPr lang="de-CH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pic>
        <p:nvPicPr>
          <p:cNvPr id="4" name="Picture 4" descr="So Bettest du iFrame-Code in Deine WordPress-Seite ein (Manuell und mit  Plugins)">
            <a:extLst>
              <a:ext uri="{FF2B5EF4-FFF2-40B4-BE49-F238E27FC236}">
                <a16:creationId xmlns:a16="http://schemas.microsoft.com/office/drawing/2014/main" id="{485BECAC-B2A1-D8FF-6963-2839B1C9D79E}"/>
              </a:ext>
            </a:extLst>
          </p:cNvPr>
          <p:cNvPicPr/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556" r="5556"/>
          <a:stretch/>
        </p:blipFill>
        <p:spPr bwMode="auto">
          <a:xfrm>
            <a:off x="0" y="685800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9684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So Bettest du iFrame-Code in Deine WordPress-Seite ein (Manuell und mit  Plugins)">
            <a:extLst>
              <a:ext uri="{FF2B5EF4-FFF2-40B4-BE49-F238E27FC236}">
                <a16:creationId xmlns:a16="http://schemas.microsoft.com/office/drawing/2014/main" id="{0BB28412-EA17-9A55-9AD6-32D0DAD95011}"/>
              </a:ext>
            </a:extLst>
          </p:cNvPr>
          <p:cNvPicPr/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556" r="5556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A48E07E0-F1C7-7448-D57C-893F478A6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2775" y="2766218"/>
            <a:ext cx="5886450" cy="1325563"/>
          </a:xfrm>
        </p:spPr>
        <p:txBody>
          <a:bodyPr>
            <a:noAutofit/>
          </a:bodyPr>
          <a:lstStyle/>
          <a:p>
            <a:r>
              <a:rPr lang="de-CH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Noch Fragen?</a:t>
            </a:r>
          </a:p>
        </p:txBody>
      </p:sp>
      <p:pic>
        <p:nvPicPr>
          <p:cNvPr id="5" name="Picture 2" descr="What Is an iFrame? (Inline Frame Definition, Examples) | Built In">
            <a:extLst>
              <a:ext uri="{FF2B5EF4-FFF2-40B4-BE49-F238E27FC236}">
                <a16:creationId xmlns:a16="http://schemas.microsoft.com/office/drawing/2014/main" id="{C66D74FA-D3AE-9532-6EB6-0C566F06CD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-5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333" r="3333"/>
          <a:stretch/>
        </p:blipFill>
        <p:spPr bwMode="auto">
          <a:xfrm>
            <a:off x="0" y="-685800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00673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152</Words>
  <Application>Microsoft Office PowerPoint</Application>
  <PresentationFormat>Breitbild</PresentationFormat>
  <Paragraphs>20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Cascadia Code</vt:lpstr>
      <vt:lpstr>Office</vt:lpstr>
      <vt:lpstr>IFrame</vt:lpstr>
      <vt:lpstr>IFrame</vt:lpstr>
      <vt:lpstr>Was Sind IFrames?</vt:lpstr>
      <vt:lpstr>Syntax und Attribute von Iframes</vt:lpstr>
      <vt:lpstr>Beispiele für die Verwendung von Iframes</vt:lpstr>
      <vt:lpstr>Noch Fragen?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IFrame</dc:title>
  <dc:creator>Niclas Erismann</dc:creator>
  <cp:lastModifiedBy>Niclas Erismann</cp:lastModifiedBy>
  <cp:revision>1</cp:revision>
  <dcterms:created xsi:type="dcterms:W3CDTF">2023-06-13T07:28:18Z</dcterms:created>
  <dcterms:modified xsi:type="dcterms:W3CDTF">2023-06-13T08:34:22Z</dcterms:modified>
</cp:coreProperties>
</file>