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81" r:id="rId3"/>
    <p:sldId id="674" r:id="rId4"/>
    <p:sldId id="671" r:id="rId5"/>
    <p:sldId id="672" r:id="rId6"/>
    <p:sldId id="670" r:id="rId7"/>
    <p:sldId id="673" r:id="rId8"/>
    <p:sldId id="675" r:id="rId9"/>
    <p:sldId id="482" r:id="rId10"/>
    <p:sldId id="519" r:id="rId11"/>
    <p:sldId id="520" r:id="rId12"/>
    <p:sldId id="483" r:id="rId13"/>
    <p:sldId id="484" r:id="rId14"/>
    <p:sldId id="525" r:id="rId15"/>
    <p:sldId id="521" r:id="rId16"/>
    <p:sldId id="524" r:id="rId17"/>
    <p:sldId id="526" r:id="rId18"/>
    <p:sldId id="523" r:id="rId19"/>
    <p:sldId id="531" r:id="rId20"/>
    <p:sldId id="530" r:id="rId21"/>
    <p:sldId id="532" r:id="rId22"/>
    <p:sldId id="529" r:id="rId23"/>
    <p:sldId id="527" r:id="rId24"/>
    <p:sldId id="485" r:id="rId25"/>
    <p:sldId id="534" r:id="rId26"/>
    <p:sldId id="535" r:id="rId27"/>
    <p:sldId id="486" r:id="rId28"/>
    <p:sldId id="487" r:id="rId29"/>
    <p:sldId id="538" r:id="rId30"/>
    <p:sldId id="536" r:id="rId31"/>
    <p:sldId id="537" r:id="rId32"/>
    <p:sldId id="540" r:id="rId33"/>
    <p:sldId id="539" r:id="rId34"/>
    <p:sldId id="541" r:id="rId35"/>
    <p:sldId id="542" r:id="rId36"/>
    <p:sldId id="543" r:id="rId37"/>
    <p:sldId id="544" r:id="rId38"/>
    <p:sldId id="545" r:id="rId39"/>
    <p:sldId id="488" r:id="rId40"/>
    <p:sldId id="546" r:id="rId41"/>
    <p:sldId id="547" r:id="rId42"/>
    <p:sldId id="489" r:id="rId43"/>
    <p:sldId id="553" r:id="rId44"/>
    <p:sldId id="554" r:id="rId45"/>
    <p:sldId id="548" r:id="rId46"/>
    <p:sldId id="549" r:id="rId47"/>
    <p:sldId id="557" r:id="rId48"/>
    <p:sldId id="558" r:id="rId49"/>
    <p:sldId id="559" r:id="rId50"/>
    <p:sldId id="550" r:id="rId51"/>
    <p:sldId id="551" r:id="rId52"/>
    <p:sldId id="552" r:id="rId53"/>
    <p:sldId id="490" r:id="rId54"/>
    <p:sldId id="491" r:id="rId55"/>
    <p:sldId id="564" r:id="rId56"/>
    <p:sldId id="565" r:id="rId57"/>
    <p:sldId id="492" r:id="rId58"/>
    <p:sldId id="560" r:id="rId59"/>
    <p:sldId id="562" r:id="rId60"/>
    <p:sldId id="566" r:id="rId61"/>
    <p:sldId id="567" r:id="rId62"/>
    <p:sldId id="561" r:id="rId63"/>
    <p:sldId id="493" r:id="rId64"/>
    <p:sldId id="570" r:id="rId65"/>
    <p:sldId id="568" r:id="rId66"/>
    <p:sldId id="569" r:id="rId67"/>
    <p:sldId id="563" r:id="rId68"/>
    <p:sldId id="571" r:id="rId69"/>
    <p:sldId id="494" r:id="rId70"/>
    <p:sldId id="572" r:id="rId71"/>
    <p:sldId id="573" r:id="rId72"/>
    <p:sldId id="578" r:id="rId73"/>
    <p:sldId id="579" r:id="rId74"/>
    <p:sldId id="580" r:id="rId75"/>
    <p:sldId id="574" r:id="rId76"/>
    <p:sldId id="575" r:id="rId77"/>
    <p:sldId id="581" r:id="rId78"/>
    <p:sldId id="582" r:id="rId79"/>
    <p:sldId id="583" r:id="rId80"/>
    <p:sldId id="576" r:id="rId81"/>
    <p:sldId id="577" r:id="rId82"/>
    <p:sldId id="495" r:id="rId83"/>
    <p:sldId id="496" r:id="rId84"/>
    <p:sldId id="497" r:id="rId85"/>
    <p:sldId id="584" r:id="rId86"/>
    <p:sldId id="585" r:id="rId87"/>
    <p:sldId id="590" r:id="rId88"/>
    <p:sldId id="591" r:id="rId89"/>
    <p:sldId id="592" r:id="rId90"/>
    <p:sldId id="586" r:id="rId91"/>
    <p:sldId id="587" r:id="rId92"/>
    <p:sldId id="593" r:id="rId93"/>
    <p:sldId id="499" r:id="rId94"/>
    <p:sldId id="594" r:id="rId95"/>
    <p:sldId id="588" r:id="rId96"/>
    <p:sldId id="589" r:id="rId97"/>
    <p:sldId id="597" r:id="rId98"/>
    <p:sldId id="595" r:id="rId99"/>
    <p:sldId id="500" r:id="rId100"/>
    <p:sldId id="598" r:id="rId101"/>
    <p:sldId id="599" r:id="rId102"/>
    <p:sldId id="604" r:id="rId103"/>
    <p:sldId id="605" r:id="rId104"/>
    <p:sldId id="606" r:id="rId105"/>
    <p:sldId id="600" r:id="rId106"/>
    <p:sldId id="601" r:id="rId107"/>
    <p:sldId id="501" r:id="rId108"/>
    <p:sldId id="502" r:id="rId109"/>
    <p:sldId id="607" r:id="rId110"/>
    <p:sldId id="602" r:id="rId111"/>
    <p:sldId id="603" r:id="rId112"/>
    <p:sldId id="608" r:id="rId113"/>
    <p:sldId id="609" r:id="rId114"/>
    <p:sldId id="503" r:id="rId115"/>
    <p:sldId id="610" r:id="rId116"/>
    <p:sldId id="611" r:id="rId117"/>
    <p:sldId id="504" r:id="rId118"/>
    <p:sldId id="505" r:id="rId119"/>
    <p:sldId id="618" r:id="rId120"/>
    <p:sldId id="612" r:id="rId121"/>
    <p:sldId id="613" r:id="rId122"/>
    <p:sldId id="619" r:id="rId123"/>
    <p:sldId id="620" r:id="rId124"/>
    <p:sldId id="621" r:id="rId125"/>
    <p:sldId id="614" r:id="rId126"/>
    <p:sldId id="615" r:id="rId127"/>
    <p:sldId id="616" r:id="rId128"/>
    <p:sldId id="617" r:id="rId129"/>
    <p:sldId id="506" r:id="rId130"/>
    <p:sldId id="622" r:id="rId131"/>
    <p:sldId id="623" r:id="rId132"/>
    <p:sldId id="628" r:id="rId133"/>
    <p:sldId id="629" r:id="rId134"/>
    <p:sldId id="630" r:id="rId135"/>
    <p:sldId id="624" r:id="rId136"/>
    <p:sldId id="625" r:id="rId137"/>
    <p:sldId id="631" r:id="rId138"/>
    <p:sldId id="632" r:id="rId139"/>
    <p:sldId id="633" r:id="rId140"/>
    <p:sldId id="626" r:id="rId141"/>
    <p:sldId id="627" r:id="rId142"/>
    <p:sldId id="508" r:id="rId143"/>
    <p:sldId id="507" r:id="rId144"/>
    <p:sldId id="510" r:id="rId145"/>
    <p:sldId id="634" r:id="rId146"/>
    <p:sldId id="635" r:id="rId147"/>
    <p:sldId id="642" r:id="rId148"/>
    <p:sldId id="643" r:id="rId149"/>
    <p:sldId id="644" r:id="rId150"/>
    <p:sldId id="636" r:id="rId151"/>
    <p:sldId id="637" r:id="rId152"/>
    <p:sldId id="511" r:id="rId153"/>
    <p:sldId id="512" r:id="rId154"/>
    <p:sldId id="641" r:id="rId155"/>
    <p:sldId id="638" r:id="rId156"/>
    <p:sldId id="639" r:id="rId157"/>
    <p:sldId id="640" r:id="rId158"/>
    <p:sldId id="645" r:id="rId159"/>
    <p:sldId id="513" r:id="rId160"/>
    <p:sldId id="646" r:id="rId161"/>
    <p:sldId id="647" r:id="rId162"/>
    <p:sldId id="654" r:id="rId163"/>
    <p:sldId id="655" r:id="rId164"/>
    <p:sldId id="656" r:id="rId165"/>
    <p:sldId id="648" r:id="rId166"/>
    <p:sldId id="649" r:id="rId167"/>
    <p:sldId id="514" r:id="rId168"/>
    <p:sldId id="515" r:id="rId169"/>
    <p:sldId id="657" r:id="rId170"/>
    <p:sldId id="650" r:id="rId171"/>
    <p:sldId id="651" r:id="rId172"/>
    <p:sldId id="652" r:id="rId173"/>
    <p:sldId id="653" r:id="rId174"/>
    <p:sldId id="516" r:id="rId175"/>
    <p:sldId id="658" r:id="rId176"/>
    <p:sldId id="659" r:id="rId177"/>
    <p:sldId id="666" r:id="rId178"/>
    <p:sldId id="667" r:id="rId179"/>
    <p:sldId id="668" r:id="rId180"/>
    <p:sldId id="660" r:id="rId181"/>
    <p:sldId id="661" r:id="rId182"/>
    <p:sldId id="664" r:id="rId183"/>
    <p:sldId id="665" r:id="rId184"/>
    <p:sldId id="669" r:id="rId185"/>
    <p:sldId id="662" r:id="rId186"/>
    <p:sldId id="663" r:id="rId187"/>
    <p:sldId id="517" r:id="rId188"/>
    <p:sldId id="518" r:id="rId189"/>
    <p:sldId id="479" r:id="rId190"/>
    <p:sldId id="480" r:id="rId191"/>
    <p:sldId id="477" r:id="rId192"/>
    <p:sldId id="478" r:id="rId193"/>
    <p:sldId id="476" r:id="rId1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52" autoAdjust="0"/>
    <p:restoredTop sz="94660"/>
  </p:normalViewPr>
  <p:slideViewPr>
    <p:cSldViewPr snapToGrid="0" showGuides="1">
      <p:cViewPr varScale="1">
        <p:scale>
          <a:sx n="97" d="100"/>
          <a:sy n="97" d="100"/>
        </p:scale>
        <p:origin x="78"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59C18-A5BF-E103-7C21-EE25B8716C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CB3ED2-FC3E-F92D-215A-1605925C0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7D8A29-98CC-6D42-6666-9626DFAED55E}"/>
              </a:ext>
            </a:extLst>
          </p:cNvPr>
          <p:cNvSpPr>
            <a:spLocks noGrp="1"/>
          </p:cNvSpPr>
          <p:nvPr>
            <p:ph type="dt" sz="half" idx="10"/>
          </p:nvPr>
        </p:nvSpPr>
        <p:spPr/>
        <p:txBody>
          <a:bodyPr/>
          <a:lstStyle/>
          <a:p>
            <a:fld id="{FE1DC9C5-FB08-4FB8-AA7F-9009F906A128}" type="datetimeFigureOut">
              <a:rPr lang="zh-CN" altLang="en-US" smtClean="0"/>
              <a:t>2023/12/15</a:t>
            </a:fld>
            <a:endParaRPr lang="zh-CN" altLang="en-US"/>
          </a:p>
        </p:txBody>
      </p:sp>
      <p:sp>
        <p:nvSpPr>
          <p:cNvPr id="5" name="页脚占位符 4">
            <a:extLst>
              <a:ext uri="{FF2B5EF4-FFF2-40B4-BE49-F238E27FC236}">
                <a16:creationId xmlns:a16="http://schemas.microsoft.com/office/drawing/2014/main" id="{F7876846-DD34-C35B-F13A-880F1D9401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2BC1D4-F837-B32D-E035-0E771A61CAE2}"/>
              </a:ext>
            </a:extLst>
          </p:cNvPr>
          <p:cNvSpPr>
            <a:spLocks noGrp="1"/>
          </p:cNvSpPr>
          <p:nvPr>
            <p:ph type="sldNum" sz="quarter" idx="12"/>
          </p:nvPr>
        </p:nvSpPr>
        <p:spPr/>
        <p:txBody>
          <a:body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160624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13F3A-23A9-1AD2-9A6B-E7405DDE58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05D474-B0FA-42D8-84E0-495A9BBCA3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11E5E0-5DC7-574E-B537-D7EA83202722}"/>
              </a:ext>
            </a:extLst>
          </p:cNvPr>
          <p:cNvSpPr>
            <a:spLocks noGrp="1"/>
          </p:cNvSpPr>
          <p:nvPr>
            <p:ph type="dt" sz="half" idx="10"/>
          </p:nvPr>
        </p:nvSpPr>
        <p:spPr/>
        <p:txBody>
          <a:bodyPr/>
          <a:lstStyle/>
          <a:p>
            <a:fld id="{FE1DC9C5-FB08-4FB8-AA7F-9009F906A128}" type="datetimeFigureOut">
              <a:rPr lang="zh-CN" altLang="en-US" smtClean="0"/>
              <a:t>2023/12/15</a:t>
            </a:fld>
            <a:endParaRPr lang="zh-CN" altLang="en-US"/>
          </a:p>
        </p:txBody>
      </p:sp>
      <p:sp>
        <p:nvSpPr>
          <p:cNvPr id="5" name="页脚占位符 4">
            <a:extLst>
              <a:ext uri="{FF2B5EF4-FFF2-40B4-BE49-F238E27FC236}">
                <a16:creationId xmlns:a16="http://schemas.microsoft.com/office/drawing/2014/main" id="{6CB10154-DC2A-8E4F-1BEF-E7DFC1A5C6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71A146-0755-4618-2B53-8349603E8DC6}"/>
              </a:ext>
            </a:extLst>
          </p:cNvPr>
          <p:cNvSpPr>
            <a:spLocks noGrp="1"/>
          </p:cNvSpPr>
          <p:nvPr>
            <p:ph type="sldNum" sz="quarter" idx="12"/>
          </p:nvPr>
        </p:nvSpPr>
        <p:spPr/>
        <p:txBody>
          <a:body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462858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228132-B7C3-DCC3-ED97-BECF677C21B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7CE02D0-65A1-CA4A-D411-FCF3DB2D716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2A2666-157B-C314-1291-A6611D69F03A}"/>
              </a:ext>
            </a:extLst>
          </p:cNvPr>
          <p:cNvSpPr>
            <a:spLocks noGrp="1"/>
          </p:cNvSpPr>
          <p:nvPr>
            <p:ph type="dt" sz="half" idx="10"/>
          </p:nvPr>
        </p:nvSpPr>
        <p:spPr/>
        <p:txBody>
          <a:bodyPr/>
          <a:lstStyle/>
          <a:p>
            <a:fld id="{FE1DC9C5-FB08-4FB8-AA7F-9009F906A128}" type="datetimeFigureOut">
              <a:rPr lang="zh-CN" altLang="en-US" smtClean="0"/>
              <a:t>2023/12/15</a:t>
            </a:fld>
            <a:endParaRPr lang="zh-CN" altLang="en-US"/>
          </a:p>
        </p:txBody>
      </p:sp>
      <p:sp>
        <p:nvSpPr>
          <p:cNvPr id="5" name="页脚占位符 4">
            <a:extLst>
              <a:ext uri="{FF2B5EF4-FFF2-40B4-BE49-F238E27FC236}">
                <a16:creationId xmlns:a16="http://schemas.microsoft.com/office/drawing/2014/main" id="{B3EDD053-394A-E7C2-87DA-949B08880B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DF172E-79AC-CFE8-07A2-E4985D9B7B0C}"/>
              </a:ext>
            </a:extLst>
          </p:cNvPr>
          <p:cNvSpPr>
            <a:spLocks noGrp="1"/>
          </p:cNvSpPr>
          <p:nvPr>
            <p:ph type="sldNum" sz="quarter" idx="12"/>
          </p:nvPr>
        </p:nvSpPr>
        <p:spPr/>
        <p:txBody>
          <a:body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136030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DBDD2-A13D-94BE-9330-076F2A9FF0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D86565-1127-67A4-8FF1-F36FFCA3494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BBD039-3498-98B9-8646-2C10D05E7B8C}"/>
              </a:ext>
            </a:extLst>
          </p:cNvPr>
          <p:cNvSpPr>
            <a:spLocks noGrp="1"/>
          </p:cNvSpPr>
          <p:nvPr>
            <p:ph type="dt" sz="half" idx="10"/>
          </p:nvPr>
        </p:nvSpPr>
        <p:spPr/>
        <p:txBody>
          <a:bodyPr/>
          <a:lstStyle/>
          <a:p>
            <a:fld id="{FE1DC9C5-FB08-4FB8-AA7F-9009F906A128}" type="datetimeFigureOut">
              <a:rPr lang="zh-CN" altLang="en-US" smtClean="0"/>
              <a:t>2023/12/15</a:t>
            </a:fld>
            <a:endParaRPr lang="zh-CN" altLang="en-US"/>
          </a:p>
        </p:txBody>
      </p:sp>
      <p:sp>
        <p:nvSpPr>
          <p:cNvPr id="5" name="页脚占位符 4">
            <a:extLst>
              <a:ext uri="{FF2B5EF4-FFF2-40B4-BE49-F238E27FC236}">
                <a16:creationId xmlns:a16="http://schemas.microsoft.com/office/drawing/2014/main" id="{6D17DB18-22A9-93AB-9A57-B3D96A63B7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0509FB-24D8-84A2-FE04-AC2C34C19DFE}"/>
              </a:ext>
            </a:extLst>
          </p:cNvPr>
          <p:cNvSpPr>
            <a:spLocks noGrp="1"/>
          </p:cNvSpPr>
          <p:nvPr>
            <p:ph type="sldNum" sz="quarter" idx="12"/>
          </p:nvPr>
        </p:nvSpPr>
        <p:spPr/>
        <p:txBody>
          <a:body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326942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03994-C1D6-6F3F-2926-B0312151B9C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343E2E0-6EF4-1E86-06E3-484CE30D8F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A228932-1F02-EA85-C511-4FABDC51E59A}"/>
              </a:ext>
            </a:extLst>
          </p:cNvPr>
          <p:cNvSpPr>
            <a:spLocks noGrp="1"/>
          </p:cNvSpPr>
          <p:nvPr>
            <p:ph type="dt" sz="half" idx="10"/>
          </p:nvPr>
        </p:nvSpPr>
        <p:spPr/>
        <p:txBody>
          <a:bodyPr/>
          <a:lstStyle/>
          <a:p>
            <a:fld id="{FE1DC9C5-FB08-4FB8-AA7F-9009F906A128}" type="datetimeFigureOut">
              <a:rPr lang="zh-CN" altLang="en-US" smtClean="0"/>
              <a:t>2023/12/15</a:t>
            </a:fld>
            <a:endParaRPr lang="zh-CN" altLang="en-US"/>
          </a:p>
        </p:txBody>
      </p:sp>
      <p:sp>
        <p:nvSpPr>
          <p:cNvPr id="5" name="页脚占位符 4">
            <a:extLst>
              <a:ext uri="{FF2B5EF4-FFF2-40B4-BE49-F238E27FC236}">
                <a16:creationId xmlns:a16="http://schemas.microsoft.com/office/drawing/2014/main" id="{A3F4E4EE-12FE-1244-C32C-D378930139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61CE44-D9D7-7823-E0B2-2FA457115343}"/>
              </a:ext>
            </a:extLst>
          </p:cNvPr>
          <p:cNvSpPr>
            <a:spLocks noGrp="1"/>
          </p:cNvSpPr>
          <p:nvPr>
            <p:ph type="sldNum" sz="quarter" idx="12"/>
          </p:nvPr>
        </p:nvSpPr>
        <p:spPr/>
        <p:txBody>
          <a:body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4153773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EDDD8-FA8D-3E35-29F0-C7F0E7FA4F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18C666-17B9-36B7-3D6C-06F63C8A0D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144D20-D980-4D86-1C4F-AAD37047CA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2F6B40D-7CFB-F591-5700-2F313D18D3B9}"/>
              </a:ext>
            </a:extLst>
          </p:cNvPr>
          <p:cNvSpPr>
            <a:spLocks noGrp="1"/>
          </p:cNvSpPr>
          <p:nvPr>
            <p:ph type="dt" sz="half" idx="10"/>
          </p:nvPr>
        </p:nvSpPr>
        <p:spPr/>
        <p:txBody>
          <a:bodyPr/>
          <a:lstStyle/>
          <a:p>
            <a:fld id="{FE1DC9C5-FB08-4FB8-AA7F-9009F906A128}" type="datetimeFigureOut">
              <a:rPr lang="zh-CN" altLang="en-US" smtClean="0"/>
              <a:t>2023/12/15</a:t>
            </a:fld>
            <a:endParaRPr lang="zh-CN" altLang="en-US"/>
          </a:p>
        </p:txBody>
      </p:sp>
      <p:sp>
        <p:nvSpPr>
          <p:cNvPr id="6" name="页脚占位符 5">
            <a:extLst>
              <a:ext uri="{FF2B5EF4-FFF2-40B4-BE49-F238E27FC236}">
                <a16:creationId xmlns:a16="http://schemas.microsoft.com/office/drawing/2014/main" id="{3B2EAE27-B30F-5908-B92C-856E86C956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92BAE3-BEC6-B747-79A7-71D6D8D52F7C}"/>
              </a:ext>
            </a:extLst>
          </p:cNvPr>
          <p:cNvSpPr>
            <a:spLocks noGrp="1"/>
          </p:cNvSpPr>
          <p:nvPr>
            <p:ph type="sldNum" sz="quarter" idx="12"/>
          </p:nvPr>
        </p:nvSpPr>
        <p:spPr/>
        <p:txBody>
          <a:body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264714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7FCD2-D8FC-0397-CBBC-3E0FFE1C60F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02DB93-6254-7EEE-7D85-86474ADE16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321A95-14A2-FAB4-97E6-D1F20444EE5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1FF3CEF-F765-E98C-879E-D642B64AE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0FE787-E0D3-7123-1628-38D90CE3BF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53ADFF-5A18-04E6-8CEA-935B8784CB74}"/>
              </a:ext>
            </a:extLst>
          </p:cNvPr>
          <p:cNvSpPr>
            <a:spLocks noGrp="1"/>
          </p:cNvSpPr>
          <p:nvPr>
            <p:ph type="dt" sz="half" idx="10"/>
          </p:nvPr>
        </p:nvSpPr>
        <p:spPr/>
        <p:txBody>
          <a:bodyPr/>
          <a:lstStyle/>
          <a:p>
            <a:fld id="{FE1DC9C5-FB08-4FB8-AA7F-9009F906A128}" type="datetimeFigureOut">
              <a:rPr lang="zh-CN" altLang="en-US" smtClean="0"/>
              <a:t>2023/12/15</a:t>
            </a:fld>
            <a:endParaRPr lang="zh-CN" altLang="en-US"/>
          </a:p>
        </p:txBody>
      </p:sp>
      <p:sp>
        <p:nvSpPr>
          <p:cNvPr id="8" name="页脚占位符 7">
            <a:extLst>
              <a:ext uri="{FF2B5EF4-FFF2-40B4-BE49-F238E27FC236}">
                <a16:creationId xmlns:a16="http://schemas.microsoft.com/office/drawing/2014/main" id="{99781748-024F-FE46-CEBA-8F8FC83128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6B1C32-74E4-38A1-223C-9AC27A3048E5}"/>
              </a:ext>
            </a:extLst>
          </p:cNvPr>
          <p:cNvSpPr>
            <a:spLocks noGrp="1"/>
          </p:cNvSpPr>
          <p:nvPr>
            <p:ph type="sldNum" sz="quarter" idx="12"/>
          </p:nvPr>
        </p:nvSpPr>
        <p:spPr/>
        <p:txBody>
          <a:body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411476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25D85-42F4-2C72-473C-42A9E2401F0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0C8DA0-ECBB-41E5-1EBB-686B84E65703}"/>
              </a:ext>
            </a:extLst>
          </p:cNvPr>
          <p:cNvSpPr>
            <a:spLocks noGrp="1"/>
          </p:cNvSpPr>
          <p:nvPr>
            <p:ph type="dt" sz="half" idx="10"/>
          </p:nvPr>
        </p:nvSpPr>
        <p:spPr/>
        <p:txBody>
          <a:bodyPr/>
          <a:lstStyle/>
          <a:p>
            <a:fld id="{FE1DC9C5-FB08-4FB8-AA7F-9009F906A128}" type="datetimeFigureOut">
              <a:rPr lang="zh-CN" altLang="en-US" smtClean="0"/>
              <a:t>2023/12/15</a:t>
            </a:fld>
            <a:endParaRPr lang="zh-CN" altLang="en-US"/>
          </a:p>
        </p:txBody>
      </p:sp>
      <p:sp>
        <p:nvSpPr>
          <p:cNvPr id="4" name="页脚占位符 3">
            <a:extLst>
              <a:ext uri="{FF2B5EF4-FFF2-40B4-BE49-F238E27FC236}">
                <a16:creationId xmlns:a16="http://schemas.microsoft.com/office/drawing/2014/main" id="{6497D4F1-D126-73E0-ABC8-1D7BE47A0C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09BD23-17C5-1E93-22BE-799A5759EA79}"/>
              </a:ext>
            </a:extLst>
          </p:cNvPr>
          <p:cNvSpPr>
            <a:spLocks noGrp="1"/>
          </p:cNvSpPr>
          <p:nvPr>
            <p:ph type="sldNum" sz="quarter" idx="12"/>
          </p:nvPr>
        </p:nvSpPr>
        <p:spPr/>
        <p:txBody>
          <a:body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153765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F20B5F-3F53-A831-8ABA-195A28BC9465}"/>
              </a:ext>
            </a:extLst>
          </p:cNvPr>
          <p:cNvSpPr>
            <a:spLocks noGrp="1"/>
          </p:cNvSpPr>
          <p:nvPr>
            <p:ph type="dt" sz="half" idx="10"/>
          </p:nvPr>
        </p:nvSpPr>
        <p:spPr/>
        <p:txBody>
          <a:bodyPr/>
          <a:lstStyle/>
          <a:p>
            <a:fld id="{FE1DC9C5-FB08-4FB8-AA7F-9009F906A128}" type="datetimeFigureOut">
              <a:rPr lang="zh-CN" altLang="en-US" smtClean="0"/>
              <a:t>2023/12/15</a:t>
            </a:fld>
            <a:endParaRPr lang="zh-CN" altLang="en-US"/>
          </a:p>
        </p:txBody>
      </p:sp>
      <p:sp>
        <p:nvSpPr>
          <p:cNvPr id="3" name="页脚占位符 2">
            <a:extLst>
              <a:ext uri="{FF2B5EF4-FFF2-40B4-BE49-F238E27FC236}">
                <a16:creationId xmlns:a16="http://schemas.microsoft.com/office/drawing/2014/main" id="{6DB1B4A7-47A7-3111-AE9B-AD7696C8C1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32D9AF-3E4B-F295-0310-EBA0DC269115}"/>
              </a:ext>
            </a:extLst>
          </p:cNvPr>
          <p:cNvSpPr>
            <a:spLocks noGrp="1"/>
          </p:cNvSpPr>
          <p:nvPr>
            <p:ph type="sldNum" sz="quarter" idx="12"/>
          </p:nvPr>
        </p:nvSpPr>
        <p:spPr/>
        <p:txBody>
          <a:body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428587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73938-4629-B3A2-CC43-49E18F7B1E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BE2B05-6B26-BA45-C536-C76D9E770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A3D170-E5C6-78E1-F151-5CA9C3337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89DB33-C7E0-2358-0897-E703E89A3DCD}"/>
              </a:ext>
            </a:extLst>
          </p:cNvPr>
          <p:cNvSpPr>
            <a:spLocks noGrp="1"/>
          </p:cNvSpPr>
          <p:nvPr>
            <p:ph type="dt" sz="half" idx="10"/>
          </p:nvPr>
        </p:nvSpPr>
        <p:spPr/>
        <p:txBody>
          <a:bodyPr/>
          <a:lstStyle/>
          <a:p>
            <a:fld id="{FE1DC9C5-FB08-4FB8-AA7F-9009F906A128}" type="datetimeFigureOut">
              <a:rPr lang="zh-CN" altLang="en-US" smtClean="0"/>
              <a:t>2023/12/15</a:t>
            </a:fld>
            <a:endParaRPr lang="zh-CN" altLang="en-US"/>
          </a:p>
        </p:txBody>
      </p:sp>
      <p:sp>
        <p:nvSpPr>
          <p:cNvPr id="6" name="页脚占位符 5">
            <a:extLst>
              <a:ext uri="{FF2B5EF4-FFF2-40B4-BE49-F238E27FC236}">
                <a16:creationId xmlns:a16="http://schemas.microsoft.com/office/drawing/2014/main" id="{DA4715AB-7C9C-4413-F483-EA2D77959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AD1700-9ED4-6828-D3D6-5A299E31A836}"/>
              </a:ext>
            </a:extLst>
          </p:cNvPr>
          <p:cNvSpPr>
            <a:spLocks noGrp="1"/>
          </p:cNvSpPr>
          <p:nvPr>
            <p:ph type="sldNum" sz="quarter" idx="12"/>
          </p:nvPr>
        </p:nvSpPr>
        <p:spPr/>
        <p:txBody>
          <a:body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255528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B37D3-EA12-F923-2D4B-7046B3C9E0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6674C1D-B949-2D2B-AD92-7E0226D76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7FA07EC-2B4B-3BAF-0CA0-1879C6315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9FF3D2-FCE7-63E9-C2F7-8FAD5DA8D05E}"/>
              </a:ext>
            </a:extLst>
          </p:cNvPr>
          <p:cNvSpPr>
            <a:spLocks noGrp="1"/>
          </p:cNvSpPr>
          <p:nvPr>
            <p:ph type="dt" sz="half" idx="10"/>
          </p:nvPr>
        </p:nvSpPr>
        <p:spPr/>
        <p:txBody>
          <a:bodyPr/>
          <a:lstStyle/>
          <a:p>
            <a:fld id="{FE1DC9C5-FB08-4FB8-AA7F-9009F906A128}" type="datetimeFigureOut">
              <a:rPr lang="zh-CN" altLang="en-US" smtClean="0"/>
              <a:t>2023/12/15</a:t>
            </a:fld>
            <a:endParaRPr lang="zh-CN" altLang="en-US"/>
          </a:p>
        </p:txBody>
      </p:sp>
      <p:sp>
        <p:nvSpPr>
          <p:cNvPr id="6" name="页脚占位符 5">
            <a:extLst>
              <a:ext uri="{FF2B5EF4-FFF2-40B4-BE49-F238E27FC236}">
                <a16:creationId xmlns:a16="http://schemas.microsoft.com/office/drawing/2014/main" id="{7E3CDBEB-29EA-317A-BAF1-DE8EA1ED9C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AEDC01-5EEC-483C-791B-5622BC4DA3BF}"/>
              </a:ext>
            </a:extLst>
          </p:cNvPr>
          <p:cNvSpPr>
            <a:spLocks noGrp="1"/>
          </p:cNvSpPr>
          <p:nvPr>
            <p:ph type="sldNum" sz="quarter" idx="12"/>
          </p:nvPr>
        </p:nvSpPr>
        <p:spPr/>
        <p:txBody>
          <a:body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103837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04A7A5-B54A-F1C2-93A1-C05E2F27C6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44AE99-B78E-3E13-6F50-C2C6D3718E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D6AFF0-764C-C9B6-7C7F-3EC1DF27B0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C9C5-FB08-4FB8-AA7F-9009F906A128}" type="datetimeFigureOut">
              <a:rPr lang="zh-CN" altLang="en-US" smtClean="0"/>
              <a:t>2023/12/15</a:t>
            </a:fld>
            <a:endParaRPr lang="zh-CN" altLang="en-US"/>
          </a:p>
        </p:txBody>
      </p:sp>
      <p:sp>
        <p:nvSpPr>
          <p:cNvPr id="5" name="页脚占位符 4">
            <a:extLst>
              <a:ext uri="{FF2B5EF4-FFF2-40B4-BE49-F238E27FC236}">
                <a16:creationId xmlns:a16="http://schemas.microsoft.com/office/drawing/2014/main" id="{F52C727D-F843-A49C-7E77-85D322427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CEC5AC-3E7E-117A-78F4-FBA3DBB98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E1867-06B3-4443-B9F7-098454FB08DA}" type="slidenum">
              <a:rPr lang="zh-CN" altLang="en-US" smtClean="0"/>
              <a:t>‹#›</a:t>
            </a:fld>
            <a:endParaRPr lang="zh-CN" altLang="en-US"/>
          </a:p>
        </p:txBody>
      </p:sp>
    </p:spTree>
    <p:extLst>
      <p:ext uri="{BB962C8B-B14F-4D97-AF65-F5344CB8AC3E}">
        <p14:creationId xmlns:p14="http://schemas.microsoft.com/office/powerpoint/2010/main" val="2821908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0FC6CC-B7BB-F0F9-C74A-DA6B3DDEA273}"/>
              </a:ext>
            </a:extLst>
          </p:cNvPr>
          <p:cNvSpPr txBox="1"/>
          <p:nvPr/>
        </p:nvSpPr>
        <p:spPr>
          <a:xfrm>
            <a:off x="4717229" y="75303"/>
            <a:ext cx="10456433" cy="830997"/>
          </a:xfrm>
          <a:prstGeom prst="rect">
            <a:avLst/>
          </a:prstGeom>
          <a:noFill/>
        </p:spPr>
        <p:txBody>
          <a:bodyPr wrap="square" rtlCol="0">
            <a:spAutoFit/>
          </a:bodyPr>
          <a:lstStyle/>
          <a:p>
            <a:r>
              <a:rPr lang="zh-CN" altLang="en-US" sz="4800" dirty="0"/>
              <a:t>实验设计</a:t>
            </a:r>
          </a:p>
        </p:txBody>
      </p:sp>
      <p:sp>
        <p:nvSpPr>
          <p:cNvPr id="6" name="文本框 5">
            <a:extLst>
              <a:ext uri="{FF2B5EF4-FFF2-40B4-BE49-F238E27FC236}">
                <a16:creationId xmlns:a16="http://schemas.microsoft.com/office/drawing/2014/main" id="{C2053FAD-CC70-B259-589A-D0BD55E6AC74}"/>
              </a:ext>
            </a:extLst>
          </p:cNvPr>
          <p:cNvSpPr txBox="1"/>
          <p:nvPr/>
        </p:nvSpPr>
        <p:spPr>
          <a:xfrm>
            <a:off x="414169" y="1226372"/>
            <a:ext cx="10929770" cy="4801314"/>
          </a:xfrm>
          <a:prstGeom prst="rect">
            <a:avLst/>
          </a:prstGeom>
          <a:noFill/>
        </p:spPr>
        <p:txBody>
          <a:bodyPr wrap="square" rtlCol="0">
            <a:spAutoFit/>
          </a:bodyPr>
          <a:lstStyle/>
          <a:p>
            <a:r>
              <a:rPr lang="zh-CN" altLang="en-US" dirty="0"/>
              <a:t>实验设计：</a:t>
            </a:r>
            <a:r>
              <a:rPr lang="en-US" altLang="zh-CN" dirty="0"/>
              <a:t>2</a:t>
            </a:r>
            <a:r>
              <a:rPr lang="zh-CN" altLang="en-US" dirty="0"/>
              <a:t>（共情水平）</a:t>
            </a:r>
            <a:r>
              <a:rPr lang="en-US" altLang="zh-CN" dirty="0"/>
              <a:t>*2</a:t>
            </a:r>
            <a:r>
              <a:rPr lang="zh-CN" altLang="en-US" dirty="0"/>
              <a:t>（接受拒绝）</a:t>
            </a:r>
            <a:r>
              <a:rPr lang="en-US" altLang="zh-CN" dirty="0"/>
              <a:t>*3</a:t>
            </a:r>
            <a:r>
              <a:rPr lang="zh-CN" altLang="en-US" dirty="0"/>
              <a:t>（闺蜜、明星、陌生人）</a:t>
            </a:r>
            <a:r>
              <a:rPr lang="en-US" altLang="zh-CN" dirty="0"/>
              <a:t>*2</a:t>
            </a:r>
            <a:r>
              <a:rPr lang="zh-CN" altLang="en-US" dirty="0"/>
              <a:t>（前测后测）</a:t>
            </a:r>
            <a:endParaRPr lang="en-US" altLang="zh-CN" dirty="0"/>
          </a:p>
          <a:p>
            <a:r>
              <a:rPr lang="en-US" altLang="zh-CN" dirty="0"/>
              <a:t>    </a:t>
            </a:r>
            <a:r>
              <a:rPr lang="zh-CN" altLang="en-US" dirty="0"/>
              <a:t>被试间：共情能力高、低</a:t>
            </a:r>
            <a:endParaRPr lang="en-US" altLang="zh-CN" dirty="0"/>
          </a:p>
          <a:p>
            <a:r>
              <a:rPr lang="en-US" altLang="zh-CN" dirty="0"/>
              <a:t>    </a:t>
            </a:r>
            <a:r>
              <a:rPr lang="zh-CN" altLang="en-US" dirty="0"/>
              <a:t>被室内：接受拒绝、闺蜜陌生人明星</a:t>
            </a:r>
            <a:endParaRPr lang="en-US" altLang="zh-CN" dirty="0"/>
          </a:p>
          <a:p>
            <a:r>
              <a:rPr lang="en-US" altLang="zh-CN" dirty="0"/>
              <a:t>              </a:t>
            </a:r>
          </a:p>
          <a:p>
            <a:r>
              <a:rPr lang="en-US" altLang="zh-CN" dirty="0"/>
              <a:t>       </a:t>
            </a:r>
            <a:r>
              <a:rPr lang="zh-CN" altLang="en-US" dirty="0">
                <a:solidFill>
                  <a:srgbClr val="C00000"/>
                </a:solidFill>
              </a:rPr>
              <a:t>榜样人物</a:t>
            </a:r>
            <a:r>
              <a:rPr lang="en-US" altLang="zh-CN" dirty="0">
                <a:solidFill>
                  <a:srgbClr val="C00000"/>
                </a:solidFill>
              </a:rPr>
              <a:t>                                     </a:t>
            </a:r>
            <a:r>
              <a:rPr lang="zh-CN" altLang="en-US" dirty="0"/>
              <a:t>接受                            拒绝</a:t>
            </a:r>
            <a:endParaRPr lang="en-US" altLang="zh-CN" dirty="0"/>
          </a:p>
          <a:p>
            <a:endParaRPr lang="en-US" altLang="zh-CN" dirty="0"/>
          </a:p>
          <a:p>
            <a:endParaRPr lang="en-US" altLang="zh-CN" dirty="0"/>
          </a:p>
          <a:p>
            <a:endParaRPr lang="en-US" altLang="zh-CN" dirty="0"/>
          </a:p>
          <a:p>
            <a:r>
              <a:rPr lang="en-US" altLang="zh-CN" dirty="0"/>
              <a:t>                                            pp            </a:t>
            </a:r>
            <a:r>
              <a:rPr lang="en-US" altLang="zh-CN" dirty="0" err="1"/>
              <a:t>nn</a:t>
            </a:r>
            <a:r>
              <a:rPr lang="en-US" altLang="zh-CN" dirty="0"/>
              <a:t>          </a:t>
            </a:r>
            <a:r>
              <a:rPr lang="en-US" altLang="zh-CN" dirty="0" err="1"/>
              <a:t>ll</a:t>
            </a:r>
            <a:r>
              <a:rPr lang="en-US" altLang="zh-CN" dirty="0"/>
              <a:t>       pp         </a:t>
            </a:r>
            <a:r>
              <a:rPr lang="en-US" altLang="zh-CN" dirty="0" err="1"/>
              <a:t>nn</a:t>
            </a:r>
            <a:r>
              <a:rPr lang="en-US" altLang="zh-CN" dirty="0"/>
              <a:t>          </a:t>
            </a:r>
            <a:r>
              <a:rPr lang="en-US" altLang="zh-CN" dirty="0" err="1"/>
              <a:t>ll</a:t>
            </a:r>
            <a:endParaRPr lang="en-US" altLang="zh-CN" dirty="0"/>
          </a:p>
          <a:p>
            <a:endParaRPr lang="en-US" altLang="zh-CN" dirty="0"/>
          </a:p>
          <a:p>
            <a:endParaRPr lang="en-US" altLang="zh-CN" dirty="0"/>
          </a:p>
          <a:p>
            <a:endParaRPr lang="en-US" altLang="zh-CN" dirty="0"/>
          </a:p>
          <a:p>
            <a:r>
              <a:rPr lang="en-US" altLang="zh-CN" dirty="0"/>
              <a:t>       </a:t>
            </a:r>
          </a:p>
          <a:p>
            <a:r>
              <a:rPr lang="en-US" altLang="zh-CN" dirty="0"/>
              <a:t> </a:t>
            </a:r>
            <a:r>
              <a:rPr lang="en-US" altLang="zh-CN" dirty="0">
                <a:solidFill>
                  <a:srgbClr val="C00000"/>
                </a:solidFill>
              </a:rPr>
              <a:t> </a:t>
            </a:r>
            <a:r>
              <a:rPr lang="zh-CN" altLang="en-US" dirty="0">
                <a:solidFill>
                  <a:srgbClr val="C00000"/>
                </a:solidFill>
              </a:rPr>
              <a:t>态度</a:t>
            </a:r>
            <a:r>
              <a:rPr lang="en-US" altLang="zh-CN" dirty="0">
                <a:solidFill>
                  <a:srgbClr val="C00000"/>
                </a:solidFill>
              </a:rPr>
              <a:t>  </a:t>
            </a:r>
            <a:r>
              <a:rPr lang="en-US" altLang="zh-CN" dirty="0"/>
              <a:t>stranger     friend     star</a:t>
            </a:r>
          </a:p>
          <a:p>
            <a:endParaRPr lang="en-US" altLang="zh-CN" dirty="0"/>
          </a:p>
          <a:p>
            <a:endParaRPr lang="en-US" altLang="zh-CN" dirty="0"/>
          </a:p>
          <a:p>
            <a:r>
              <a:rPr lang="en-US" altLang="zh-CN" dirty="0"/>
              <a:t>            stranger     friend     star</a:t>
            </a:r>
            <a:endParaRPr lang="zh-CN" altLang="en-US" dirty="0"/>
          </a:p>
        </p:txBody>
      </p:sp>
      <p:cxnSp>
        <p:nvCxnSpPr>
          <p:cNvPr id="8" name="直接箭头连接符 7">
            <a:extLst>
              <a:ext uri="{FF2B5EF4-FFF2-40B4-BE49-F238E27FC236}">
                <a16:creationId xmlns:a16="http://schemas.microsoft.com/office/drawing/2014/main" id="{F3A01422-15E1-606C-4D91-DAC6B0CC0DAB}"/>
              </a:ext>
            </a:extLst>
          </p:cNvPr>
          <p:cNvCxnSpPr/>
          <p:nvPr/>
        </p:nvCxnSpPr>
        <p:spPr>
          <a:xfrm flipH="1">
            <a:off x="3345628" y="2630245"/>
            <a:ext cx="796066" cy="79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2A56B7A1-0708-3D3B-E935-43E7C96AEA0F}"/>
              </a:ext>
            </a:extLst>
          </p:cNvPr>
          <p:cNvCxnSpPr/>
          <p:nvPr/>
        </p:nvCxnSpPr>
        <p:spPr>
          <a:xfrm flipH="1">
            <a:off x="5697967" y="2656627"/>
            <a:ext cx="796066" cy="79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469DD8F-A4FE-AE1B-2B5A-B4635E12F219}"/>
              </a:ext>
            </a:extLst>
          </p:cNvPr>
          <p:cNvCxnSpPr>
            <a:cxnSpLocks/>
          </p:cNvCxnSpPr>
          <p:nvPr/>
        </p:nvCxnSpPr>
        <p:spPr>
          <a:xfrm>
            <a:off x="4360433" y="2667192"/>
            <a:ext cx="0" cy="777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3226BEA-FB1B-932C-826B-43E1BBFF6DF6}"/>
              </a:ext>
            </a:extLst>
          </p:cNvPr>
          <p:cNvCxnSpPr>
            <a:cxnSpLocks/>
          </p:cNvCxnSpPr>
          <p:nvPr/>
        </p:nvCxnSpPr>
        <p:spPr>
          <a:xfrm>
            <a:off x="4481458" y="2580571"/>
            <a:ext cx="693866" cy="914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9138B48-8E93-92D2-ECA1-16140EB77901}"/>
              </a:ext>
            </a:extLst>
          </p:cNvPr>
          <p:cNvCxnSpPr>
            <a:cxnSpLocks/>
          </p:cNvCxnSpPr>
          <p:nvPr/>
        </p:nvCxnSpPr>
        <p:spPr>
          <a:xfrm>
            <a:off x="6560368" y="2691845"/>
            <a:ext cx="0" cy="67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8C1B22D-9D8A-C177-F46F-EF5A76416F4C}"/>
              </a:ext>
            </a:extLst>
          </p:cNvPr>
          <p:cNvCxnSpPr>
            <a:cxnSpLocks/>
          </p:cNvCxnSpPr>
          <p:nvPr/>
        </p:nvCxnSpPr>
        <p:spPr>
          <a:xfrm>
            <a:off x="6599816" y="2640041"/>
            <a:ext cx="762000" cy="804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2443FF6-25FC-920D-21F8-12039F4F883A}"/>
              </a:ext>
            </a:extLst>
          </p:cNvPr>
          <p:cNvCxnSpPr>
            <a:cxnSpLocks/>
          </p:cNvCxnSpPr>
          <p:nvPr/>
        </p:nvCxnSpPr>
        <p:spPr>
          <a:xfrm flipH="1">
            <a:off x="1648610" y="3699868"/>
            <a:ext cx="1588545" cy="122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E654F5E-6A70-B41E-5537-D8576C177881}"/>
              </a:ext>
            </a:extLst>
          </p:cNvPr>
          <p:cNvCxnSpPr>
            <a:cxnSpLocks/>
          </p:cNvCxnSpPr>
          <p:nvPr/>
        </p:nvCxnSpPr>
        <p:spPr>
          <a:xfrm flipH="1">
            <a:off x="2773231" y="3706282"/>
            <a:ext cx="470200" cy="1226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751E61F-931A-FC98-F93D-36EC55523886}"/>
              </a:ext>
            </a:extLst>
          </p:cNvPr>
          <p:cNvCxnSpPr>
            <a:cxnSpLocks/>
          </p:cNvCxnSpPr>
          <p:nvPr/>
        </p:nvCxnSpPr>
        <p:spPr>
          <a:xfrm>
            <a:off x="3243431" y="3674376"/>
            <a:ext cx="288214" cy="1252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B6949F1-D56B-168D-775A-B8A712AF5665}"/>
              </a:ext>
            </a:extLst>
          </p:cNvPr>
          <p:cNvCxnSpPr>
            <a:cxnSpLocks/>
          </p:cNvCxnSpPr>
          <p:nvPr/>
        </p:nvCxnSpPr>
        <p:spPr>
          <a:xfrm flipH="1">
            <a:off x="1479176" y="3708955"/>
            <a:ext cx="1968650" cy="20194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0" name="直接箭头连接符 39">
            <a:extLst>
              <a:ext uri="{FF2B5EF4-FFF2-40B4-BE49-F238E27FC236}">
                <a16:creationId xmlns:a16="http://schemas.microsoft.com/office/drawing/2014/main" id="{EC04E61C-8DBE-3ED5-012F-32306DE2813E}"/>
              </a:ext>
            </a:extLst>
          </p:cNvPr>
          <p:cNvCxnSpPr>
            <a:cxnSpLocks/>
          </p:cNvCxnSpPr>
          <p:nvPr/>
        </p:nvCxnSpPr>
        <p:spPr>
          <a:xfrm flipH="1">
            <a:off x="2571076" y="3706009"/>
            <a:ext cx="876750" cy="19738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直接箭头连接符 40">
            <a:extLst>
              <a:ext uri="{FF2B5EF4-FFF2-40B4-BE49-F238E27FC236}">
                <a16:creationId xmlns:a16="http://schemas.microsoft.com/office/drawing/2014/main" id="{D1E920EE-9285-B0BE-E548-E53CFB16EE43}"/>
              </a:ext>
            </a:extLst>
          </p:cNvPr>
          <p:cNvCxnSpPr>
            <a:cxnSpLocks/>
          </p:cNvCxnSpPr>
          <p:nvPr/>
        </p:nvCxnSpPr>
        <p:spPr>
          <a:xfrm>
            <a:off x="3447826" y="3677322"/>
            <a:ext cx="0" cy="20511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8" name="文本框 57">
            <a:extLst>
              <a:ext uri="{FF2B5EF4-FFF2-40B4-BE49-F238E27FC236}">
                <a16:creationId xmlns:a16="http://schemas.microsoft.com/office/drawing/2014/main" id="{DDE73011-D3D2-6A88-A46B-48FF3DA2E119}"/>
              </a:ext>
            </a:extLst>
          </p:cNvPr>
          <p:cNvSpPr txBox="1"/>
          <p:nvPr/>
        </p:nvSpPr>
        <p:spPr>
          <a:xfrm>
            <a:off x="992392" y="3422906"/>
            <a:ext cx="1000461" cy="369332"/>
          </a:xfrm>
          <a:prstGeom prst="rect">
            <a:avLst/>
          </a:prstGeom>
          <a:noFill/>
        </p:spPr>
        <p:txBody>
          <a:bodyPr wrap="square" rtlCol="0">
            <a:spAutoFit/>
          </a:bodyPr>
          <a:lstStyle/>
          <a:p>
            <a:r>
              <a:rPr lang="zh-CN" altLang="en-US" dirty="0">
                <a:solidFill>
                  <a:srgbClr val="C00000"/>
                </a:solidFill>
              </a:rPr>
              <a:t>靶目标</a:t>
            </a:r>
          </a:p>
        </p:txBody>
      </p:sp>
      <p:sp>
        <p:nvSpPr>
          <p:cNvPr id="59" name="箭头: 右 58">
            <a:extLst>
              <a:ext uri="{FF2B5EF4-FFF2-40B4-BE49-F238E27FC236}">
                <a16:creationId xmlns:a16="http://schemas.microsoft.com/office/drawing/2014/main" id="{FFB69F6B-15EE-D58F-9A82-FAA2B9CEE5D5}"/>
              </a:ext>
            </a:extLst>
          </p:cNvPr>
          <p:cNvSpPr/>
          <p:nvPr/>
        </p:nvSpPr>
        <p:spPr>
          <a:xfrm>
            <a:off x="1981646" y="2382560"/>
            <a:ext cx="796067" cy="2476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箭头: 右 59">
            <a:extLst>
              <a:ext uri="{FF2B5EF4-FFF2-40B4-BE49-F238E27FC236}">
                <a16:creationId xmlns:a16="http://schemas.microsoft.com/office/drawing/2014/main" id="{4E50401A-37DC-8C63-D971-761A513AFF4F}"/>
              </a:ext>
            </a:extLst>
          </p:cNvPr>
          <p:cNvSpPr/>
          <p:nvPr/>
        </p:nvSpPr>
        <p:spPr>
          <a:xfrm>
            <a:off x="1960580" y="3494730"/>
            <a:ext cx="796067" cy="2476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022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a:t>
            </a:r>
            <a:r>
              <a:rPr lang="zh-CN" altLang="en-US" sz="2400" b="1" dirty="0">
                <a:highlight>
                  <a:srgbClr val="FFFF00"/>
                </a:highlight>
                <a:latin typeface="+mn-ea"/>
                <a:ea typeface="+mn-ea"/>
              </a:rPr>
              <a:t>闺蜜</a:t>
            </a:r>
            <a:r>
              <a:rPr lang="zh-CN" altLang="en-US" sz="2400" dirty="0">
                <a:latin typeface="+mn-ea"/>
                <a:ea typeface="+mn-ea"/>
              </a:rPr>
              <a:t>，回忆你和她之间发生的印象深刻的事件，并在纸上写下她的昵称或者名字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6920680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请想象图片中的人是你的闺蜜，回忆你和她之间发生的印象深刻的事件，并在纸上写下她的昵称或者名字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3331912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774098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C921C7D-DA4A-27EC-CA51-9A7765FE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586" y="1565237"/>
            <a:ext cx="2717442" cy="3618963"/>
          </a:xfrm>
          <a:prstGeom prst="rect">
            <a:avLst/>
          </a:prstGeom>
        </p:spPr>
      </p:pic>
      <p:pic>
        <p:nvPicPr>
          <p:cNvPr id="2" name="图片 1">
            <a:extLst>
              <a:ext uri="{FF2B5EF4-FFF2-40B4-BE49-F238E27FC236}">
                <a16:creationId xmlns:a16="http://schemas.microsoft.com/office/drawing/2014/main" id="{C86A601F-88ED-D3FB-5731-AFB85D631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486" y="1625957"/>
            <a:ext cx="3319363" cy="3606085"/>
          </a:xfrm>
          <a:prstGeom prst="rect">
            <a:avLst/>
          </a:prstGeom>
        </p:spPr>
      </p:pic>
      <p:sp>
        <p:nvSpPr>
          <p:cNvPr id="3" name="文本框 2">
            <a:extLst>
              <a:ext uri="{FF2B5EF4-FFF2-40B4-BE49-F238E27FC236}">
                <a16:creationId xmlns:a16="http://schemas.microsoft.com/office/drawing/2014/main" id="{1861BAFE-5092-2751-0647-BE3DD98EAE19}"/>
              </a:ext>
            </a:extLst>
          </p:cNvPr>
          <p:cNvSpPr txBox="1"/>
          <p:nvPr/>
        </p:nvSpPr>
        <p:spPr>
          <a:xfrm>
            <a:off x="1952390" y="5232042"/>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37500505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EC921C7D-DA4A-27EC-CA51-9A7765FE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279" y="1619518"/>
            <a:ext cx="2717442" cy="3618963"/>
          </a:xfrm>
          <a:prstGeom prst="rect">
            <a:avLst/>
          </a:prstGeom>
        </p:spPr>
      </p:pic>
    </p:spTree>
    <p:extLst>
      <p:ext uri="{BB962C8B-B14F-4D97-AF65-F5344CB8AC3E}">
        <p14:creationId xmlns:p14="http://schemas.microsoft.com/office/powerpoint/2010/main" val="188237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EC921C7D-DA4A-27EC-CA51-9A7765FE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279" y="1619518"/>
            <a:ext cx="2717442" cy="3618963"/>
          </a:xfrm>
          <a:prstGeom prst="rect">
            <a:avLst/>
          </a:prstGeom>
        </p:spPr>
      </p:pic>
    </p:spTree>
    <p:extLst>
      <p:ext uri="{BB962C8B-B14F-4D97-AF65-F5344CB8AC3E}">
        <p14:creationId xmlns:p14="http://schemas.microsoft.com/office/powerpoint/2010/main" val="22053513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24063752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495350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C921C7D-DA4A-27EC-CA51-9A7765FE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586" y="1565237"/>
            <a:ext cx="2717442" cy="3618963"/>
          </a:xfrm>
          <a:prstGeom prst="rect">
            <a:avLst/>
          </a:prstGeom>
        </p:spPr>
      </p:pic>
      <p:pic>
        <p:nvPicPr>
          <p:cNvPr id="2" name="图片 1">
            <a:extLst>
              <a:ext uri="{FF2B5EF4-FFF2-40B4-BE49-F238E27FC236}">
                <a16:creationId xmlns:a16="http://schemas.microsoft.com/office/drawing/2014/main" id="{C86A601F-88ED-D3FB-5731-AFB85D631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486" y="1625957"/>
            <a:ext cx="3319363" cy="3606085"/>
          </a:xfrm>
          <a:prstGeom prst="rect">
            <a:avLst/>
          </a:prstGeom>
        </p:spPr>
      </p:pic>
      <p:sp>
        <p:nvSpPr>
          <p:cNvPr id="3" name="文本框 2">
            <a:extLst>
              <a:ext uri="{FF2B5EF4-FFF2-40B4-BE49-F238E27FC236}">
                <a16:creationId xmlns:a16="http://schemas.microsoft.com/office/drawing/2014/main" id="{1861BAFE-5092-2751-0647-BE3DD98EAE19}"/>
              </a:ext>
            </a:extLst>
          </p:cNvPr>
          <p:cNvSpPr txBox="1"/>
          <p:nvPr/>
        </p:nvSpPr>
        <p:spPr>
          <a:xfrm>
            <a:off x="1952390" y="5232042"/>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24454668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EC921C7D-DA4A-27EC-CA51-9A7765FE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279" y="1619518"/>
            <a:ext cx="2717442" cy="3618963"/>
          </a:xfrm>
          <a:prstGeom prst="rect">
            <a:avLst/>
          </a:prstGeom>
        </p:spPr>
      </p:pic>
    </p:spTree>
    <p:extLst>
      <p:ext uri="{BB962C8B-B14F-4D97-AF65-F5344CB8AC3E}">
        <p14:creationId xmlns:p14="http://schemas.microsoft.com/office/powerpoint/2010/main" val="26335021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EC921C7D-DA4A-27EC-CA51-9A7765FE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279" y="1619518"/>
            <a:ext cx="2717442" cy="3618963"/>
          </a:xfrm>
          <a:prstGeom prst="rect">
            <a:avLst/>
          </a:prstGeom>
        </p:spPr>
      </p:pic>
    </p:spTree>
    <p:extLst>
      <p:ext uri="{BB962C8B-B14F-4D97-AF65-F5344CB8AC3E}">
        <p14:creationId xmlns:p14="http://schemas.microsoft.com/office/powerpoint/2010/main" val="271354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404612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116510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21199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C921C7D-DA4A-27EC-CA51-9A7765FE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586" y="1565237"/>
            <a:ext cx="2717442" cy="3618963"/>
          </a:xfrm>
          <a:prstGeom prst="rect">
            <a:avLst/>
          </a:prstGeom>
        </p:spPr>
      </p:pic>
      <p:pic>
        <p:nvPicPr>
          <p:cNvPr id="2" name="图片 1">
            <a:extLst>
              <a:ext uri="{FF2B5EF4-FFF2-40B4-BE49-F238E27FC236}">
                <a16:creationId xmlns:a16="http://schemas.microsoft.com/office/drawing/2014/main" id="{C86A601F-88ED-D3FB-5731-AFB85D631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486" y="1625957"/>
            <a:ext cx="3319363" cy="3606085"/>
          </a:xfrm>
          <a:prstGeom prst="rect">
            <a:avLst/>
          </a:prstGeom>
        </p:spPr>
      </p:pic>
      <p:sp>
        <p:nvSpPr>
          <p:cNvPr id="3" name="文本框 2">
            <a:extLst>
              <a:ext uri="{FF2B5EF4-FFF2-40B4-BE49-F238E27FC236}">
                <a16:creationId xmlns:a16="http://schemas.microsoft.com/office/drawing/2014/main" id="{1861BAFE-5092-2751-0647-BE3DD98EAE19}"/>
              </a:ext>
            </a:extLst>
          </p:cNvPr>
          <p:cNvSpPr txBox="1"/>
          <p:nvPr/>
        </p:nvSpPr>
        <p:spPr>
          <a:xfrm>
            <a:off x="1952390" y="5232042"/>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20647523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EC921C7D-DA4A-27EC-CA51-9A7765FE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279" y="1619518"/>
            <a:ext cx="2717442" cy="3618963"/>
          </a:xfrm>
          <a:prstGeom prst="rect">
            <a:avLst/>
          </a:prstGeom>
        </p:spPr>
      </p:pic>
    </p:spTree>
    <p:extLst>
      <p:ext uri="{BB962C8B-B14F-4D97-AF65-F5344CB8AC3E}">
        <p14:creationId xmlns:p14="http://schemas.microsoft.com/office/powerpoint/2010/main" val="744150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D19F72A-3706-E450-788F-E5C1B90D1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157" y="1619518"/>
            <a:ext cx="2691685" cy="3618963"/>
          </a:xfrm>
          <a:prstGeom prst="rect">
            <a:avLst/>
          </a:prstGeom>
        </p:spPr>
      </p:pic>
    </p:spTree>
    <p:extLst>
      <p:ext uri="{BB962C8B-B14F-4D97-AF65-F5344CB8AC3E}">
        <p14:creationId xmlns:p14="http://schemas.microsoft.com/office/powerpoint/2010/main" val="26588387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请想象图片中的人是你的闺蜜，回忆你和她之间发生的印象深刻的事件，并在纸上写下她的昵称或者名字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485133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082971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1D594B3-E58F-FFE2-240D-3BD83DF97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750" y="1613079"/>
            <a:ext cx="2691685" cy="3618963"/>
          </a:xfrm>
          <a:prstGeom prst="rect">
            <a:avLst/>
          </a:prstGeom>
        </p:spPr>
      </p:pic>
      <p:pic>
        <p:nvPicPr>
          <p:cNvPr id="5" name="图片 4">
            <a:extLst>
              <a:ext uri="{FF2B5EF4-FFF2-40B4-BE49-F238E27FC236}">
                <a16:creationId xmlns:a16="http://schemas.microsoft.com/office/drawing/2014/main" id="{A7EA88FA-2702-B5FE-0E9A-4CA64D4EA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606" y="1625957"/>
            <a:ext cx="3319363" cy="3606085"/>
          </a:xfrm>
          <a:prstGeom prst="rect">
            <a:avLst/>
          </a:prstGeom>
        </p:spPr>
      </p:pic>
      <p:sp>
        <p:nvSpPr>
          <p:cNvPr id="7" name="文本框 6">
            <a:extLst>
              <a:ext uri="{FF2B5EF4-FFF2-40B4-BE49-F238E27FC236}">
                <a16:creationId xmlns:a16="http://schemas.microsoft.com/office/drawing/2014/main" id="{4BDCC9D6-2A25-8266-7130-FC72CF006410}"/>
              </a:ext>
            </a:extLst>
          </p:cNvPr>
          <p:cNvSpPr txBox="1"/>
          <p:nvPr/>
        </p:nvSpPr>
        <p:spPr>
          <a:xfrm>
            <a:off x="1698390" y="5210108"/>
            <a:ext cx="94465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拒绝了该男生的追求</a:t>
            </a:r>
          </a:p>
        </p:txBody>
      </p:sp>
    </p:spTree>
    <p:extLst>
      <p:ext uri="{BB962C8B-B14F-4D97-AF65-F5344CB8AC3E}">
        <p14:creationId xmlns:p14="http://schemas.microsoft.com/office/powerpoint/2010/main" val="2723417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D19F72A-3706-E450-788F-E5C1B90D1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157" y="1619518"/>
            <a:ext cx="2691685" cy="3618963"/>
          </a:xfrm>
          <a:prstGeom prst="rect">
            <a:avLst/>
          </a:prstGeom>
        </p:spPr>
      </p:pic>
    </p:spTree>
    <p:extLst>
      <p:ext uri="{BB962C8B-B14F-4D97-AF65-F5344CB8AC3E}">
        <p14:creationId xmlns:p14="http://schemas.microsoft.com/office/powerpoint/2010/main" val="16734324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D19F72A-3706-E450-788F-E5C1B90D1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157" y="1619518"/>
            <a:ext cx="2691685" cy="3618963"/>
          </a:xfrm>
          <a:prstGeom prst="rect">
            <a:avLst/>
          </a:prstGeom>
        </p:spPr>
      </p:pic>
    </p:spTree>
    <p:extLst>
      <p:ext uri="{BB962C8B-B14F-4D97-AF65-F5344CB8AC3E}">
        <p14:creationId xmlns:p14="http://schemas.microsoft.com/office/powerpoint/2010/main" val="109145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7E4F1503-8C1F-A242-DB46-B433D33E5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473" y="1679682"/>
            <a:ext cx="2730321" cy="3606085"/>
          </a:xfrm>
          <a:prstGeom prst="rect">
            <a:avLst/>
          </a:prstGeom>
        </p:spPr>
      </p:pic>
      <p:pic>
        <p:nvPicPr>
          <p:cNvPr id="7" name="图片 6">
            <a:extLst>
              <a:ext uri="{FF2B5EF4-FFF2-40B4-BE49-F238E27FC236}">
                <a16:creationId xmlns:a16="http://schemas.microsoft.com/office/drawing/2014/main" id="{9D04C149-9BC9-7790-0F66-37EE6775F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239" y="1698508"/>
            <a:ext cx="3319363" cy="3606085"/>
          </a:xfrm>
          <a:prstGeom prst="rect">
            <a:avLst/>
          </a:prstGeom>
        </p:spPr>
      </p:pic>
      <p:sp>
        <p:nvSpPr>
          <p:cNvPr id="2" name="文本框 1">
            <a:extLst>
              <a:ext uri="{FF2B5EF4-FFF2-40B4-BE49-F238E27FC236}">
                <a16:creationId xmlns:a16="http://schemas.microsoft.com/office/drawing/2014/main" id="{691E0C66-307D-7EB5-77FA-D94199727867}"/>
              </a:ext>
            </a:extLst>
          </p:cNvPr>
          <p:cNvSpPr txBox="1"/>
          <p:nvPr/>
        </p:nvSpPr>
        <p:spPr>
          <a:xfrm>
            <a:off x="1062265" y="5304593"/>
            <a:ext cx="1063129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在一次活动中两人认识，她</a:t>
            </a:r>
            <a:r>
              <a:rPr kumimoji="0" lang="zh-CN" altLang="en-US" sz="2800" b="1" i="0" u="none" strike="noStrike" kern="1200" cap="none" spc="0" normalizeH="0" baseline="0" noProof="0" dirty="0">
                <a:ln>
                  <a:noFill/>
                </a:ln>
                <a:solidFill>
                  <a:prstClr val="black"/>
                </a:solidFill>
                <a:effectLst/>
                <a:highlight>
                  <a:srgbClr val="FFFF00"/>
                </a:highlight>
                <a:uLnTx/>
                <a:uFillTx/>
                <a:latin typeface="等线" panose="020F0502020204030204"/>
                <a:ea typeface="等线" panose="02010600030101010101" pitchFamily="2" charset="-122"/>
                <a:cs typeface="+mn-cs"/>
              </a:rPr>
              <a:t>接受</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了该男生的追求并发展为恋人关系</a:t>
            </a:r>
          </a:p>
        </p:txBody>
      </p:sp>
    </p:spTree>
    <p:extLst>
      <p:ext uri="{BB962C8B-B14F-4D97-AF65-F5344CB8AC3E}">
        <p14:creationId xmlns:p14="http://schemas.microsoft.com/office/powerpoint/2010/main" val="14247490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28751078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47187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1D594B3-E58F-FFE2-240D-3BD83DF97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750" y="1613079"/>
            <a:ext cx="2691685" cy="3618963"/>
          </a:xfrm>
          <a:prstGeom prst="rect">
            <a:avLst/>
          </a:prstGeom>
        </p:spPr>
      </p:pic>
      <p:pic>
        <p:nvPicPr>
          <p:cNvPr id="5" name="图片 4">
            <a:extLst>
              <a:ext uri="{FF2B5EF4-FFF2-40B4-BE49-F238E27FC236}">
                <a16:creationId xmlns:a16="http://schemas.microsoft.com/office/drawing/2014/main" id="{A7EA88FA-2702-B5FE-0E9A-4CA64D4EA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606" y="1625957"/>
            <a:ext cx="3319363" cy="3606085"/>
          </a:xfrm>
          <a:prstGeom prst="rect">
            <a:avLst/>
          </a:prstGeom>
        </p:spPr>
      </p:pic>
      <p:sp>
        <p:nvSpPr>
          <p:cNvPr id="7" name="文本框 6">
            <a:extLst>
              <a:ext uri="{FF2B5EF4-FFF2-40B4-BE49-F238E27FC236}">
                <a16:creationId xmlns:a16="http://schemas.microsoft.com/office/drawing/2014/main" id="{4BDCC9D6-2A25-8266-7130-FC72CF006410}"/>
              </a:ext>
            </a:extLst>
          </p:cNvPr>
          <p:cNvSpPr txBox="1"/>
          <p:nvPr/>
        </p:nvSpPr>
        <p:spPr>
          <a:xfrm>
            <a:off x="1698390" y="5210108"/>
            <a:ext cx="94465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拒绝了该男生的追求</a:t>
            </a:r>
          </a:p>
        </p:txBody>
      </p:sp>
    </p:spTree>
    <p:extLst>
      <p:ext uri="{BB962C8B-B14F-4D97-AF65-F5344CB8AC3E}">
        <p14:creationId xmlns:p14="http://schemas.microsoft.com/office/powerpoint/2010/main" val="372316707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D19F72A-3706-E450-788F-E5C1B90D1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157" y="1619518"/>
            <a:ext cx="2691685" cy="3618963"/>
          </a:xfrm>
          <a:prstGeom prst="rect">
            <a:avLst/>
          </a:prstGeom>
        </p:spPr>
      </p:pic>
    </p:spTree>
    <p:extLst>
      <p:ext uri="{BB962C8B-B14F-4D97-AF65-F5344CB8AC3E}">
        <p14:creationId xmlns:p14="http://schemas.microsoft.com/office/powerpoint/2010/main" val="11400127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D19F72A-3706-E450-788F-E5C1B90D1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157" y="1619518"/>
            <a:ext cx="2691685" cy="3618963"/>
          </a:xfrm>
          <a:prstGeom prst="rect">
            <a:avLst/>
          </a:prstGeom>
        </p:spPr>
      </p:pic>
    </p:spTree>
    <p:extLst>
      <p:ext uri="{BB962C8B-B14F-4D97-AF65-F5344CB8AC3E}">
        <p14:creationId xmlns:p14="http://schemas.microsoft.com/office/powerpoint/2010/main" val="263732505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5680324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5618186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1D594B3-E58F-FFE2-240D-3BD83DF97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750" y="1613079"/>
            <a:ext cx="2691685" cy="3618963"/>
          </a:xfrm>
          <a:prstGeom prst="rect">
            <a:avLst/>
          </a:prstGeom>
        </p:spPr>
      </p:pic>
      <p:pic>
        <p:nvPicPr>
          <p:cNvPr id="5" name="图片 4">
            <a:extLst>
              <a:ext uri="{FF2B5EF4-FFF2-40B4-BE49-F238E27FC236}">
                <a16:creationId xmlns:a16="http://schemas.microsoft.com/office/drawing/2014/main" id="{A7EA88FA-2702-B5FE-0E9A-4CA64D4EA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606" y="1625957"/>
            <a:ext cx="3319363" cy="3606085"/>
          </a:xfrm>
          <a:prstGeom prst="rect">
            <a:avLst/>
          </a:prstGeom>
        </p:spPr>
      </p:pic>
      <p:sp>
        <p:nvSpPr>
          <p:cNvPr id="7" name="文本框 6">
            <a:extLst>
              <a:ext uri="{FF2B5EF4-FFF2-40B4-BE49-F238E27FC236}">
                <a16:creationId xmlns:a16="http://schemas.microsoft.com/office/drawing/2014/main" id="{4BDCC9D6-2A25-8266-7130-FC72CF006410}"/>
              </a:ext>
            </a:extLst>
          </p:cNvPr>
          <p:cNvSpPr txBox="1"/>
          <p:nvPr/>
        </p:nvSpPr>
        <p:spPr>
          <a:xfrm>
            <a:off x="1698390" y="5210108"/>
            <a:ext cx="94465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拒绝了该男生的追求</a:t>
            </a:r>
          </a:p>
        </p:txBody>
      </p:sp>
    </p:spTree>
    <p:extLst>
      <p:ext uri="{BB962C8B-B14F-4D97-AF65-F5344CB8AC3E}">
        <p14:creationId xmlns:p14="http://schemas.microsoft.com/office/powerpoint/2010/main" val="1379176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D19F72A-3706-E450-788F-E5C1B90D1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157" y="1619518"/>
            <a:ext cx="2691685" cy="3618963"/>
          </a:xfrm>
          <a:prstGeom prst="rect">
            <a:avLst/>
          </a:prstGeom>
        </p:spPr>
      </p:pic>
    </p:spTree>
    <p:extLst>
      <p:ext uri="{BB962C8B-B14F-4D97-AF65-F5344CB8AC3E}">
        <p14:creationId xmlns:p14="http://schemas.microsoft.com/office/powerpoint/2010/main" val="8415693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8EF2EEEE-948F-8F77-7368-FF3EC7FBF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72790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B5ABDE-772E-32E6-0D27-FCED6DA6E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889280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请想象图片中的人是你的闺蜜，回忆你和她之间发生的印象深刻的事件，并在纸上写下她的昵称或者名字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36718618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755705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F2EEEE-948F-8F77-7368-FF3EC7FBF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705" y="1625957"/>
            <a:ext cx="2926029" cy="3516484"/>
          </a:xfrm>
          <a:prstGeom prst="rect">
            <a:avLst/>
          </a:prstGeom>
        </p:spPr>
      </p:pic>
      <p:pic>
        <p:nvPicPr>
          <p:cNvPr id="2" name="图片 1">
            <a:extLst>
              <a:ext uri="{FF2B5EF4-FFF2-40B4-BE49-F238E27FC236}">
                <a16:creationId xmlns:a16="http://schemas.microsoft.com/office/drawing/2014/main" id="{8974FF95-96C2-6203-146B-3CF4C4E9B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588" y="1625957"/>
            <a:ext cx="3319363" cy="3606085"/>
          </a:xfrm>
          <a:prstGeom prst="rect">
            <a:avLst/>
          </a:prstGeom>
        </p:spPr>
      </p:pic>
      <p:sp>
        <p:nvSpPr>
          <p:cNvPr id="3" name="文本框 2">
            <a:extLst>
              <a:ext uri="{FF2B5EF4-FFF2-40B4-BE49-F238E27FC236}">
                <a16:creationId xmlns:a16="http://schemas.microsoft.com/office/drawing/2014/main" id="{59EBB054-8C40-23D1-E5AD-3A5ED5A736C5}"/>
              </a:ext>
            </a:extLst>
          </p:cNvPr>
          <p:cNvSpPr txBox="1"/>
          <p:nvPr/>
        </p:nvSpPr>
        <p:spPr>
          <a:xfrm>
            <a:off x="766430" y="5232042"/>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接受了该男生的追求并发展为恋人关系</a:t>
            </a:r>
          </a:p>
        </p:txBody>
      </p:sp>
    </p:spTree>
    <p:extLst>
      <p:ext uri="{BB962C8B-B14F-4D97-AF65-F5344CB8AC3E}">
        <p14:creationId xmlns:p14="http://schemas.microsoft.com/office/powerpoint/2010/main" val="34140853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8EF2EEEE-948F-8F77-7368-FF3EC7FBF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33573757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8EF2EEEE-948F-8F77-7368-FF3EC7FBF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386458130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8276848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86830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F2EEEE-948F-8F77-7368-FF3EC7FBF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705" y="1625957"/>
            <a:ext cx="2926029" cy="3516484"/>
          </a:xfrm>
          <a:prstGeom prst="rect">
            <a:avLst/>
          </a:prstGeom>
        </p:spPr>
      </p:pic>
      <p:pic>
        <p:nvPicPr>
          <p:cNvPr id="2" name="图片 1">
            <a:extLst>
              <a:ext uri="{FF2B5EF4-FFF2-40B4-BE49-F238E27FC236}">
                <a16:creationId xmlns:a16="http://schemas.microsoft.com/office/drawing/2014/main" id="{8974FF95-96C2-6203-146B-3CF4C4E9B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588" y="1625957"/>
            <a:ext cx="3319363" cy="3606085"/>
          </a:xfrm>
          <a:prstGeom prst="rect">
            <a:avLst/>
          </a:prstGeom>
        </p:spPr>
      </p:pic>
      <p:sp>
        <p:nvSpPr>
          <p:cNvPr id="3" name="文本框 2">
            <a:extLst>
              <a:ext uri="{FF2B5EF4-FFF2-40B4-BE49-F238E27FC236}">
                <a16:creationId xmlns:a16="http://schemas.microsoft.com/office/drawing/2014/main" id="{59EBB054-8C40-23D1-E5AD-3A5ED5A736C5}"/>
              </a:ext>
            </a:extLst>
          </p:cNvPr>
          <p:cNvSpPr txBox="1"/>
          <p:nvPr/>
        </p:nvSpPr>
        <p:spPr>
          <a:xfrm>
            <a:off x="766430" y="5232042"/>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接受了该男生的追求并发展为恋人关系</a:t>
            </a:r>
          </a:p>
        </p:txBody>
      </p:sp>
    </p:spTree>
    <p:extLst>
      <p:ext uri="{BB962C8B-B14F-4D97-AF65-F5344CB8AC3E}">
        <p14:creationId xmlns:p14="http://schemas.microsoft.com/office/powerpoint/2010/main" val="12664915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8EF2EEEE-948F-8F77-7368-FF3EC7FBF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29257256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8EF2EEEE-948F-8F77-7368-FF3EC7FBF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255496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B5ABDE-772E-32E6-0D27-FCED6DA6E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0412028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39919298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3392055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F2EEEE-948F-8F77-7368-FF3EC7FBF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705" y="1625957"/>
            <a:ext cx="2926029" cy="3516484"/>
          </a:xfrm>
          <a:prstGeom prst="rect">
            <a:avLst/>
          </a:prstGeom>
        </p:spPr>
      </p:pic>
      <p:pic>
        <p:nvPicPr>
          <p:cNvPr id="2" name="图片 1">
            <a:extLst>
              <a:ext uri="{FF2B5EF4-FFF2-40B4-BE49-F238E27FC236}">
                <a16:creationId xmlns:a16="http://schemas.microsoft.com/office/drawing/2014/main" id="{8974FF95-96C2-6203-146B-3CF4C4E9B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588" y="1625957"/>
            <a:ext cx="3319363" cy="3606085"/>
          </a:xfrm>
          <a:prstGeom prst="rect">
            <a:avLst/>
          </a:prstGeom>
        </p:spPr>
      </p:pic>
      <p:sp>
        <p:nvSpPr>
          <p:cNvPr id="3" name="文本框 2">
            <a:extLst>
              <a:ext uri="{FF2B5EF4-FFF2-40B4-BE49-F238E27FC236}">
                <a16:creationId xmlns:a16="http://schemas.microsoft.com/office/drawing/2014/main" id="{59EBB054-8C40-23D1-E5AD-3A5ED5A736C5}"/>
              </a:ext>
            </a:extLst>
          </p:cNvPr>
          <p:cNvSpPr txBox="1"/>
          <p:nvPr/>
        </p:nvSpPr>
        <p:spPr>
          <a:xfrm>
            <a:off x="766430" y="5232042"/>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接受了该男生的追求并发展为恋人关系</a:t>
            </a:r>
          </a:p>
        </p:txBody>
      </p:sp>
    </p:spTree>
    <p:extLst>
      <p:ext uri="{BB962C8B-B14F-4D97-AF65-F5344CB8AC3E}">
        <p14:creationId xmlns:p14="http://schemas.microsoft.com/office/powerpoint/2010/main" val="25806277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8EF2EEEE-948F-8F77-7368-FF3EC7FBF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175180871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34B9B52-4EAD-DD3D-EFCE-896A5E470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392957732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请想象图片中的人是你的闺蜜，回忆你和她之间发生的印象深刻的事件，并在纸上写下她的昵称或者名字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12025720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952773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4B9B52-4EAD-DD3D-EFCE-896A5E470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536" y="1625957"/>
            <a:ext cx="2876384" cy="3456821"/>
          </a:xfrm>
          <a:prstGeom prst="rect">
            <a:avLst/>
          </a:prstGeom>
        </p:spPr>
      </p:pic>
      <p:pic>
        <p:nvPicPr>
          <p:cNvPr id="2" name="图片 1">
            <a:extLst>
              <a:ext uri="{FF2B5EF4-FFF2-40B4-BE49-F238E27FC236}">
                <a16:creationId xmlns:a16="http://schemas.microsoft.com/office/drawing/2014/main" id="{952DE2BD-FE84-A705-5473-5527FA2CD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496" y="1625957"/>
            <a:ext cx="3319363" cy="3606085"/>
          </a:xfrm>
          <a:prstGeom prst="rect">
            <a:avLst/>
          </a:prstGeom>
        </p:spPr>
      </p:pic>
      <p:sp>
        <p:nvSpPr>
          <p:cNvPr id="4" name="文本框 3">
            <a:extLst>
              <a:ext uri="{FF2B5EF4-FFF2-40B4-BE49-F238E27FC236}">
                <a16:creationId xmlns:a16="http://schemas.microsoft.com/office/drawing/2014/main" id="{679C12ED-988C-5CE4-F14B-A462485EE765}"/>
              </a:ext>
            </a:extLst>
          </p:cNvPr>
          <p:cNvSpPr txBox="1"/>
          <p:nvPr/>
        </p:nvSpPr>
        <p:spPr>
          <a:xfrm>
            <a:off x="627328" y="5232042"/>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在一次活动中两人认识，她接受了该男生的追求并发展为恋人关系</a:t>
            </a:r>
          </a:p>
        </p:txBody>
      </p:sp>
    </p:spTree>
    <p:extLst>
      <p:ext uri="{BB962C8B-B14F-4D97-AF65-F5344CB8AC3E}">
        <p14:creationId xmlns:p14="http://schemas.microsoft.com/office/powerpoint/2010/main" val="424535886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34B9B52-4EAD-DD3D-EFCE-896A5E470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14052645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34B9B52-4EAD-DD3D-EFCE-896A5E470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145886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265688722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22124255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9702997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4B9B52-4EAD-DD3D-EFCE-896A5E470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536" y="1625957"/>
            <a:ext cx="2876384" cy="3456821"/>
          </a:xfrm>
          <a:prstGeom prst="rect">
            <a:avLst/>
          </a:prstGeom>
        </p:spPr>
      </p:pic>
      <p:pic>
        <p:nvPicPr>
          <p:cNvPr id="2" name="图片 1">
            <a:extLst>
              <a:ext uri="{FF2B5EF4-FFF2-40B4-BE49-F238E27FC236}">
                <a16:creationId xmlns:a16="http://schemas.microsoft.com/office/drawing/2014/main" id="{952DE2BD-FE84-A705-5473-5527FA2CD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496" y="1625957"/>
            <a:ext cx="3319363" cy="3606085"/>
          </a:xfrm>
          <a:prstGeom prst="rect">
            <a:avLst/>
          </a:prstGeom>
        </p:spPr>
      </p:pic>
      <p:sp>
        <p:nvSpPr>
          <p:cNvPr id="4" name="文本框 3">
            <a:extLst>
              <a:ext uri="{FF2B5EF4-FFF2-40B4-BE49-F238E27FC236}">
                <a16:creationId xmlns:a16="http://schemas.microsoft.com/office/drawing/2014/main" id="{679C12ED-988C-5CE4-F14B-A462485EE765}"/>
              </a:ext>
            </a:extLst>
          </p:cNvPr>
          <p:cNvSpPr txBox="1"/>
          <p:nvPr/>
        </p:nvSpPr>
        <p:spPr>
          <a:xfrm>
            <a:off x="627328" y="5232042"/>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在一次活动中两人认识，她接受了该男生的追求并发展为恋人关系</a:t>
            </a:r>
          </a:p>
        </p:txBody>
      </p:sp>
    </p:spTree>
    <p:extLst>
      <p:ext uri="{BB962C8B-B14F-4D97-AF65-F5344CB8AC3E}">
        <p14:creationId xmlns:p14="http://schemas.microsoft.com/office/powerpoint/2010/main" val="217589964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34B9B52-4EAD-DD3D-EFCE-896A5E470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295963031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34B9B52-4EAD-DD3D-EFCE-896A5E470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108245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21846936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5140988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4B9B52-4EAD-DD3D-EFCE-896A5E470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536" y="1625957"/>
            <a:ext cx="2876384" cy="3456821"/>
          </a:xfrm>
          <a:prstGeom prst="rect">
            <a:avLst/>
          </a:prstGeom>
        </p:spPr>
      </p:pic>
      <p:pic>
        <p:nvPicPr>
          <p:cNvPr id="2" name="图片 1">
            <a:extLst>
              <a:ext uri="{FF2B5EF4-FFF2-40B4-BE49-F238E27FC236}">
                <a16:creationId xmlns:a16="http://schemas.microsoft.com/office/drawing/2014/main" id="{952DE2BD-FE84-A705-5473-5527FA2CD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496" y="1625957"/>
            <a:ext cx="3319363" cy="3606085"/>
          </a:xfrm>
          <a:prstGeom prst="rect">
            <a:avLst/>
          </a:prstGeom>
        </p:spPr>
      </p:pic>
      <p:sp>
        <p:nvSpPr>
          <p:cNvPr id="4" name="文本框 3">
            <a:extLst>
              <a:ext uri="{FF2B5EF4-FFF2-40B4-BE49-F238E27FC236}">
                <a16:creationId xmlns:a16="http://schemas.microsoft.com/office/drawing/2014/main" id="{679C12ED-988C-5CE4-F14B-A462485EE765}"/>
              </a:ext>
            </a:extLst>
          </p:cNvPr>
          <p:cNvSpPr txBox="1"/>
          <p:nvPr/>
        </p:nvSpPr>
        <p:spPr>
          <a:xfrm>
            <a:off x="627328" y="5232042"/>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在一次活动中两人认识，她接受了该男生的追求并发展为恋人关系</a:t>
            </a:r>
          </a:p>
        </p:txBody>
      </p:sp>
    </p:spTree>
    <p:extLst>
      <p:ext uri="{BB962C8B-B14F-4D97-AF65-F5344CB8AC3E}">
        <p14:creationId xmlns:p14="http://schemas.microsoft.com/office/powerpoint/2010/main" val="141183821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34B9B52-4EAD-DD3D-EFCE-896A5E470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24941948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DFA6AE7A-5211-2965-955F-CA0567F83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425291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0834582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请想象图片中的人是你的闺蜜，回忆你和她之间发生的印象深刻的事件，并在纸上写下她的昵称或者名字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8601437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308345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FA6AE7A-5211-2965-955F-CA0567F83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902" y="1668988"/>
            <a:ext cx="2880860" cy="3462200"/>
          </a:xfrm>
          <a:prstGeom prst="rect">
            <a:avLst/>
          </a:prstGeom>
        </p:spPr>
      </p:pic>
      <p:pic>
        <p:nvPicPr>
          <p:cNvPr id="2" name="图片 1">
            <a:extLst>
              <a:ext uri="{FF2B5EF4-FFF2-40B4-BE49-F238E27FC236}">
                <a16:creationId xmlns:a16="http://schemas.microsoft.com/office/drawing/2014/main" id="{CFCBD17E-9443-6E1D-6741-710E691BA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6759" y="1668988"/>
            <a:ext cx="3319363" cy="3606085"/>
          </a:xfrm>
          <a:prstGeom prst="rect">
            <a:avLst/>
          </a:prstGeom>
        </p:spPr>
      </p:pic>
      <p:sp>
        <p:nvSpPr>
          <p:cNvPr id="3" name="文本框 2">
            <a:extLst>
              <a:ext uri="{FF2B5EF4-FFF2-40B4-BE49-F238E27FC236}">
                <a16:creationId xmlns:a16="http://schemas.microsoft.com/office/drawing/2014/main" id="{BFC7373B-D6D3-C26E-2363-684B07359104}"/>
              </a:ext>
            </a:extLst>
          </p:cNvPr>
          <p:cNvSpPr txBox="1"/>
          <p:nvPr/>
        </p:nvSpPr>
        <p:spPr>
          <a:xfrm>
            <a:off x="1863490" y="5275073"/>
            <a:ext cx="94465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267625818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DFA6AE7A-5211-2965-955F-CA0567F83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27545474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DFA6AE7A-5211-2965-955F-CA0567F83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403599398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40530237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258350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FA6AE7A-5211-2965-955F-CA0567F83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902" y="1668988"/>
            <a:ext cx="2880860" cy="3462200"/>
          </a:xfrm>
          <a:prstGeom prst="rect">
            <a:avLst/>
          </a:prstGeom>
        </p:spPr>
      </p:pic>
      <p:pic>
        <p:nvPicPr>
          <p:cNvPr id="2" name="图片 1">
            <a:extLst>
              <a:ext uri="{FF2B5EF4-FFF2-40B4-BE49-F238E27FC236}">
                <a16:creationId xmlns:a16="http://schemas.microsoft.com/office/drawing/2014/main" id="{CFCBD17E-9443-6E1D-6741-710E691BA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6759" y="1668988"/>
            <a:ext cx="3319363" cy="3606085"/>
          </a:xfrm>
          <a:prstGeom prst="rect">
            <a:avLst/>
          </a:prstGeom>
        </p:spPr>
      </p:pic>
      <p:sp>
        <p:nvSpPr>
          <p:cNvPr id="3" name="文本框 2">
            <a:extLst>
              <a:ext uri="{FF2B5EF4-FFF2-40B4-BE49-F238E27FC236}">
                <a16:creationId xmlns:a16="http://schemas.microsoft.com/office/drawing/2014/main" id="{BFC7373B-D6D3-C26E-2363-684B07359104}"/>
              </a:ext>
            </a:extLst>
          </p:cNvPr>
          <p:cNvSpPr txBox="1"/>
          <p:nvPr/>
        </p:nvSpPr>
        <p:spPr>
          <a:xfrm>
            <a:off x="1863490" y="5275073"/>
            <a:ext cx="94465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4830941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DFA6AE7A-5211-2965-955F-CA0567F83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743895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DFA6AE7A-5211-2965-955F-CA0567F83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3683925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7E4F1503-8C1F-A242-DB46-B433D33E5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473" y="1679682"/>
            <a:ext cx="2730321" cy="3606085"/>
          </a:xfrm>
          <a:prstGeom prst="rect">
            <a:avLst/>
          </a:prstGeom>
        </p:spPr>
      </p:pic>
      <p:pic>
        <p:nvPicPr>
          <p:cNvPr id="7" name="图片 6">
            <a:extLst>
              <a:ext uri="{FF2B5EF4-FFF2-40B4-BE49-F238E27FC236}">
                <a16:creationId xmlns:a16="http://schemas.microsoft.com/office/drawing/2014/main" id="{9D04C149-9BC9-7790-0F66-37EE6775F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239" y="1698508"/>
            <a:ext cx="3319363" cy="3606085"/>
          </a:xfrm>
          <a:prstGeom prst="rect">
            <a:avLst/>
          </a:prstGeom>
        </p:spPr>
      </p:pic>
      <p:sp>
        <p:nvSpPr>
          <p:cNvPr id="9" name="文本框 8">
            <a:extLst>
              <a:ext uri="{FF2B5EF4-FFF2-40B4-BE49-F238E27FC236}">
                <a16:creationId xmlns:a16="http://schemas.microsoft.com/office/drawing/2014/main" id="{13C3AE8A-E377-5FB9-5E40-4058D08EF429}"/>
              </a:ext>
            </a:extLst>
          </p:cNvPr>
          <p:cNvSpPr txBox="1"/>
          <p:nvPr/>
        </p:nvSpPr>
        <p:spPr>
          <a:xfrm>
            <a:off x="1062265" y="5304593"/>
            <a:ext cx="1063129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在一次活动中两人认识，她接受了该男生的追求并发展为恋人关系</a:t>
            </a:r>
          </a:p>
        </p:txBody>
      </p:sp>
    </p:spTree>
    <p:extLst>
      <p:ext uri="{BB962C8B-B14F-4D97-AF65-F5344CB8AC3E}">
        <p14:creationId xmlns:p14="http://schemas.microsoft.com/office/powerpoint/2010/main" val="316308695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331620514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907712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FA6AE7A-5211-2965-955F-CA0567F83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902" y="1668988"/>
            <a:ext cx="2880860" cy="3462200"/>
          </a:xfrm>
          <a:prstGeom prst="rect">
            <a:avLst/>
          </a:prstGeom>
        </p:spPr>
      </p:pic>
      <p:pic>
        <p:nvPicPr>
          <p:cNvPr id="2" name="图片 1">
            <a:extLst>
              <a:ext uri="{FF2B5EF4-FFF2-40B4-BE49-F238E27FC236}">
                <a16:creationId xmlns:a16="http://schemas.microsoft.com/office/drawing/2014/main" id="{CFCBD17E-9443-6E1D-6741-710E691BA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6759" y="1668988"/>
            <a:ext cx="3319363" cy="3606085"/>
          </a:xfrm>
          <a:prstGeom prst="rect">
            <a:avLst/>
          </a:prstGeom>
        </p:spPr>
      </p:pic>
      <p:sp>
        <p:nvSpPr>
          <p:cNvPr id="3" name="文本框 2">
            <a:extLst>
              <a:ext uri="{FF2B5EF4-FFF2-40B4-BE49-F238E27FC236}">
                <a16:creationId xmlns:a16="http://schemas.microsoft.com/office/drawing/2014/main" id="{BFC7373B-D6D3-C26E-2363-684B07359104}"/>
              </a:ext>
            </a:extLst>
          </p:cNvPr>
          <p:cNvSpPr txBox="1"/>
          <p:nvPr/>
        </p:nvSpPr>
        <p:spPr>
          <a:xfrm>
            <a:off x="1863490" y="5275073"/>
            <a:ext cx="94465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17627834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DFA6AE7A-5211-2965-955F-CA0567F83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24810763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CFDEC020-67CF-6DC1-EDB5-9F9BD029A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15610680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请想象图片中的人是你的闺蜜，回忆你和她之间发生的印象深刻的事件，并在纸上写下她的昵称或者名字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18671532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2394586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FDEC020-67CF-6DC1-EDB5-9F9BD029A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720" y="1670758"/>
            <a:ext cx="2926029" cy="3516484"/>
          </a:xfrm>
          <a:prstGeom prst="rect">
            <a:avLst/>
          </a:prstGeom>
        </p:spPr>
      </p:pic>
      <p:pic>
        <p:nvPicPr>
          <p:cNvPr id="2" name="图片 1">
            <a:extLst>
              <a:ext uri="{FF2B5EF4-FFF2-40B4-BE49-F238E27FC236}">
                <a16:creationId xmlns:a16="http://schemas.microsoft.com/office/drawing/2014/main" id="{D3873F17-AB0A-8522-3A57-150C458E3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668" y="1674366"/>
            <a:ext cx="3319363" cy="3606085"/>
          </a:xfrm>
          <a:prstGeom prst="rect">
            <a:avLst/>
          </a:prstGeom>
        </p:spPr>
      </p:pic>
      <p:sp>
        <p:nvSpPr>
          <p:cNvPr id="4" name="文本框 3">
            <a:extLst>
              <a:ext uri="{FF2B5EF4-FFF2-40B4-BE49-F238E27FC236}">
                <a16:creationId xmlns:a16="http://schemas.microsoft.com/office/drawing/2014/main" id="{E589B672-A82F-0009-0FE4-D30853D360A3}"/>
              </a:ext>
            </a:extLst>
          </p:cNvPr>
          <p:cNvSpPr txBox="1"/>
          <p:nvPr/>
        </p:nvSpPr>
        <p:spPr>
          <a:xfrm>
            <a:off x="1748219" y="5238035"/>
            <a:ext cx="94465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240845676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CFDEC020-67CF-6DC1-EDB5-9F9BD029A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124558406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CFDEC020-67CF-6DC1-EDB5-9F9BD029A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103100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B5ABDE-772E-32E6-0D27-FCED6DA6E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334533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293653685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1917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FDEC020-67CF-6DC1-EDB5-9F9BD029A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720" y="1670758"/>
            <a:ext cx="2926029" cy="3516484"/>
          </a:xfrm>
          <a:prstGeom prst="rect">
            <a:avLst/>
          </a:prstGeom>
        </p:spPr>
      </p:pic>
      <p:pic>
        <p:nvPicPr>
          <p:cNvPr id="2" name="图片 1">
            <a:extLst>
              <a:ext uri="{FF2B5EF4-FFF2-40B4-BE49-F238E27FC236}">
                <a16:creationId xmlns:a16="http://schemas.microsoft.com/office/drawing/2014/main" id="{D3873F17-AB0A-8522-3A57-150C458E3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668" y="1674366"/>
            <a:ext cx="3319363" cy="3606085"/>
          </a:xfrm>
          <a:prstGeom prst="rect">
            <a:avLst/>
          </a:prstGeom>
        </p:spPr>
      </p:pic>
      <p:sp>
        <p:nvSpPr>
          <p:cNvPr id="4" name="文本框 3">
            <a:extLst>
              <a:ext uri="{FF2B5EF4-FFF2-40B4-BE49-F238E27FC236}">
                <a16:creationId xmlns:a16="http://schemas.microsoft.com/office/drawing/2014/main" id="{E589B672-A82F-0009-0FE4-D30853D360A3}"/>
              </a:ext>
            </a:extLst>
          </p:cNvPr>
          <p:cNvSpPr txBox="1"/>
          <p:nvPr/>
        </p:nvSpPr>
        <p:spPr>
          <a:xfrm>
            <a:off x="1748219" y="5238035"/>
            <a:ext cx="94465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66713957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CFDEC020-67CF-6DC1-EDB5-9F9BD029A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111417819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CFDEC020-67CF-6DC1-EDB5-9F9BD029A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85743052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28592315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0090863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FDEC020-67CF-6DC1-EDB5-9F9BD029A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720" y="1670758"/>
            <a:ext cx="2926029" cy="3516484"/>
          </a:xfrm>
          <a:prstGeom prst="rect">
            <a:avLst/>
          </a:prstGeom>
        </p:spPr>
      </p:pic>
      <p:pic>
        <p:nvPicPr>
          <p:cNvPr id="2" name="图片 1">
            <a:extLst>
              <a:ext uri="{FF2B5EF4-FFF2-40B4-BE49-F238E27FC236}">
                <a16:creationId xmlns:a16="http://schemas.microsoft.com/office/drawing/2014/main" id="{D3873F17-AB0A-8522-3A57-150C458E3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668" y="1674366"/>
            <a:ext cx="3319363" cy="3606085"/>
          </a:xfrm>
          <a:prstGeom prst="rect">
            <a:avLst/>
          </a:prstGeom>
        </p:spPr>
      </p:pic>
      <p:sp>
        <p:nvSpPr>
          <p:cNvPr id="4" name="文本框 3">
            <a:extLst>
              <a:ext uri="{FF2B5EF4-FFF2-40B4-BE49-F238E27FC236}">
                <a16:creationId xmlns:a16="http://schemas.microsoft.com/office/drawing/2014/main" id="{E589B672-A82F-0009-0FE4-D30853D360A3}"/>
              </a:ext>
            </a:extLst>
          </p:cNvPr>
          <p:cNvSpPr txBox="1"/>
          <p:nvPr/>
        </p:nvSpPr>
        <p:spPr>
          <a:xfrm>
            <a:off x="1748219" y="5238035"/>
            <a:ext cx="94465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78999870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CFDEC020-67CF-6DC1-EDB5-9F9BD029A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258901721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81532A-1A30-A21B-EA7D-AAA89F90BB8A}"/>
              </a:ext>
            </a:extLst>
          </p:cNvPr>
          <p:cNvSpPr txBox="1"/>
          <p:nvPr/>
        </p:nvSpPr>
        <p:spPr>
          <a:xfrm>
            <a:off x="107577" y="0"/>
            <a:ext cx="11720456" cy="7294305"/>
          </a:xfrm>
          <a:prstGeom prst="rect">
            <a:avLst/>
          </a:prstGeom>
          <a:noFill/>
        </p:spPr>
        <p:txBody>
          <a:bodyPr wrap="square" rtlCol="0">
            <a:spAutoFit/>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下面共有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个题目，每个题目用来描述你是否恰当，从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0-4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个数目当中</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选</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一个数字适合你</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b="1"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0=</a:t>
            </a:r>
            <a:r>
              <a:rPr lang="zh-CN" altLang="zh-CN" sz="1800" b="1"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不恰当， </a:t>
            </a:r>
            <a:r>
              <a:rPr lang="en-US" altLang="zh-CN" sz="1800" b="1"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1=</a:t>
            </a:r>
            <a:r>
              <a:rPr lang="zh-CN" altLang="zh-CN" sz="1800" b="1"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有一点恰当，</a:t>
            </a:r>
            <a:r>
              <a:rPr lang="en-US" altLang="zh-CN" sz="1800" b="1"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2=</a:t>
            </a:r>
            <a:r>
              <a:rPr lang="zh-CN" altLang="zh-CN" sz="1800" b="1"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还算恰当，</a:t>
            </a:r>
            <a:r>
              <a:rPr lang="en-US" altLang="zh-CN" sz="1800" b="1"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3=</a:t>
            </a:r>
            <a:r>
              <a:rPr lang="zh-CN" altLang="zh-CN" sz="1800" b="1"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恰当，</a:t>
            </a:r>
            <a:r>
              <a:rPr lang="en-US" altLang="zh-CN" sz="1800" b="1"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4=</a:t>
            </a:r>
            <a:r>
              <a:rPr lang="zh-CN" altLang="zh-CN" sz="1800" b="1"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很恰当</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对那些比我不幸的人，我经常有心软和关怀的感觉</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有时候当其他人有困难或问题时，我并不为他们感到难过</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我的确会投入小说人物中的情感世界</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在紧急的状况中，我感到担忧、害怕而难以平静</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在看电影或看戏时，我通常是旁观的，而且不经常全心投入</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(6)</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在做决定前，我试着从争论中去看每个人的立场</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(7)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当我看到有人被别人利用时，我有点感到想要保护他们</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(8)</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当我处于一个情绪非常激动的情况中时，我往往感到会无依无靠，不知如何是好</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(9)</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有时我想像从我朋友的观点来看事情的样子，以便更了解他们</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(10)</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对我来说</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全心的投入一本好书或一部好电影中是很少有的事</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其他人的不幸通常不会给我带来很大的困扰</a:t>
            </a:r>
          </a:p>
          <a:p>
            <a:pPr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644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B5ABDE-772E-32E6-0D27-FCED6DA6E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878736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81532A-1A30-A21B-EA7D-AAA89F90BB8A}"/>
              </a:ext>
            </a:extLst>
          </p:cNvPr>
          <p:cNvSpPr txBox="1"/>
          <p:nvPr/>
        </p:nvSpPr>
        <p:spPr>
          <a:xfrm>
            <a:off x="75303" y="99883"/>
            <a:ext cx="11031968" cy="6086731"/>
          </a:xfrm>
          <a:prstGeom prst="rect">
            <a:avLst/>
          </a:prstGeom>
          <a:noFill/>
        </p:spPr>
        <p:txBody>
          <a:bodyPr wrap="square" rtlCol="0">
            <a:spAutoFit/>
          </a:bodyPr>
          <a:lstStyle/>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(12)</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看完戏或电影之后，我觉得自己好像是剧中的某个角色</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(13)</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处在紧张情绪的状况中，我会惊慌害怕</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当我看到有人受到不公平的对待时，我有时并不感到非常同情他们</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(15)</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我相信每个问题都有两面观点，所以我尝试着从这不同的观点来看问题</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(16)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我认为自己是一个相当软心肠的人</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(17)</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当我欣赏一部好电影时，我很容易站在某个主角的立场去感受他的心情</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(18)</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在紧急状况中，我紧张的几乎无法控制自己</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(19)</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当我对一个人生气时，我通常会尝试着去想一下他的立场</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(20)</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当我阅读一篇引人的故事或小说时，我想像着</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如果故事中的事件发生在我身上，我会感觉怎么样</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当我看到有人发生意外需要帮助的时候，我紧张的几乎精神崩溃</a:t>
            </a:r>
          </a:p>
          <a:p>
            <a:pPr algn="just">
              <a:lnSpc>
                <a:spcPct val="20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(22)</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在批评别人前我会试着想象</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假如我处在他的情况，我的感受如何</a:t>
            </a:r>
          </a:p>
        </p:txBody>
      </p:sp>
    </p:spTree>
    <p:extLst>
      <p:ext uri="{BB962C8B-B14F-4D97-AF65-F5344CB8AC3E}">
        <p14:creationId xmlns:p14="http://schemas.microsoft.com/office/powerpoint/2010/main" val="272409534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12B61E-7229-C435-4DE7-5216BB445F7F}"/>
              </a:ext>
            </a:extLst>
          </p:cNvPr>
          <p:cNvSpPr txBox="1"/>
          <p:nvPr/>
        </p:nvSpPr>
        <p:spPr>
          <a:xfrm>
            <a:off x="129092" y="0"/>
            <a:ext cx="10967421" cy="8125301"/>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b="1" dirty="0">
                <a:highlight>
                  <a:srgbClr val="FFFF00"/>
                </a:highlight>
              </a:rPr>
              <a:t>选择题（多选）</a:t>
            </a:r>
            <a:endParaRPr lang="en-US" altLang="zh-CN" b="1" dirty="0">
              <a:highlight>
                <a:srgbClr val="FFFF00"/>
              </a:highlight>
            </a:endParaRPr>
          </a:p>
          <a:p>
            <a:pPr>
              <a:lnSpc>
                <a:spcPct val="200000"/>
              </a:lnSpc>
            </a:pPr>
            <a:r>
              <a:rPr lang="zh-CN" altLang="en-US" dirty="0"/>
              <a:t>常用媒体</a:t>
            </a:r>
            <a:r>
              <a:rPr lang="en-US" altLang="zh-CN" dirty="0"/>
              <a:t>app</a:t>
            </a:r>
            <a:r>
              <a:rPr lang="zh-CN" altLang="en-US" dirty="0"/>
              <a:t>的种类：抖音、小红书、快手、小说软件、其它</a:t>
            </a:r>
          </a:p>
          <a:p>
            <a:pPr>
              <a:lnSpc>
                <a:spcPct val="200000"/>
              </a:lnSpc>
            </a:pPr>
            <a:r>
              <a:rPr lang="zh-CN" altLang="en-US" dirty="0"/>
              <a:t>常看的视频类型：健身、美妆、穿搭、情感、搞笑、其它</a:t>
            </a:r>
            <a:endParaRPr lang="en-US" altLang="zh-CN" dirty="0"/>
          </a:p>
          <a:p>
            <a:pPr>
              <a:lnSpc>
                <a:spcPct val="200000"/>
              </a:lnSpc>
            </a:pPr>
            <a:r>
              <a:rPr lang="zh-CN" altLang="en-US" dirty="0"/>
              <a:t>常阅读的小说类型：言情、都市、校园、同人、耽美、悬疑、恐怖、历史、其它</a:t>
            </a:r>
            <a:endParaRPr lang="en-US" altLang="zh-CN" dirty="0"/>
          </a:p>
          <a:p>
            <a:pPr>
              <a:lnSpc>
                <a:spcPct val="200000"/>
              </a:lnSpc>
            </a:pPr>
            <a:r>
              <a:rPr lang="zh-CN" altLang="en-US" dirty="0"/>
              <a:t>观看此类视频</a:t>
            </a:r>
            <a:r>
              <a:rPr lang="en-US" altLang="zh-CN" dirty="0"/>
              <a:t>/</a:t>
            </a:r>
            <a:r>
              <a:rPr lang="zh-CN" altLang="en-US" dirty="0"/>
              <a:t>阅读此类小说</a:t>
            </a:r>
            <a:r>
              <a:rPr lang="en-US" altLang="zh-CN" dirty="0"/>
              <a:t>/</a:t>
            </a:r>
            <a:r>
              <a:rPr lang="zh-CN" altLang="en-US" dirty="0"/>
              <a:t>目的：打发时间娱乐、学习恋爱技巧、其它</a:t>
            </a:r>
            <a:endParaRPr lang="en-US" altLang="zh-CN" dirty="0"/>
          </a:p>
          <a:p>
            <a:pPr marL="285750" indent="-285750">
              <a:lnSpc>
                <a:spcPct val="200000"/>
              </a:lnSpc>
              <a:buFont typeface="Wingdings" panose="05000000000000000000" pitchFamily="2" charset="2"/>
              <a:buChar char="l"/>
            </a:pPr>
            <a:r>
              <a:rPr lang="zh-CN" altLang="en-US" b="1" dirty="0">
                <a:highlight>
                  <a:srgbClr val="FFFF00"/>
                </a:highlight>
              </a:rPr>
              <a:t>评分题：单选</a:t>
            </a:r>
            <a:endParaRPr lang="en-US" altLang="zh-CN" b="1" dirty="0">
              <a:highlight>
                <a:srgbClr val="FFFF00"/>
              </a:highlight>
            </a:endParaRPr>
          </a:p>
          <a:p>
            <a:pPr>
              <a:lnSpc>
                <a:spcPct val="200000"/>
              </a:lnSpc>
            </a:pPr>
            <a:r>
              <a:rPr lang="zh-CN" altLang="en-US" dirty="0"/>
              <a:t>常用</a:t>
            </a:r>
            <a:r>
              <a:rPr lang="en-US" altLang="zh-CN" dirty="0"/>
              <a:t>app</a:t>
            </a:r>
            <a:r>
              <a:rPr lang="zh-CN" altLang="en-US" dirty="0"/>
              <a:t>的使用频率：</a:t>
            </a:r>
            <a:r>
              <a:rPr lang="en-US" altLang="zh-CN" dirty="0"/>
              <a:t>0-4</a:t>
            </a:r>
            <a:r>
              <a:rPr lang="zh-CN" altLang="en-US" dirty="0"/>
              <a:t>（从不、偶尔、有时、经常、总是）</a:t>
            </a:r>
            <a:endParaRPr lang="en-US" altLang="zh-CN" dirty="0"/>
          </a:p>
          <a:p>
            <a:pPr>
              <a:lnSpc>
                <a:spcPct val="200000"/>
              </a:lnSpc>
            </a:pPr>
            <a:r>
              <a:rPr lang="zh-CN" altLang="en-US" dirty="0"/>
              <a:t>对此类视频</a:t>
            </a:r>
            <a:r>
              <a:rPr lang="en-US" altLang="zh-CN" dirty="0"/>
              <a:t>/</a:t>
            </a:r>
            <a:r>
              <a:rPr lang="zh-CN" altLang="en-US" dirty="0"/>
              <a:t>小说等喜爱程度：</a:t>
            </a:r>
            <a:r>
              <a:rPr lang="en-US" altLang="zh-CN" dirty="0"/>
              <a:t>0-4</a:t>
            </a:r>
            <a:r>
              <a:rPr lang="zh-CN" altLang="en-US" dirty="0"/>
              <a:t>（非常不喜欢、不太喜欢、一般、比较喜欢、非常喜欢）</a:t>
            </a:r>
          </a:p>
          <a:p>
            <a:pPr>
              <a:lnSpc>
                <a:spcPct val="200000"/>
              </a:lnSpc>
            </a:pPr>
            <a:r>
              <a:rPr lang="zh-CN" altLang="en-US" dirty="0"/>
              <a:t>将人物角色情感带入自己的程度：</a:t>
            </a:r>
            <a:r>
              <a:rPr lang="en-US" altLang="zh-CN" dirty="0"/>
              <a:t>0-4</a:t>
            </a:r>
            <a:r>
              <a:rPr lang="zh-CN" altLang="en-US" dirty="0"/>
              <a:t>（从不、偶尔、有时、经常、总是）</a:t>
            </a:r>
            <a:endParaRPr lang="en-US" altLang="zh-CN" dirty="0"/>
          </a:p>
          <a:p>
            <a:pPr>
              <a:lnSpc>
                <a:spcPct val="200000"/>
              </a:lnSpc>
            </a:pPr>
            <a:r>
              <a:rPr lang="zh-CN" altLang="en-US" dirty="0"/>
              <a:t>参与网络婚恋问题讨论的频率：</a:t>
            </a:r>
            <a:r>
              <a:rPr lang="en-US" altLang="zh-CN" dirty="0"/>
              <a:t>0-4</a:t>
            </a:r>
            <a:r>
              <a:rPr lang="zh-CN" altLang="en-US" dirty="0"/>
              <a:t>（从不、偶尔、有时、经常、总是）</a:t>
            </a:r>
            <a:endParaRPr lang="en-US" altLang="zh-CN" dirty="0"/>
          </a:p>
          <a:p>
            <a:pPr>
              <a:lnSpc>
                <a:spcPct val="200000"/>
              </a:lnSpc>
            </a:pPr>
            <a:r>
              <a:rPr lang="zh-CN" altLang="en-US" dirty="0"/>
              <a:t>是否使用过恋爱交友软件：</a:t>
            </a:r>
            <a:r>
              <a:rPr lang="zh-CN" altLang="en-US" dirty="0">
                <a:highlight>
                  <a:srgbClr val="FFFF00"/>
                </a:highlight>
              </a:rPr>
              <a:t>是、否</a:t>
            </a:r>
            <a:endParaRPr lang="en-US" altLang="zh-CN" dirty="0">
              <a:highlight>
                <a:srgbClr val="FFFF00"/>
              </a:highlight>
            </a:endParaRPr>
          </a:p>
          <a:p>
            <a:pPr>
              <a:lnSpc>
                <a:spcPct val="200000"/>
              </a:lnSpc>
            </a:pPr>
            <a:r>
              <a:rPr lang="zh-CN" altLang="en-US" dirty="0"/>
              <a:t>是否需要学校提供恋爱交友指导相关课程：</a:t>
            </a:r>
            <a:r>
              <a:rPr lang="zh-CN" altLang="en-US" dirty="0">
                <a:highlight>
                  <a:srgbClr val="FFFF00"/>
                </a:highlight>
              </a:rPr>
              <a:t>是、否</a:t>
            </a:r>
          </a:p>
          <a:p>
            <a:pPr>
              <a:lnSpc>
                <a:spcPct val="200000"/>
              </a:lnSpc>
            </a:pPr>
            <a:endParaRPr lang="en-US" altLang="zh-CN" dirty="0"/>
          </a:p>
          <a:p>
            <a:pPr>
              <a:lnSpc>
                <a:spcPct val="200000"/>
              </a:lnSpc>
            </a:pPr>
            <a:endParaRPr lang="zh-CN" altLang="en-US" dirty="0"/>
          </a:p>
          <a:p>
            <a:endParaRPr lang="zh-CN" altLang="en-US" dirty="0"/>
          </a:p>
        </p:txBody>
      </p:sp>
    </p:spTree>
    <p:extLst>
      <p:ext uri="{BB962C8B-B14F-4D97-AF65-F5344CB8AC3E}">
        <p14:creationId xmlns:p14="http://schemas.microsoft.com/office/powerpoint/2010/main" val="13811120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8B5992-306E-F4CB-613D-0F96560B4800}"/>
              </a:ext>
            </a:extLst>
          </p:cNvPr>
          <p:cNvSpPr txBox="1"/>
          <p:nvPr/>
        </p:nvSpPr>
        <p:spPr>
          <a:xfrm>
            <a:off x="322730" y="139850"/>
            <a:ext cx="11987257" cy="4801314"/>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400" dirty="0"/>
              <a:t>开放式问题</a:t>
            </a:r>
            <a:r>
              <a:rPr lang="zh-CN" altLang="en-US" sz="2400" b="1" dirty="0">
                <a:highlight>
                  <a:srgbClr val="FFFF00"/>
                </a:highlight>
              </a:rPr>
              <a:t>（填空）</a:t>
            </a:r>
            <a:endParaRPr lang="en-US" altLang="zh-CN" sz="2400" b="1" dirty="0">
              <a:highlight>
                <a:srgbClr val="FFFF00"/>
              </a:highlight>
            </a:endParaRPr>
          </a:p>
          <a:p>
            <a:pPr>
              <a:lnSpc>
                <a:spcPct val="200000"/>
              </a:lnSpc>
            </a:pPr>
            <a:r>
              <a:rPr lang="zh-CN" altLang="en-US" sz="2400" dirty="0"/>
              <a:t>你觉得自己需要伴侣吗？</a:t>
            </a:r>
            <a:endParaRPr lang="en-US" altLang="zh-CN" sz="2400" b="1" dirty="0">
              <a:highlight>
                <a:srgbClr val="FFFF00"/>
              </a:highlight>
            </a:endParaRPr>
          </a:p>
          <a:p>
            <a:pPr>
              <a:lnSpc>
                <a:spcPct val="200000"/>
              </a:lnSpc>
            </a:pPr>
            <a:r>
              <a:rPr lang="zh-CN" altLang="en-US" sz="2400" dirty="0"/>
              <a:t>你理想中的伴侣是啥样子？</a:t>
            </a:r>
            <a:endParaRPr lang="en-US" altLang="zh-CN" sz="2400" dirty="0"/>
          </a:p>
          <a:p>
            <a:pPr>
              <a:lnSpc>
                <a:spcPct val="200000"/>
              </a:lnSpc>
            </a:pPr>
            <a:r>
              <a:rPr lang="zh-CN" altLang="en-US" sz="2400" dirty="0"/>
              <a:t>你觉得短视频、电视剧、小说等对你的择偶有影响吗？</a:t>
            </a:r>
            <a:endParaRPr lang="en-US" altLang="zh-CN" sz="2400" dirty="0"/>
          </a:p>
          <a:p>
            <a:pPr>
              <a:lnSpc>
                <a:spcPct val="200000"/>
              </a:lnSpc>
            </a:pPr>
            <a:r>
              <a:rPr lang="zh-CN" altLang="en-US" sz="2400" dirty="0"/>
              <a:t>体现在哪些方面呢？（身高、长相、性格、家世、体贴入微的照顾等可展开说说）</a:t>
            </a:r>
            <a:endParaRPr lang="en-US" altLang="zh-CN" sz="2400" dirty="0"/>
          </a:p>
          <a:p>
            <a:pPr>
              <a:lnSpc>
                <a:spcPct val="200000"/>
              </a:lnSpc>
            </a:pPr>
            <a:r>
              <a:rPr lang="zh-CN" altLang="en-US" sz="2400" dirty="0"/>
              <a:t>你会考虑要几个宝宝？</a:t>
            </a:r>
            <a:endParaRPr lang="en-US" altLang="zh-CN" sz="2400" dirty="0"/>
          </a:p>
          <a:p>
            <a:endParaRPr lang="zh-CN" altLang="en-US" dirty="0"/>
          </a:p>
        </p:txBody>
      </p:sp>
    </p:spTree>
    <p:extLst>
      <p:ext uri="{BB962C8B-B14F-4D97-AF65-F5344CB8AC3E}">
        <p14:creationId xmlns:p14="http://schemas.microsoft.com/office/powerpoint/2010/main" val="198743589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486697-5477-CBB6-BA76-E6555FCCEBD4}"/>
              </a:ext>
            </a:extLst>
          </p:cNvPr>
          <p:cNvSpPr txBox="1"/>
          <p:nvPr/>
        </p:nvSpPr>
        <p:spPr>
          <a:xfrm>
            <a:off x="69926" y="0"/>
            <a:ext cx="11656215" cy="701730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800" dirty="0"/>
              <a:t>人口学资料</a:t>
            </a:r>
            <a:r>
              <a:rPr lang="zh-CN" altLang="en-US" sz="2800" b="1" dirty="0">
                <a:highlight>
                  <a:srgbClr val="FFFF00"/>
                </a:highlight>
              </a:rPr>
              <a:t>（单选）</a:t>
            </a:r>
            <a:endParaRPr lang="en-US" altLang="zh-CN" sz="2800" b="1" dirty="0">
              <a:highlight>
                <a:srgbClr val="FFFF00"/>
              </a:highlight>
            </a:endParaRPr>
          </a:p>
          <a:p>
            <a:pPr>
              <a:lnSpc>
                <a:spcPct val="150000"/>
              </a:lnSpc>
            </a:pPr>
            <a:r>
              <a:rPr lang="zh-CN" altLang="en-US" sz="2800" dirty="0"/>
              <a:t>姓名：</a:t>
            </a:r>
            <a:endParaRPr lang="en-US" altLang="zh-CN" sz="2800" dirty="0"/>
          </a:p>
          <a:p>
            <a:pPr>
              <a:lnSpc>
                <a:spcPct val="150000"/>
              </a:lnSpc>
            </a:pPr>
            <a:r>
              <a:rPr lang="zh-CN" altLang="en-US" sz="2800" dirty="0"/>
              <a:t>年龄：</a:t>
            </a:r>
            <a:endParaRPr lang="en-US" altLang="zh-CN" sz="2800" dirty="0"/>
          </a:p>
          <a:p>
            <a:pPr>
              <a:lnSpc>
                <a:spcPct val="150000"/>
              </a:lnSpc>
            </a:pPr>
            <a:r>
              <a:rPr lang="zh-CN" altLang="en-US" sz="2800" dirty="0"/>
              <a:t>年级：研究生、本科</a:t>
            </a:r>
            <a:endParaRPr lang="en-US" altLang="zh-CN" sz="2800" dirty="0"/>
          </a:p>
          <a:p>
            <a:pPr>
              <a:lnSpc>
                <a:spcPct val="150000"/>
              </a:lnSpc>
            </a:pPr>
            <a:r>
              <a:rPr lang="zh-CN" altLang="en-US" sz="2800" dirty="0"/>
              <a:t>来源地：城镇、农村</a:t>
            </a:r>
            <a:endParaRPr lang="en-US" altLang="zh-CN" sz="2800" dirty="0"/>
          </a:p>
          <a:p>
            <a:pPr>
              <a:lnSpc>
                <a:spcPct val="150000"/>
              </a:lnSpc>
            </a:pPr>
            <a:r>
              <a:rPr lang="zh-CN" altLang="en-US" sz="2800" dirty="0"/>
              <a:t>性取向：异性恋、同性恋</a:t>
            </a:r>
            <a:endParaRPr lang="en-US" altLang="zh-CN" sz="2800" dirty="0"/>
          </a:p>
          <a:p>
            <a:pPr>
              <a:lnSpc>
                <a:spcPct val="150000"/>
              </a:lnSpc>
            </a:pPr>
            <a:r>
              <a:rPr lang="zh-CN" altLang="en-US" sz="2800" dirty="0"/>
              <a:t>目前状态：单身、恋爱中、已婚</a:t>
            </a:r>
            <a:endParaRPr lang="en-US" altLang="zh-CN" sz="2800" dirty="0"/>
          </a:p>
          <a:p>
            <a:pPr>
              <a:lnSpc>
                <a:spcPct val="150000"/>
              </a:lnSpc>
            </a:pPr>
            <a:r>
              <a:rPr lang="zh-CN" altLang="en-US" sz="2800" dirty="0"/>
              <a:t>父母感情：幸福、一般、很差、离异</a:t>
            </a:r>
            <a:endParaRPr lang="en-US" altLang="zh-CN" sz="2800" dirty="0"/>
          </a:p>
          <a:p>
            <a:pPr>
              <a:lnSpc>
                <a:spcPct val="150000"/>
              </a:lnSpc>
            </a:pPr>
            <a:r>
              <a:rPr lang="zh-CN" altLang="en-US" sz="2800" dirty="0"/>
              <a:t>小时候主要抚养者：爸爸妈妈、爷爷奶奶、外公外婆、保姆阿姨、亲戚</a:t>
            </a:r>
            <a:endParaRPr lang="en-US" altLang="zh-CN" sz="2800" dirty="0"/>
          </a:p>
          <a:p>
            <a:pPr>
              <a:lnSpc>
                <a:spcPct val="150000"/>
              </a:lnSpc>
            </a:pPr>
            <a:endParaRPr lang="en-US" altLang="zh-CN" dirty="0"/>
          </a:p>
          <a:p>
            <a:pPr>
              <a:lnSpc>
                <a:spcPct val="150000"/>
              </a:lnSpc>
            </a:pPr>
            <a:endParaRPr lang="en-US" altLang="zh-CN" dirty="0"/>
          </a:p>
          <a:p>
            <a:endParaRPr lang="en-US" altLang="zh-CN" dirty="0"/>
          </a:p>
        </p:txBody>
      </p:sp>
    </p:spTree>
    <p:extLst>
      <p:ext uri="{BB962C8B-B14F-4D97-AF65-F5344CB8AC3E}">
        <p14:creationId xmlns:p14="http://schemas.microsoft.com/office/powerpoint/2010/main" val="418712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9EFFC4-DAAE-7A6E-86D3-E442E3D4336B}"/>
              </a:ext>
            </a:extLst>
          </p:cNvPr>
          <p:cNvSpPr txBox="1"/>
          <p:nvPr/>
        </p:nvSpPr>
        <p:spPr>
          <a:xfrm>
            <a:off x="424029" y="166915"/>
            <a:ext cx="11343941" cy="6037678"/>
          </a:xfrm>
          <a:prstGeom prst="rect">
            <a:avLst/>
          </a:prstGeom>
          <a:noFill/>
        </p:spPr>
        <p:txBody>
          <a:bodyPr wrap="square" rtlCol="0">
            <a:spAutoFit/>
          </a:bodyPr>
          <a:lstStyle/>
          <a:p>
            <a:pPr algn="ctr">
              <a:lnSpc>
                <a:spcPct val="150000"/>
              </a:lnSpc>
            </a:pPr>
            <a:r>
              <a:rPr lang="zh-CN" altLang="en-US" sz="4400" dirty="0"/>
              <a:t>指导语</a:t>
            </a:r>
            <a:endParaRPr lang="en-US" altLang="zh-CN" sz="4400" dirty="0"/>
          </a:p>
          <a:p>
            <a:pPr>
              <a:lnSpc>
                <a:spcPct val="150000"/>
              </a:lnSpc>
            </a:pPr>
            <a:r>
              <a:rPr lang="zh-CN" altLang="en-US" sz="2400" dirty="0"/>
              <a:t>       首先，屏幕中央会出现“</a:t>
            </a:r>
            <a:r>
              <a:rPr lang="en-US" altLang="zh-CN" sz="2400" dirty="0"/>
              <a:t>+</a:t>
            </a:r>
            <a:r>
              <a:rPr lang="zh-CN" altLang="en-US" sz="2400" dirty="0"/>
              <a:t>”的注视点，待注视点消失后在同样的位置会出现一张异性面孔图片，</a:t>
            </a:r>
            <a:r>
              <a:rPr lang="zh-CN" altLang="en-US" sz="2400" b="1" dirty="0">
                <a:highlight>
                  <a:srgbClr val="FFFF00"/>
                </a:highlight>
              </a:rPr>
              <a:t>需要您根据自己的喜好对异性面孔的吸引力进行</a:t>
            </a:r>
            <a:r>
              <a:rPr lang="en-US" altLang="zh-CN" sz="2400" b="1" dirty="0">
                <a:highlight>
                  <a:srgbClr val="FFFF00"/>
                </a:highlight>
              </a:rPr>
              <a:t>1-9</a:t>
            </a:r>
            <a:r>
              <a:rPr lang="zh-CN" altLang="en-US" sz="2400" b="1" dirty="0">
                <a:highlight>
                  <a:srgbClr val="FFFF00"/>
                </a:highlight>
              </a:rPr>
              <a:t>级评分</a:t>
            </a:r>
            <a:r>
              <a:rPr lang="zh-CN" altLang="en-US" sz="2400" dirty="0">
                <a:latin typeface="+mn-ea"/>
              </a:rPr>
              <a:t>，</a:t>
            </a:r>
            <a:r>
              <a:rPr lang="en-US" altLang="zh-CN" sz="2400" spc="75" dirty="0">
                <a:solidFill>
                  <a:srgbClr val="000000"/>
                </a:solidFill>
                <a:effectLst/>
                <a:latin typeface="+mn-ea"/>
                <a:cs typeface="Arial" panose="020B0604020202020204" pitchFamily="34" charset="0"/>
              </a:rPr>
              <a:t> 1 </a:t>
            </a:r>
            <a:r>
              <a:rPr lang="zh-CN" altLang="zh-CN" sz="2400" spc="75" dirty="0">
                <a:solidFill>
                  <a:srgbClr val="000000"/>
                </a:solidFill>
                <a:effectLst/>
                <a:latin typeface="+mn-ea"/>
                <a:cs typeface="Arial" panose="020B0604020202020204" pitchFamily="34" charset="0"/>
              </a:rPr>
              <a:t>代表吸引力非常小，</a:t>
            </a:r>
            <a:r>
              <a:rPr lang="en-US" altLang="zh-CN" sz="2400" spc="75" dirty="0">
                <a:solidFill>
                  <a:srgbClr val="000000"/>
                </a:solidFill>
                <a:effectLst/>
                <a:latin typeface="+mn-ea"/>
                <a:cs typeface="Arial" panose="020B0604020202020204" pitchFamily="34" charset="0"/>
              </a:rPr>
              <a:t>9 </a:t>
            </a:r>
            <a:r>
              <a:rPr lang="zh-CN" altLang="zh-CN" sz="2400" spc="75" dirty="0">
                <a:solidFill>
                  <a:srgbClr val="000000"/>
                </a:solidFill>
                <a:effectLst/>
                <a:latin typeface="+mn-ea"/>
                <a:cs typeface="Arial" panose="020B0604020202020204" pitchFamily="34" charset="0"/>
              </a:rPr>
              <a:t>代表吸引力非常大</a:t>
            </a:r>
            <a:r>
              <a:rPr lang="zh-CN" altLang="en-US" sz="2400" spc="75" dirty="0">
                <a:solidFill>
                  <a:srgbClr val="000000"/>
                </a:solidFill>
                <a:latin typeface="+mn-ea"/>
                <a:cs typeface="Arial" panose="020B0604020202020204" pitchFamily="34" charset="0"/>
              </a:rPr>
              <a:t>，评分完成后屏幕自动跳到下一页；下一页</a:t>
            </a:r>
            <a:r>
              <a:rPr lang="zh-CN" altLang="en-US" sz="2400" spc="75" dirty="0">
                <a:solidFill>
                  <a:srgbClr val="000000"/>
                </a:solidFill>
                <a:effectLst/>
                <a:latin typeface="+mn-ea"/>
                <a:cs typeface="Arial" panose="020B0604020202020204" pitchFamily="34" charset="0"/>
              </a:rPr>
              <a:t>屏幕中央会出现一张女性剪影图片，同时在图片的上方标注该</a:t>
            </a:r>
            <a:r>
              <a:rPr lang="zh-CN" altLang="en-US" sz="2400" spc="75" dirty="0">
                <a:solidFill>
                  <a:srgbClr val="000000"/>
                </a:solidFill>
                <a:latin typeface="+mn-ea"/>
                <a:cs typeface="Arial" panose="020B0604020202020204" pitchFamily="34" charset="0"/>
              </a:rPr>
              <a:t>剪影人物和您的关系信息，</a:t>
            </a:r>
            <a:r>
              <a:rPr lang="zh-CN" altLang="en-US" sz="2400" b="1" spc="75" dirty="0">
                <a:solidFill>
                  <a:srgbClr val="000000"/>
                </a:solidFill>
                <a:highlight>
                  <a:srgbClr val="FFFF00"/>
                </a:highlight>
                <a:latin typeface="+mn-ea"/>
                <a:cs typeface="Arial" panose="020B0604020202020204" pitchFamily="34" charset="0"/>
              </a:rPr>
              <a:t>请您仔细阅读信息然后按“</a:t>
            </a:r>
            <a:r>
              <a:rPr lang="en-US" altLang="zh-CN" sz="2400" b="1" spc="75" dirty="0">
                <a:solidFill>
                  <a:srgbClr val="000000"/>
                </a:solidFill>
                <a:highlight>
                  <a:srgbClr val="FFFF00"/>
                </a:highlight>
                <a:latin typeface="+mn-ea"/>
                <a:cs typeface="Arial" panose="020B0604020202020204" pitchFamily="34" charset="0"/>
              </a:rPr>
              <a:t>enter</a:t>
            </a:r>
            <a:r>
              <a:rPr lang="zh-CN" altLang="en-US" sz="2400" b="1" spc="75" dirty="0">
                <a:solidFill>
                  <a:srgbClr val="000000"/>
                </a:solidFill>
                <a:highlight>
                  <a:srgbClr val="FFFF00"/>
                </a:highlight>
                <a:latin typeface="+mn-ea"/>
                <a:cs typeface="Arial" panose="020B0604020202020204" pitchFamily="34" charset="0"/>
              </a:rPr>
              <a:t>”跳转到下一页亲密关系距离评估界面</a:t>
            </a:r>
            <a:r>
              <a:rPr lang="zh-CN" altLang="en-US" sz="2400" spc="75" dirty="0">
                <a:solidFill>
                  <a:srgbClr val="000000"/>
                </a:solidFill>
                <a:latin typeface="+mn-ea"/>
                <a:cs typeface="Arial" panose="020B0604020202020204" pitchFamily="34" charset="0"/>
              </a:rPr>
              <a:t>；评估完成后在屏幕中会呈现最开始出现的异性面孔和刚刚出现过的剪影配对图片，并在下方标注两人关系状态，</a:t>
            </a:r>
            <a:r>
              <a:rPr lang="zh-CN" altLang="en-US" sz="2400" b="1" spc="75" dirty="0">
                <a:solidFill>
                  <a:srgbClr val="000000"/>
                </a:solidFill>
                <a:highlight>
                  <a:srgbClr val="FFFF00"/>
                </a:highlight>
                <a:latin typeface="+mn-ea"/>
                <a:cs typeface="Arial" panose="020B0604020202020204" pitchFamily="34" charset="0"/>
              </a:rPr>
              <a:t>您理解后按“回车键”在屏幕中会再次出现同一张异性面孔图片，请您再次对面孔吸引力进行评分</a:t>
            </a:r>
            <a:r>
              <a:rPr lang="zh-CN" altLang="en-US" sz="2400" spc="75" dirty="0">
                <a:solidFill>
                  <a:srgbClr val="000000"/>
                </a:solidFill>
                <a:latin typeface="+mn-ea"/>
                <a:cs typeface="Arial" panose="020B0604020202020204" pitchFamily="34" charset="0"/>
              </a:rPr>
              <a:t>。</a:t>
            </a:r>
            <a:endParaRPr lang="en-US" altLang="zh-CN" sz="2400" spc="75" dirty="0">
              <a:solidFill>
                <a:srgbClr val="000000"/>
              </a:solidFill>
              <a:latin typeface="+mn-ea"/>
              <a:cs typeface="Arial" panose="020B0604020202020204" pitchFamily="34" charset="0"/>
            </a:endParaRPr>
          </a:p>
          <a:p>
            <a:pPr>
              <a:lnSpc>
                <a:spcPct val="150000"/>
              </a:lnSpc>
            </a:pPr>
            <a:r>
              <a:rPr lang="zh-CN" altLang="en-US" sz="2400" spc="75" dirty="0">
                <a:solidFill>
                  <a:srgbClr val="000000"/>
                </a:solidFill>
                <a:latin typeface="+mn-ea"/>
                <a:cs typeface="Arial" panose="020B0604020202020204" pitchFamily="34" charset="0"/>
              </a:rPr>
              <a:t>           如有</a:t>
            </a:r>
            <a:r>
              <a:rPr lang="zh-CN" altLang="en-US" sz="2400" b="1" spc="75" dirty="0">
                <a:solidFill>
                  <a:srgbClr val="000000"/>
                </a:solidFill>
                <a:latin typeface="+mn-ea"/>
                <a:cs typeface="Arial" panose="020B0604020202020204" pitchFamily="34" charset="0"/>
              </a:rPr>
              <a:t>不明白</a:t>
            </a:r>
            <a:r>
              <a:rPr lang="zh-CN" altLang="en-US" sz="2400" spc="75" dirty="0">
                <a:solidFill>
                  <a:srgbClr val="000000"/>
                </a:solidFill>
                <a:latin typeface="+mn-ea"/>
                <a:cs typeface="Arial" panose="020B0604020202020204" pitchFamily="34" charset="0"/>
              </a:rPr>
              <a:t>可随时询问主试，已明白按“</a:t>
            </a:r>
            <a:r>
              <a:rPr lang="en-US" altLang="zh-CN" sz="2400" spc="75" dirty="0">
                <a:solidFill>
                  <a:srgbClr val="000000"/>
                </a:solidFill>
                <a:latin typeface="+mn-ea"/>
                <a:cs typeface="Arial" panose="020B0604020202020204" pitchFamily="34" charset="0"/>
              </a:rPr>
              <a:t>enter</a:t>
            </a:r>
            <a:r>
              <a:rPr lang="zh-CN" altLang="en-US" sz="2400" spc="75" dirty="0">
                <a:solidFill>
                  <a:srgbClr val="000000"/>
                </a:solidFill>
                <a:latin typeface="+mn-ea"/>
                <a:cs typeface="Arial" panose="020B0604020202020204" pitchFamily="34" charset="0"/>
              </a:rPr>
              <a:t>”开始实验练习</a:t>
            </a:r>
            <a:endParaRPr lang="en-US" altLang="zh-CN" sz="2400" spc="75" dirty="0">
              <a:solidFill>
                <a:srgbClr val="000000"/>
              </a:solidFill>
              <a:latin typeface="+mn-ea"/>
              <a:cs typeface="Arial" panose="020B0604020202020204" pitchFamily="34" charset="0"/>
            </a:endParaRPr>
          </a:p>
        </p:txBody>
      </p:sp>
    </p:spTree>
    <p:extLst>
      <p:ext uri="{BB962C8B-B14F-4D97-AF65-F5344CB8AC3E}">
        <p14:creationId xmlns:p14="http://schemas.microsoft.com/office/powerpoint/2010/main" val="953973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183371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7778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7E4F1503-8C1F-A242-DB46-B433D33E5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473" y="1679682"/>
            <a:ext cx="2730321" cy="3606085"/>
          </a:xfrm>
          <a:prstGeom prst="rect">
            <a:avLst/>
          </a:prstGeom>
        </p:spPr>
      </p:pic>
      <p:pic>
        <p:nvPicPr>
          <p:cNvPr id="7" name="图片 6">
            <a:extLst>
              <a:ext uri="{FF2B5EF4-FFF2-40B4-BE49-F238E27FC236}">
                <a16:creationId xmlns:a16="http://schemas.microsoft.com/office/drawing/2014/main" id="{9D04C149-9BC9-7790-0F66-37EE6775F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239" y="1698508"/>
            <a:ext cx="3319363" cy="3606085"/>
          </a:xfrm>
          <a:prstGeom prst="rect">
            <a:avLst/>
          </a:prstGeom>
        </p:spPr>
      </p:pic>
      <p:sp>
        <p:nvSpPr>
          <p:cNvPr id="9" name="文本框 8">
            <a:extLst>
              <a:ext uri="{FF2B5EF4-FFF2-40B4-BE49-F238E27FC236}">
                <a16:creationId xmlns:a16="http://schemas.microsoft.com/office/drawing/2014/main" id="{13C3AE8A-E377-5FB9-5E40-4058D08EF429}"/>
              </a:ext>
            </a:extLst>
          </p:cNvPr>
          <p:cNvSpPr txBox="1"/>
          <p:nvPr/>
        </p:nvSpPr>
        <p:spPr>
          <a:xfrm>
            <a:off x="1062265" y="5304593"/>
            <a:ext cx="1063129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在一次活动中两人认识，她接受了该男生的追求并发展为恋人关系</a:t>
            </a:r>
          </a:p>
        </p:txBody>
      </p:sp>
    </p:spTree>
    <p:extLst>
      <p:ext uri="{BB962C8B-B14F-4D97-AF65-F5344CB8AC3E}">
        <p14:creationId xmlns:p14="http://schemas.microsoft.com/office/powerpoint/2010/main" val="243200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B5ABDE-772E-32E6-0D27-FCED6DA6E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6739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A7FD7BA-8D0E-3CBF-7A50-9B43A2B23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625600"/>
            <a:ext cx="2705100" cy="3606800"/>
          </a:xfrm>
          <a:prstGeom prst="rect">
            <a:avLst/>
          </a:prstGeom>
        </p:spPr>
      </p:pic>
    </p:spTree>
    <p:extLst>
      <p:ext uri="{BB962C8B-B14F-4D97-AF65-F5344CB8AC3E}">
        <p14:creationId xmlns:p14="http://schemas.microsoft.com/office/powerpoint/2010/main" val="1107518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请想象图片中的人是你的闺蜜，回忆你和她之间发生的印象深刻的事件，并在纸上写下她的昵称或者名字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320092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917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7FD7BA-8D0E-3CBF-7A50-9B43A2B23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982" y="1625600"/>
            <a:ext cx="2705100" cy="3606800"/>
          </a:xfrm>
          <a:prstGeom prst="rect">
            <a:avLst/>
          </a:prstGeom>
        </p:spPr>
      </p:pic>
      <p:pic>
        <p:nvPicPr>
          <p:cNvPr id="2" name="图片 1">
            <a:extLst>
              <a:ext uri="{FF2B5EF4-FFF2-40B4-BE49-F238E27FC236}">
                <a16:creationId xmlns:a16="http://schemas.microsoft.com/office/drawing/2014/main" id="{DBC33838-3DBF-292E-6AEC-20CA6F59C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438" y="1625957"/>
            <a:ext cx="3319363" cy="3606085"/>
          </a:xfrm>
          <a:prstGeom prst="rect">
            <a:avLst/>
          </a:prstGeom>
        </p:spPr>
      </p:pic>
      <p:sp>
        <p:nvSpPr>
          <p:cNvPr id="4" name="文本框 3">
            <a:extLst>
              <a:ext uri="{FF2B5EF4-FFF2-40B4-BE49-F238E27FC236}">
                <a16:creationId xmlns:a16="http://schemas.microsoft.com/office/drawing/2014/main" id="{B9A12801-263D-81E7-D15E-22E339EBEE32}"/>
              </a:ext>
            </a:extLst>
          </p:cNvPr>
          <p:cNvSpPr txBox="1"/>
          <p:nvPr/>
        </p:nvSpPr>
        <p:spPr>
          <a:xfrm>
            <a:off x="1019459" y="5285319"/>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接受了该男生的追求并发展为恋人关系</a:t>
            </a:r>
          </a:p>
        </p:txBody>
      </p:sp>
    </p:spTree>
    <p:extLst>
      <p:ext uri="{BB962C8B-B14F-4D97-AF65-F5344CB8AC3E}">
        <p14:creationId xmlns:p14="http://schemas.microsoft.com/office/powerpoint/2010/main" val="822691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A7FD7BA-8D0E-3CBF-7A50-9B43A2B23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625600"/>
            <a:ext cx="2705100" cy="3606800"/>
          </a:xfrm>
          <a:prstGeom prst="rect">
            <a:avLst/>
          </a:prstGeom>
        </p:spPr>
      </p:pic>
    </p:spTree>
    <p:extLst>
      <p:ext uri="{BB962C8B-B14F-4D97-AF65-F5344CB8AC3E}">
        <p14:creationId xmlns:p14="http://schemas.microsoft.com/office/powerpoint/2010/main" val="3442206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A7FD7BA-8D0E-3CBF-7A50-9B43A2B23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625600"/>
            <a:ext cx="2705100" cy="3606800"/>
          </a:xfrm>
          <a:prstGeom prst="rect">
            <a:avLst/>
          </a:prstGeom>
        </p:spPr>
      </p:pic>
    </p:spTree>
    <p:extLst>
      <p:ext uri="{BB962C8B-B14F-4D97-AF65-F5344CB8AC3E}">
        <p14:creationId xmlns:p14="http://schemas.microsoft.com/office/powerpoint/2010/main" val="164131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70317E0-4331-AF55-E033-230D42D05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369" y="1327150"/>
            <a:ext cx="2841653" cy="3415081"/>
          </a:xfrm>
          <a:prstGeom prst="rect">
            <a:avLst/>
          </a:prstGeom>
        </p:spPr>
      </p:pic>
      <p:sp>
        <p:nvSpPr>
          <p:cNvPr id="2" name="文本框 1">
            <a:extLst>
              <a:ext uri="{FF2B5EF4-FFF2-40B4-BE49-F238E27FC236}">
                <a16:creationId xmlns:a16="http://schemas.microsoft.com/office/drawing/2014/main" id="{FF428DB3-B10B-51ED-3A7B-44CFD9C544FF}"/>
              </a:ext>
            </a:extLst>
          </p:cNvPr>
          <p:cNvSpPr txBox="1"/>
          <p:nvPr/>
        </p:nvSpPr>
        <p:spPr>
          <a:xfrm>
            <a:off x="2749103" y="48256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13724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762358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30384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7FD7BA-8D0E-3CBF-7A50-9B43A2B23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982" y="1625600"/>
            <a:ext cx="2705100" cy="3606800"/>
          </a:xfrm>
          <a:prstGeom prst="rect">
            <a:avLst/>
          </a:prstGeom>
        </p:spPr>
      </p:pic>
      <p:pic>
        <p:nvPicPr>
          <p:cNvPr id="2" name="图片 1">
            <a:extLst>
              <a:ext uri="{FF2B5EF4-FFF2-40B4-BE49-F238E27FC236}">
                <a16:creationId xmlns:a16="http://schemas.microsoft.com/office/drawing/2014/main" id="{DBC33838-3DBF-292E-6AEC-20CA6F59C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438" y="1625957"/>
            <a:ext cx="3319363" cy="3606085"/>
          </a:xfrm>
          <a:prstGeom prst="rect">
            <a:avLst/>
          </a:prstGeom>
        </p:spPr>
      </p:pic>
      <p:sp>
        <p:nvSpPr>
          <p:cNvPr id="4" name="文本框 3">
            <a:extLst>
              <a:ext uri="{FF2B5EF4-FFF2-40B4-BE49-F238E27FC236}">
                <a16:creationId xmlns:a16="http://schemas.microsoft.com/office/drawing/2014/main" id="{B9A12801-263D-81E7-D15E-22E339EBEE32}"/>
              </a:ext>
            </a:extLst>
          </p:cNvPr>
          <p:cNvSpPr txBox="1"/>
          <p:nvPr/>
        </p:nvSpPr>
        <p:spPr>
          <a:xfrm>
            <a:off x="1019459" y="5285319"/>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接受了该男生的追求并发展为恋人关系</a:t>
            </a:r>
          </a:p>
        </p:txBody>
      </p:sp>
    </p:spTree>
    <p:extLst>
      <p:ext uri="{BB962C8B-B14F-4D97-AF65-F5344CB8AC3E}">
        <p14:creationId xmlns:p14="http://schemas.microsoft.com/office/powerpoint/2010/main" val="1600970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A7FD7BA-8D0E-3CBF-7A50-9B43A2B23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625600"/>
            <a:ext cx="2705100" cy="3606800"/>
          </a:xfrm>
          <a:prstGeom prst="rect">
            <a:avLst/>
          </a:prstGeom>
        </p:spPr>
      </p:pic>
    </p:spTree>
    <p:extLst>
      <p:ext uri="{BB962C8B-B14F-4D97-AF65-F5344CB8AC3E}">
        <p14:creationId xmlns:p14="http://schemas.microsoft.com/office/powerpoint/2010/main" val="1477634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A7FD7BA-8D0E-3CBF-7A50-9B43A2B23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625600"/>
            <a:ext cx="2705100" cy="3606800"/>
          </a:xfrm>
          <a:prstGeom prst="rect">
            <a:avLst/>
          </a:prstGeom>
        </p:spPr>
      </p:pic>
    </p:spTree>
    <p:extLst>
      <p:ext uri="{BB962C8B-B14F-4D97-AF65-F5344CB8AC3E}">
        <p14:creationId xmlns:p14="http://schemas.microsoft.com/office/powerpoint/2010/main" val="205051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4110219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0443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7FD7BA-8D0E-3CBF-7A50-9B43A2B23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982" y="1625600"/>
            <a:ext cx="2705100" cy="3606800"/>
          </a:xfrm>
          <a:prstGeom prst="rect">
            <a:avLst/>
          </a:prstGeom>
        </p:spPr>
      </p:pic>
      <p:pic>
        <p:nvPicPr>
          <p:cNvPr id="2" name="图片 1">
            <a:extLst>
              <a:ext uri="{FF2B5EF4-FFF2-40B4-BE49-F238E27FC236}">
                <a16:creationId xmlns:a16="http://schemas.microsoft.com/office/drawing/2014/main" id="{DBC33838-3DBF-292E-6AEC-20CA6F59C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438" y="1625957"/>
            <a:ext cx="3319363" cy="3606085"/>
          </a:xfrm>
          <a:prstGeom prst="rect">
            <a:avLst/>
          </a:prstGeom>
        </p:spPr>
      </p:pic>
      <p:sp>
        <p:nvSpPr>
          <p:cNvPr id="4" name="文本框 3">
            <a:extLst>
              <a:ext uri="{FF2B5EF4-FFF2-40B4-BE49-F238E27FC236}">
                <a16:creationId xmlns:a16="http://schemas.microsoft.com/office/drawing/2014/main" id="{B9A12801-263D-81E7-D15E-22E339EBEE32}"/>
              </a:ext>
            </a:extLst>
          </p:cNvPr>
          <p:cNvSpPr txBox="1"/>
          <p:nvPr/>
        </p:nvSpPr>
        <p:spPr>
          <a:xfrm>
            <a:off x="1019459" y="5285319"/>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接受了该男生的追求并发展为恋人关系</a:t>
            </a:r>
          </a:p>
        </p:txBody>
      </p:sp>
    </p:spTree>
    <p:extLst>
      <p:ext uri="{BB962C8B-B14F-4D97-AF65-F5344CB8AC3E}">
        <p14:creationId xmlns:p14="http://schemas.microsoft.com/office/powerpoint/2010/main" val="2075811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A7FD7BA-8D0E-3CBF-7A50-9B43A2B23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625600"/>
            <a:ext cx="2705100" cy="3606800"/>
          </a:xfrm>
          <a:prstGeom prst="rect">
            <a:avLst/>
          </a:prstGeom>
        </p:spPr>
      </p:pic>
    </p:spTree>
    <p:extLst>
      <p:ext uri="{BB962C8B-B14F-4D97-AF65-F5344CB8AC3E}">
        <p14:creationId xmlns:p14="http://schemas.microsoft.com/office/powerpoint/2010/main" val="3916701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B44C203B-408A-2F59-A346-05F13B6A7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49994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a:t>
            </a:r>
            <a:r>
              <a:rPr lang="zh-CN" altLang="en-US" sz="2400" b="1" dirty="0">
                <a:highlight>
                  <a:srgbClr val="FFFF00"/>
                </a:highlight>
                <a:latin typeface="+mn-ea"/>
                <a:ea typeface="+mn-ea"/>
              </a:rPr>
              <a:t>闺蜜</a:t>
            </a:r>
            <a:r>
              <a:rPr lang="zh-CN" altLang="en-US" sz="2400" dirty="0">
                <a:latin typeface="+mn-ea"/>
                <a:ea typeface="+mn-ea"/>
              </a:rPr>
              <a:t>，回忆你和她之间发生的印象深刻的事件，并在纸上写下她的昵称或者名字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1845" y="2578705"/>
            <a:ext cx="2028309" cy="2203512"/>
          </a:xfrm>
        </p:spPr>
      </p:pic>
    </p:spTree>
    <p:extLst>
      <p:ext uri="{BB962C8B-B14F-4D97-AF65-F5344CB8AC3E}">
        <p14:creationId xmlns:p14="http://schemas.microsoft.com/office/powerpoint/2010/main" val="3096865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请想象图片中的人是你的闺蜜，回忆你和她之间发生的印象深刻的事件，并在纸上写下她的昵称或者名字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352619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47268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44C203B-408A-2F59-A346-05F13B6A7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399" y="1667645"/>
            <a:ext cx="2965897" cy="3564397"/>
          </a:xfrm>
          <a:prstGeom prst="rect">
            <a:avLst/>
          </a:prstGeom>
        </p:spPr>
      </p:pic>
      <p:pic>
        <p:nvPicPr>
          <p:cNvPr id="2" name="图片 1">
            <a:extLst>
              <a:ext uri="{FF2B5EF4-FFF2-40B4-BE49-F238E27FC236}">
                <a16:creationId xmlns:a16="http://schemas.microsoft.com/office/drawing/2014/main" id="{9104FE95-59CB-3CE0-0E8F-B1620CDE7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101" y="1667645"/>
            <a:ext cx="3319363" cy="3606085"/>
          </a:xfrm>
          <a:prstGeom prst="rect">
            <a:avLst/>
          </a:prstGeom>
        </p:spPr>
      </p:pic>
      <p:sp>
        <p:nvSpPr>
          <p:cNvPr id="3" name="文本框 2">
            <a:extLst>
              <a:ext uri="{FF2B5EF4-FFF2-40B4-BE49-F238E27FC236}">
                <a16:creationId xmlns:a16="http://schemas.microsoft.com/office/drawing/2014/main" id="{E2096BF2-EBAA-B036-5C2E-D6C499718F1C}"/>
              </a:ext>
            </a:extLst>
          </p:cNvPr>
          <p:cNvSpPr txBox="1"/>
          <p:nvPr/>
        </p:nvSpPr>
        <p:spPr>
          <a:xfrm>
            <a:off x="1684196" y="5273730"/>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457357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B44C203B-408A-2F59-A346-05F13B6A7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3641135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B44C203B-408A-2F59-A346-05F13B6A7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1091599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1917692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71012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44C203B-408A-2F59-A346-05F13B6A7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399" y="1667645"/>
            <a:ext cx="2965897" cy="3564397"/>
          </a:xfrm>
          <a:prstGeom prst="rect">
            <a:avLst/>
          </a:prstGeom>
        </p:spPr>
      </p:pic>
      <p:pic>
        <p:nvPicPr>
          <p:cNvPr id="2" name="图片 1">
            <a:extLst>
              <a:ext uri="{FF2B5EF4-FFF2-40B4-BE49-F238E27FC236}">
                <a16:creationId xmlns:a16="http://schemas.microsoft.com/office/drawing/2014/main" id="{9104FE95-59CB-3CE0-0E8F-B1620CDE7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101" y="1667645"/>
            <a:ext cx="3319363" cy="3606085"/>
          </a:xfrm>
          <a:prstGeom prst="rect">
            <a:avLst/>
          </a:prstGeom>
        </p:spPr>
      </p:pic>
      <p:sp>
        <p:nvSpPr>
          <p:cNvPr id="3" name="文本框 2">
            <a:extLst>
              <a:ext uri="{FF2B5EF4-FFF2-40B4-BE49-F238E27FC236}">
                <a16:creationId xmlns:a16="http://schemas.microsoft.com/office/drawing/2014/main" id="{E2096BF2-EBAA-B036-5C2E-D6C499718F1C}"/>
              </a:ext>
            </a:extLst>
          </p:cNvPr>
          <p:cNvSpPr txBox="1"/>
          <p:nvPr/>
        </p:nvSpPr>
        <p:spPr>
          <a:xfrm>
            <a:off x="1684196" y="5273730"/>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640397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B44C203B-408A-2F59-A346-05F13B6A7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2543483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B44C203B-408A-2F59-A346-05F13B6A7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56784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6531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3337137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27447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44C203B-408A-2F59-A346-05F13B6A7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399" y="1667645"/>
            <a:ext cx="2965897" cy="3564397"/>
          </a:xfrm>
          <a:prstGeom prst="rect">
            <a:avLst/>
          </a:prstGeom>
        </p:spPr>
      </p:pic>
      <p:pic>
        <p:nvPicPr>
          <p:cNvPr id="2" name="图片 1">
            <a:extLst>
              <a:ext uri="{FF2B5EF4-FFF2-40B4-BE49-F238E27FC236}">
                <a16:creationId xmlns:a16="http://schemas.microsoft.com/office/drawing/2014/main" id="{9104FE95-59CB-3CE0-0E8F-B1620CDE7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101" y="1667645"/>
            <a:ext cx="3319363" cy="3606085"/>
          </a:xfrm>
          <a:prstGeom prst="rect">
            <a:avLst/>
          </a:prstGeom>
        </p:spPr>
      </p:pic>
      <p:sp>
        <p:nvSpPr>
          <p:cNvPr id="3" name="文本框 2">
            <a:extLst>
              <a:ext uri="{FF2B5EF4-FFF2-40B4-BE49-F238E27FC236}">
                <a16:creationId xmlns:a16="http://schemas.microsoft.com/office/drawing/2014/main" id="{E2096BF2-EBAA-B036-5C2E-D6C499718F1C}"/>
              </a:ext>
            </a:extLst>
          </p:cNvPr>
          <p:cNvSpPr txBox="1"/>
          <p:nvPr/>
        </p:nvSpPr>
        <p:spPr>
          <a:xfrm>
            <a:off x="1214296" y="5273730"/>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在一次校联谊活动中两人认识，但女生拒绝了该男生的追求</a:t>
            </a:r>
          </a:p>
        </p:txBody>
      </p:sp>
    </p:spTree>
    <p:extLst>
      <p:ext uri="{BB962C8B-B14F-4D97-AF65-F5344CB8AC3E}">
        <p14:creationId xmlns:p14="http://schemas.microsoft.com/office/powerpoint/2010/main" val="14438157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B44C203B-408A-2F59-A346-05F13B6A7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2546743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8B6F6FC-37E3-1BC3-8664-A6ABC1028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Tree>
    <p:extLst>
      <p:ext uri="{BB962C8B-B14F-4D97-AF65-F5344CB8AC3E}">
        <p14:creationId xmlns:p14="http://schemas.microsoft.com/office/powerpoint/2010/main" val="4180884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请想象图片中的人是你的闺蜜，回忆你和她之间发生的印象深刻的事件，并在纸上写下她的昵称或者名字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1732554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790078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8B6F6FC-37E3-1BC3-8664-A6ABC1028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644" y="1561411"/>
            <a:ext cx="2730321" cy="3606085"/>
          </a:xfrm>
          <a:prstGeom prst="rect">
            <a:avLst/>
          </a:prstGeom>
        </p:spPr>
      </p:pic>
      <p:pic>
        <p:nvPicPr>
          <p:cNvPr id="2" name="图片 1">
            <a:extLst>
              <a:ext uri="{FF2B5EF4-FFF2-40B4-BE49-F238E27FC236}">
                <a16:creationId xmlns:a16="http://schemas.microsoft.com/office/drawing/2014/main" id="{AF1B22F1-C731-2F8E-FA5A-5DE1D71AD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814" y="1511659"/>
            <a:ext cx="3319363" cy="3606085"/>
          </a:xfrm>
          <a:prstGeom prst="rect">
            <a:avLst/>
          </a:prstGeom>
        </p:spPr>
      </p:pic>
      <p:sp>
        <p:nvSpPr>
          <p:cNvPr id="4" name="文本框 3">
            <a:extLst>
              <a:ext uri="{FF2B5EF4-FFF2-40B4-BE49-F238E27FC236}">
                <a16:creationId xmlns:a16="http://schemas.microsoft.com/office/drawing/2014/main" id="{F78CAEA7-57EF-F3F2-265F-13DF0AE5F2C8}"/>
              </a:ext>
            </a:extLst>
          </p:cNvPr>
          <p:cNvSpPr txBox="1"/>
          <p:nvPr/>
        </p:nvSpPr>
        <p:spPr>
          <a:xfrm>
            <a:off x="1801260" y="5211946"/>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27062720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8B6F6FC-37E3-1BC3-8664-A6ABC1028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Tree>
    <p:extLst>
      <p:ext uri="{BB962C8B-B14F-4D97-AF65-F5344CB8AC3E}">
        <p14:creationId xmlns:p14="http://schemas.microsoft.com/office/powerpoint/2010/main" val="39865062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8B6F6FC-37E3-1BC3-8664-A6ABC1028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Tree>
    <p:extLst>
      <p:ext uri="{BB962C8B-B14F-4D97-AF65-F5344CB8AC3E}">
        <p14:creationId xmlns:p14="http://schemas.microsoft.com/office/powerpoint/2010/main" val="216497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6E6913E-D348-98B0-CF26-4B21DCB5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151" y="1669353"/>
            <a:ext cx="2276056" cy="2735351"/>
          </a:xfrm>
          <a:prstGeom prst="rect">
            <a:avLst/>
          </a:prstGeom>
        </p:spPr>
      </p:pic>
      <p:pic>
        <p:nvPicPr>
          <p:cNvPr id="6" name="内容占位符 4">
            <a:extLst>
              <a:ext uri="{FF2B5EF4-FFF2-40B4-BE49-F238E27FC236}">
                <a16:creationId xmlns:a16="http://schemas.microsoft.com/office/drawing/2014/main" id="{CC04C4D5-5BE1-6470-E762-A10996461A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06435" y="1669353"/>
            <a:ext cx="2508915" cy="2735352"/>
          </a:xfrm>
        </p:spPr>
      </p:pic>
      <p:sp>
        <p:nvSpPr>
          <p:cNvPr id="7" name="文本框 6">
            <a:extLst>
              <a:ext uri="{FF2B5EF4-FFF2-40B4-BE49-F238E27FC236}">
                <a16:creationId xmlns:a16="http://schemas.microsoft.com/office/drawing/2014/main" id="{5F1B9D14-5E0D-D2E1-8E1F-249027A81DD4}"/>
              </a:ext>
            </a:extLst>
          </p:cNvPr>
          <p:cNvSpPr txBox="1"/>
          <p:nvPr/>
        </p:nvSpPr>
        <p:spPr>
          <a:xfrm>
            <a:off x="1081315" y="4517193"/>
            <a:ext cx="1063129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在一次活动中两人认识，她</a:t>
            </a:r>
            <a:r>
              <a:rPr kumimoji="0" lang="zh-CN" altLang="en-US" sz="2800" b="1" i="0" u="none" strike="noStrike" kern="1200" cap="none" spc="0" normalizeH="0" baseline="0" noProof="0" dirty="0">
                <a:ln>
                  <a:noFill/>
                </a:ln>
                <a:effectLst/>
                <a:highlight>
                  <a:srgbClr val="FFFF00"/>
                </a:highlight>
                <a:uLnTx/>
                <a:uFillTx/>
                <a:latin typeface="等线" panose="020F0502020204030204"/>
                <a:ea typeface="等线" panose="02010600030101010101" pitchFamily="2" charset="-122"/>
                <a:cs typeface="+mn-cs"/>
              </a:rPr>
              <a:t>接受</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了该男生的追求并发展为恋人关系</a:t>
            </a:r>
          </a:p>
        </p:txBody>
      </p:sp>
    </p:spTree>
    <p:extLst>
      <p:ext uri="{BB962C8B-B14F-4D97-AF65-F5344CB8AC3E}">
        <p14:creationId xmlns:p14="http://schemas.microsoft.com/office/powerpoint/2010/main" val="22571030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17567743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976492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8B6F6FC-37E3-1BC3-8664-A6ABC1028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644" y="1561411"/>
            <a:ext cx="2730321" cy="3606085"/>
          </a:xfrm>
          <a:prstGeom prst="rect">
            <a:avLst/>
          </a:prstGeom>
        </p:spPr>
      </p:pic>
      <p:pic>
        <p:nvPicPr>
          <p:cNvPr id="2" name="图片 1">
            <a:extLst>
              <a:ext uri="{FF2B5EF4-FFF2-40B4-BE49-F238E27FC236}">
                <a16:creationId xmlns:a16="http://schemas.microsoft.com/office/drawing/2014/main" id="{AF1B22F1-C731-2F8E-FA5A-5DE1D71AD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814" y="1511659"/>
            <a:ext cx="3319363" cy="3606085"/>
          </a:xfrm>
          <a:prstGeom prst="rect">
            <a:avLst/>
          </a:prstGeom>
        </p:spPr>
      </p:pic>
      <p:sp>
        <p:nvSpPr>
          <p:cNvPr id="4" name="文本框 3">
            <a:extLst>
              <a:ext uri="{FF2B5EF4-FFF2-40B4-BE49-F238E27FC236}">
                <a16:creationId xmlns:a16="http://schemas.microsoft.com/office/drawing/2014/main" id="{F78CAEA7-57EF-F3F2-265F-13DF0AE5F2C8}"/>
              </a:ext>
            </a:extLst>
          </p:cNvPr>
          <p:cNvSpPr txBox="1"/>
          <p:nvPr/>
        </p:nvSpPr>
        <p:spPr>
          <a:xfrm>
            <a:off x="1864760" y="5178792"/>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1472321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8B6F6FC-37E3-1BC3-8664-A6ABC1028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Tree>
    <p:extLst>
      <p:ext uri="{BB962C8B-B14F-4D97-AF65-F5344CB8AC3E}">
        <p14:creationId xmlns:p14="http://schemas.microsoft.com/office/powerpoint/2010/main" val="34971452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8B6F6FC-37E3-1BC3-8664-A6ABC1028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Tree>
    <p:extLst>
      <p:ext uri="{BB962C8B-B14F-4D97-AF65-F5344CB8AC3E}">
        <p14:creationId xmlns:p14="http://schemas.microsoft.com/office/powerpoint/2010/main" val="18555081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22492839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86178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8B6F6FC-37E3-1BC3-8664-A6ABC1028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644" y="1561411"/>
            <a:ext cx="2730321" cy="3606085"/>
          </a:xfrm>
          <a:prstGeom prst="rect">
            <a:avLst/>
          </a:prstGeom>
        </p:spPr>
      </p:pic>
      <p:pic>
        <p:nvPicPr>
          <p:cNvPr id="2" name="图片 1">
            <a:extLst>
              <a:ext uri="{FF2B5EF4-FFF2-40B4-BE49-F238E27FC236}">
                <a16:creationId xmlns:a16="http://schemas.microsoft.com/office/drawing/2014/main" id="{AF1B22F1-C731-2F8E-FA5A-5DE1D71AD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814" y="1511659"/>
            <a:ext cx="3319363" cy="3606085"/>
          </a:xfrm>
          <a:prstGeom prst="rect">
            <a:avLst/>
          </a:prstGeom>
        </p:spPr>
      </p:pic>
      <p:sp>
        <p:nvSpPr>
          <p:cNvPr id="4" name="文本框 3">
            <a:extLst>
              <a:ext uri="{FF2B5EF4-FFF2-40B4-BE49-F238E27FC236}">
                <a16:creationId xmlns:a16="http://schemas.microsoft.com/office/drawing/2014/main" id="{F78CAEA7-57EF-F3F2-265F-13DF0AE5F2C8}"/>
              </a:ext>
            </a:extLst>
          </p:cNvPr>
          <p:cNvSpPr txBox="1"/>
          <p:nvPr/>
        </p:nvSpPr>
        <p:spPr>
          <a:xfrm>
            <a:off x="1858410" y="5167496"/>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在一次活动中两人认识，但她拒绝了该男生的追求</a:t>
            </a:r>
          </a:p>
        </p:txBody>
      </p:sp>
    </p:spTree>
    <p:extLst>
      <p:ext uri="{BB962C8B-B14F-4D97-AF65-F5344CB8AC3E}">
        <p14:creationId xmlns:p14="http://schemas.microsoft.com/office/powerpoint/2010/main" val="34579787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8B6F6FC-37E3-1BC3-8664-A6ABC1028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Tree>
    <p:extLst>
      <p:ext uri="{BB962C8B-B14F-4D97-AF65-F5344CB8AC3E}">
        <p14:creationId xmlns:p14="http://schemas.microsoft.com/office/powerpoint/2010/main" val="38984760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65C7D96D-8C15-0CF9-635A-6E2982275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00" y="1631950"/>
            <a:ext cx="2692400" cy="3594100"/>
          </a:xfrm>
          <a:prstGeom prst="rect">
            <a:avLst/>
          </a:prstGeom>
        </p:spPr>
      </p:pic>
    </p:spTree>
    <p:extLst>
      <p:ext uri="{BB962C8B-B14F-4D97-AF65-F5344CB8AC3E}">
        <p14:creationId xmlns:p14="http://schemas.microsoft.com/office/powerpoint/2010/main" val="409932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70317E0-4331-AF55-E033-230D42D05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369" y="1327150"/>
            <a:ext cx="2841653" cy="3415081"/>
          </a:xfrm>
          <a:prstGeom prst="rect">
            <a:avLst/>
          </a:prstGeom>
        </p:spPr>
      </p:pic>
      <p:sp>
        <p:nvSpPr>
          <p:cNvPr id="5" name="文本框 4">
            <a:extLst>
              <a:ext uri="{FF2B5EF4-FFF2-40B4-BE49-F238E27FC236}">
                <a16:creationId xmlns:a16="http://schemas.microsoft.com/office/drawing/2014/main" id="{F0B8E1DC-53B1-A967-4DC0-B1603B7602BC}"/>
              </a:ext>
            </a:extLst>
          </p:cNvPr>
          <p:cNvSpPr txBox="1"/>
          <p:nvPr/>
        </p:nvSpPr>
        <p:spPr>
          <a:xfrm>
            <a:off x="3041203" y="4742231"/>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35771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请想象图片中的人是你的闺蜜，回忆你和她之间发生的印象深刻的事件，并在纸上写下她的昵称或者名字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2878097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861700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C7D96D-8C15-0CF9-635A-6E2982275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558" y="1700648"/>
            <a:ext cx="2692400" cy="3594100"/>
          </a:xfrm>
          <a:prstGeom prst="rect">
            <a:avLst/>
          </a:prstGeom>
        </p:spPr>
      </p:pic>
      <p:pic>
        <p:nvPicPr>
          <p:cNvPr id="2" name="图片 1">
            <a:extLst>
              <a:ext uri="{FF2B5EF4-FFF2-40B4-BE49-F238E27FC236}">
                <a16:creationId xmlns:a16="http://schemas.microsoft.com/office/drawing/2014/main" id="{0B6C67E4-0E0F-C8BC-E7B9-B07D6732A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904" y="1700648"/>
            <a:ext cx="3319363" cy="3606085"/>
          </a:xfrm>
          <a:prstGeom prst="rect">
            <a:avLst/>
          </a:prstGeom>
        </p:spPr>
      </p:pic>
      <p:sp>
        <p:nvSpPr>
          <p:cNvPr id="3" name="文本框 2">
            <a:extLst>
              <a:ext uri="{FF2B5EF4-FFF2-40B4-BE49-F238E27FC236}">
                <a16:creationId xmlns:a16="http://schemas.microsoft.com/office/drawing/2014/main" id="{63A18D8D-8811-C522-3C75-EA0B9FE97CA3}"/>
              </a:ext>
            </a:extLst>
          </p:cNvPr>
          <p:cNvSpPr txBox="1"/>
          <p:nvPr/>
        </p:nvSpPr>
        <p:spPr>
          <a:xfrm>
            <a:off x="968659" y="5279466"/>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在一次活动中两人认识，她接受了该男生的追求并发展为恋人关系</a:t>
            </a:r>
          </a:p>
        </p:txBody>
      </p:sp>
    </p:spTree>
    <p:extLst>
      <p:ext uri="{BB962C8B-B14F-4D97-AF65-F5344CB8AC3E}">
        <p14:creationId xmlns:p14="http://schemas.microsoft.com/office/powerpoint/2010/main" val="1496455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65C7D96D-8C15-0CF9-635A-6E2982275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00" y="1631950"/>
            <a:ext cx="2692400" cy="3594100"/>
          </a:xfrm>
          <a:prstGeom prst="rect">
            <a:avLst/>
          </a:prstGeom>
        </p:spPr>
      </p:pic>
    </p:spTree>
    <p:extLst>
      <p:ext uri="{BB962C8B-B14F-4D97-AF65-F5344CB8AC3E}">
        <p14:creationId xmlns:p14="http://schemas.microsoft.com/office/powerpoint/2010/main" val="1070923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65C7D96D-8C15-0CF9-635A-6E2982275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00" y="1631950"/>
            <a:ext cx="2692400" cy="3594100"/>
          </a:xfrm>
          <a:prstGeom prst="rect">
            <a:avLst/>
          </a:prstGeom>
        </p:spPr>
      </p:pic>
    </p:spTree>
    <p:extLst>
      <p:ext uri="{BB962C8B-B14F-4D97-AF65-F5344CB8AC3E}">
        <p14:creationId xmlns:p14="http://schemas.microsoft.com/office/powerpoint/2010/main" val="3521387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3119644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483215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C7D96D-8C15-0CF9-635A-6E2982275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558" y="1700648"/>
            <a:ext cx="2692400" cy="3594100"/>
          </a:xfrm>
          <a:prstGeom prst="rect">
            <a:avLst/>
          </a:prstGeom>
        </p:spPr>
      </p:pic>
      <p:pic>
        <p:nvPicPr>
          <p:cNvPr id="2" name="图片 1">
            <a:extLst>
              <a:ext uri="{FF2B5EF4-FFF2-40B4-BE49-F238E27FC236}">
                <a16:creationId xmlns:a16="http://schemas.microsoft.com/office/drawing/2014/main" id="{0B6C67E4-0E0F-C8BC-E7B9-B07D6732A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904" y="1700648"/>
            <a:ext cx="3319363" cy="3606085"/>
          </a:xfrm>
          <a:prstGeom prst="rect">
            <a:avLst/>
          </a:prstGeom>
        </p:spPr>
      </p:pic>
      <p:sp>
        <p:nvSpPr>
          <p:cNvPr id="3" name="文本框 2">
            <a:extLst>
              <a:ext uri="{FF2B5EF4-FFF2-40B4-BE49-F238E27FC236}">
                <a16:creationId xmlns:a16="http://schemas.microsoft.com/office/drawing/2014/main" id="{63A18D8D-8811-C522-3C75-EA0B9FE97CA3}"/>
              </a:ext>
            </a:extLst>
          </p:cNvPr>
          <p:cNvSpPr txBox="1"/>
          <p:nvPr/>
        </p:nvSpPr>
        <p:spPr>
          <a:xfrm>
            <a:off x="968659" y="5279466"/>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在一次活动中两人认识，她接受了该男生的追求并发展为恋人关系</a:t>
            </a:r>
          </a:p>
        </p:txBody>
      </p:sp>
    </p:spTree>
    <p:extLst>
      <p:ext uri="{BB962C8B-B14F-4D97-AF65-F5344CB8AC3E}">
        <p14:creationId xmlns:p14="http://schemas.microsoft.com/office/powerpoint/2010/main" val="42545576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65C7D96D-8C15-0CF9-635A-6E2982275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00" y="1631950"/>
            <a:ext cx="2692400" cy="3594100"/>
          </a:xfrm>
          <a:prstGeom prst="rect">
            <a:avLst/>
          </a:prstGeom>
        </p:spPr>
      </p:pic>
    </p:spTree>
    <p:extLst>
      <p:ext uri="{BB962C8B-B14F-4D97-AF65-F5344CB8AC3E}">
        <p14:creationId xmlns:p14="http://schemas.microsoft.com/office/powerpoint/2010/main" val="23413497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65C7D96D-8C15-0CF9-635A-6E2982275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00" y="1631950"/>
            <a:ext cx="2692400" cy="3594100"/>
          </a:xfrm>
          <a:prstGeom prst="rect">
            <a:avLst/>
          </a:prstGeom>
        </p:spPr>
      </p:pic>
    </p:spTree>
    <p:extLst>
      <p:ext uri="{BB962C8B-B14F-4D97-AF65-F5344CB8AC3E}">
        <p14:creationId xmlns:p14="http://schemas.microsoft.com/office/powerpoint/2010/main" val="139494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9A86D2-27AA-2A91-8F05-557E5A4F25FD}"/>
              </a:ext>
            </a:extLst>
          </p:cNvPr>
          <p:cNvSpPr txBox="1"/>
          <p:nvPr/>
        </p:nvSpPr>
        <p:spPr>
          <a:xfrm>
            <a:off x="1681843" y="2208193"/>
            <a:ext cx="12211050" cy="1384995"/>
          </a:xfrm>
          <a:prstGeom prst="rect">
            <a:avLst/>
          </a:prstGeom>
          <a:noFill/>
        </p:spPr>
        <p:txBody>
          <a:bodyPr wrap="square" rtlCol="0">
            <a:spAutoFit/>
          </a:bodyPr>
          <a:lstStyle/>
          <a:p>
            <a:r>
              <a:rPr lang="zh-CN" altLang="en-US" sz="2800" dirty="0">
                <a:latin typeface="+mn-ea"/>
              </a:rPr>
              <a:t>若对实验程序已经明白按“</a:t>
            </a:r>
            <a:r>
              <a:rPr lang="en-US" altLang="zh-CN" sz="2800" dirty="0">
                <a:latin typeface="+mn-ea"/>
              </a:rPr>
              <a:t>enter</a:t>
            </a:r>
            <a:r>
              <a:rPr lang="zh-CN" altLang="en-US" sz="2800" dirty="0">
                <a:latin typeface="+mn-ea"/>
              </a:rPr>
              <a:t>”开始正式实验</a:t>
            </a:r>
            <a:endParaRPr lang="en-US" altLang="zh-CN" sz="2800" dirty="0">
              <a:latin typeface="+mn-ea"/>
            </a:endParaRPr>
          </a:p>
          <a:p>
            <a:endParaRPr lang="en-US" altLang="zh-CN" sz="2800" dirty="0">
              <a:latin typeface="+mn-ea"/>
            </a:endParaRPr>
          </a:p>
          <a:p>
            <a:r>
              <a:rPr lang="zh-CN" altLang="en-US" sz="2800" dirty="0">
                <a:latin typeface="+mn-ea"/>
              </a:rPr>
              <a:t>不明白可按“</a:t>
            </a:r>
            <a:r>
              <a:rPr lang="en-US" altLang="zh-CN" sz="2800" dirty="0">
                <a:latin typeface="+mn-ea"/>
              </a:rPr>
              <a:t>q”</a:t>
            </a:r>
            <a:r>
              <a:rPr lang="zh-CN" altLang="en-US" sz="2800" dirty="0">
                <a:latin typeface="+mn-ea"/>
              </a:rPr>
              <a:t>再练习一次或询问主试</a:t>
            </a:r>
          </a:p>
        </p:txBody>
      </p:sp>
    </p:spTree>
    <p:extLst>
      <p:ext uri="{BB962C8B-B14F-4D97-AF65-F5344CB8AC3E}">
        <p14:creationId xmlns:p14="http://schemas.microsoft.com/office/powerpoint/2010/main" val="40095655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30328578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18076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C7D96D-8C15-0CF9-635A-6E2982275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558" y="1700648"/>
            <a:ext cx="2692400" cy="3594100"/>
          </a:xfrm>
          <a:prstGeom prst="rect">
            <a:avLst/>
          </a:prstGeom>
        </p:spPr>
      </p:pic>
      <p:pic>
        <p:nvPicPr>
          <p:cNvPr id="2" name="图片 1">
            <a:extLst>
              <a:ext uri="{FF2B5EF4-FFF2-40B4-BE49-F238E27FC236}">
                <a16:creationId xmlns:a16="http://schemas.microsoft.com/office/drawing/2014/main" id="{0B6C67E4-0E0F-C8BC-E7B9-B07D6732A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904" y="1700648"/>
            <a:ext cx="3319363" cy="3606085"/>
          </a:xfrm>
          <a:prstGeom prst="rect">
            <a:avLst/>
          </a:prstGeom>
        </p:spPr>
      </p:pic>
      <p:sp>
        <p:nvSpPr>
          <p:cNvPr id="3" name="文本框 2">
            <a:extLst>
              <a:ext uri="{FF2B5EF4-FFF2-40B4-BE49-F238E27FC236}">
                <a16:creationId xmlns:a16="http://schemas.microsoft.com/office/drawing/2014/main" id="{63A18D8D-8811-C522-3C75-EA0B9FE97CA3}"/>
              </a:ext>
            </a:extLst>
          </p:cNvPr>
          <p:cNvSpPr txBox="1"/>
          <p:nvPr/>
        </p:nvSpPr>
        <p:spPr>
          <a:xfrm>
            <a:off x="663859" y="5294748"/>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接受了该男生的追求并发展为恋人关系</a:t>
            </a:r>
          </a:p>
        </p:txBody>
      </p:sp>
    </p:spTree>
    <p:extLst>
      <p:ext uri="{BB962C8B-B14F-4D97-AF65-F5344CB8AC3E}">
        <p14:creationId xmlns:p14="http://schemas.microsoft.com/office/powerpoint/2010/main" val="34340416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65C7D96D-8C15-0CF9-635A-6E2982275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00" y="1631950"/>
            <a:ext cx="2692400" cy="3594100"/>
          </a:xfrm>
          <a:prstGeom prst="rect">
            <a:avLst/>
          </a:prstGeom>
        </p:spPr>
      </p:pic>
    </p:spTree>
    <p:extLst>
      <p:ext uri="{BB962C8B-B14F-4D97-AF65-F5344CB8AC3E}">
        <p14:creationId xmlns:p14="http://schemas.microsoft.com/office/powerpoint/2010/main" val="12803995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9356789-0E6B-397A-FBA2-0C39AACCE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7131877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请想象图片中的人是你的闺蜜，回忆你和她之间发生的印象深刻的事件，并在纸上写下她的昵称或者名字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27880587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016018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356789-0E6B-397A-FBA2-0C39AACCE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870" y="1663302"/>
            <a:ext cx="2916665" cy="3505230"/>
          </a:xfrm>
          <a:prstGeom prst="rect">
            <a:avLst/>
          </a:prstGeom>
        </p:spPr>
      </p:pic>
      <p:pic>
        <p:nvPicPr>
          <p:cNvPr id="2" name="图片 1">
            <a:extLst>
              <a:ext uri="{FF2B5EF4-FFF2-40B4-BE49-F238E27FC236}">
                <a16:creationId xmlns:a16="http://schemas.microsoft.com/office/drawing/2014/main" id="{63EC4F60-E76F-6507-AA87-2BFFBB5FD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480" y="1612874"/>
            <a:ext cx="3319363" cy="3606085"/>
          </a:xfrm>
          <a:prstGeom prst="rect">
            <a:avLst/>
          </a:prstGeom>
        </p:spPr>
      </p:pic>
      <p:sp>
        <p:nvSpPr>
          <p:cNvPr id="4" name="文本框 3">
            <a:extLst>
              <a:ext uri="{FF2B5EF4-FFF2-40B4-BE49-F238E27FC236}">
                <a16:creationId xmlns:a16="http://schemas.microsoft.com/office/drawing/2014/main" id="{2014E2A7-CFAC-2565-4E06-9AB1ADAF8FE5}"/>
              </a:ext>
            </a:extLst>
          </p:cNvPr>
          <p:cNvSpPr txBox="1"/>
          <p:nvPr/>
        </p:nvSpPr>
        <p:spPr>
          <a:xfrm>
            <a:off x="765459" y="5245126"/>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接受了该男生的追求并发展为恋人关系</a:t>
            </a:r>
          </a:p>
        </p:txBody>
      </p:sp>
    </p:spTree>
    <p:extLst>
      <p:ext uri="{BB962C8B-B14F-4D97-AF65-F5344CB8AC3E}">
        <p14:creationId xmlns:p14="http://schemas.microsoft.com/office/powerpoint/2010/main" val="13523571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9356789-0E6B-397A-FBA2-0C39AACCE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22929639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9356789-0E6B-397A-FBA2-0C39AACCE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8191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B5ABDE-772E-32E6-0D27-FCED6DA6E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839" y="1625957"/>
            <a:ext cx="2730321" cy="3606085"/>
          </a:xfrm>
          <a:prstGeom prst="rect">
            <a:avLst/>
          </a:prstGeom>
        </p:spPr>
      </p:pic>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882891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881230" y="650203"/>
            <a:ext cx="10785437" cy="1325563"/>
          </a:xfrm>
        </p:spPr>
        <p:txBody>
          <a:bodyPr>
            <a:normAutofit/>
          </a:bodyPr>
          <a:lstStyle/>
          <a:p>
            <a:pPr>
              <a:lnSpc>
                <a:spcPct val="150000"/>
              </a:lnSpc>
            </a:pPr>
            <a:r>
              <a:rPr lang="zh-CN" altLang="en-US" sz="2400" dirty="0">
                <a:latin typeface="+mn-ea"/>
                <a:ea typeface="+mn-ea"/>
              </a:rPr>
              <a:t>        请想象图片中的人是你喜欢的明星</a:t>
            </a:r>
            <a:r>
              <a:rPr lang="en-US" altLang="zh-CN" sz="2400" dirty="0">
                <a:latin typeface="+mn-ea"/>
                <a:ea typeface="+mn-ea"/>
              </a:rPr>
              <a:t>/</a:t>
            </a:r>
            <a:r>
              <a:rPr lang="zh-CN" altLang="en-US" sz="2400" dirty="0">
                <a:latin typeface="+mn-ea"/>
                <a:ea typeface="+mn-ea"/>
              </a:rPr>
              <a:t>小说人物，回忆你对她印象最深刻的画面，并在纸上写下她的昵称或名字</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22509053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624298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356789-0E6B-397A-FBA2-0C39AACCE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870" y="1663302"/>
            <a:ext cx="2916665" cy="3505230"/>
          </a:xfrm>
          <a:prstGeom prst="rect">
            <a:avLst/>
          </a:prstGeom>
        </p:spPr>
      </p:pic>
      <p:pic>
        <p:nvPicPr>
          <p:cNvPr id="2" name="图片 1">
            <a:extLst>
              <a:ext uri="{FF2B5EF4-FFF2-40B4-BE49-F238E27FC236}">
                <a16:creationId xmlns:a16="http://schemas.microsoft.com/office/drawing/2014/main" id="{63EC4F60-E76F-6507-AA87-2BFFBB5FD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480" y="1612874"/>
            <a:ext cx="3319363" cy="3606085"/>
          </a:xfrm>
          <a:prstGeom prst="rect">
            <a:avLst/>
          </a:prstGeom>
        </p:spPr>
      </p:pic>
      <p:sp>
        <p:nvSpPr>
          <p:cNvPr id="4" name="文本框 3">
            <a:extLst>
              <a:ext uri="{FF2B5EF4-FFF2-40B4-BE49-F238E27FC236}">
                <a16:creationId xmlns:a16="http://schemas.microsoft.com/office/drawing/2014/main" id="{2014E2A7-CFAC-2565-4E06-9AB1ADAF8FE5}"/>
              </a:ext>
            </a:extLst>
          </p:cNvPr>
          <p:cNvSpPr txBox="1"/>
          <p:nvPr/>
        </p:nvSpPr>
        <p:spPr>
          <a:xfrm>
            <a:off x="765459" y="5245126"/>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接受了该男生的追求并发展为恋人关系</a:t>
            </a:r>
          </a:p>
        </p:txBody>
      </p:sp>
    </p:spTree>
    <p:extLst>
      <p:ext uri="{BB962C8B-B14F-4D97-AF65-F5344CB8AC3E}">
        <p14:creationId xmlns:p14="http://schemas.microsoft.com/office/powerpoint/2010/main" val="20000524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9356789-0E6B-397A-FBA2-0C39AACCE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9055658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9356789-0E6B-397A-FBA2-0C39AACCE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42492273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E32C-A663-EA39-5841-C7E08931A3CF}"/>
              </a:ext>
            </a:extLst>
          </p:cNvPr>
          <p:cNvSpPr>
            <a:spLocks noGrp="1"/>
          </p:cNvSpPr>
          <p:nvPr>
            <p:ph type="title"/>
          </p:nvPr>
        </p:nvSpPr>
        <p:spPr>
          <a:xfrm>
            <a:off x="2978971" y="881492"/>
            <a:ext cx="10785437" cy="1325563"/>
          </a:xfrm>
        </p:spPr>
        <p:txBody>
          <a:bodyPr>
            <a:normAutofit/>
          </a:bodyPr>
          <a:lstStyle/>
          <a:p>
            <a:pPr>
              <a:lnSpc>
                <a:spcPct val="150000"/>
              </a:lnSpc>
            </a:pPr>
            <a:r>
              <a:rPr lang="zh-CN" altLang="en-US" sz="2400" dirty="0">
                <a:latin typeface="+mn-ea"/>
                <a:ea typeface="+mn-ea"/>
              </a:rPr>
              <a:t>        请想象图片中的她与你素不相识</a:t>
            </a:r>
          </a:p>
        </p:txBody>
      </p:sp>
      <p:pic>
        <p:nvPicPr>
          <p:cNvPr id="5" name="内容占位符 4">
            <a:extLst>
              <a:ext uri="{FF2B5EF4-FFF2-40B4-BE49-F238E27FC236}">
                <a16:creationId xmlns:a16="http://schemas.microsoft.com/office/drawing/2014/main" id="{A8980F62-D932-92DC-44DF-AE2E7E9D0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113" y="2549563"/>
            <a:ext cx="2028309" cy="2203512"/>
          </a:xfrm>
        </p:spPr>
      </p:pic>
    </p:spTree>
    <p:extLst>
      <p:ext uri="{BB962C8B-B14F-4D97-AF65-F5344CB8AC3E}">
        <p14:creationId xmlns:p14="http://schemas.microsoft.com/office/powerpoint/2010/main" val="39547549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接点 4">
            <a:extLst>
              <a:ext uri="{FF2B5EF4-FFF2-40B4-BE49-F238E27FC236}">
                <a16:creationId xmlns:a16="http://schemas.microsoft.com/office/drawing/2014/main" id="{58307A8D-5ECF-70D4-3048-EBBEB7D6D20C}"/>
              </a:ext>
            </a:extLst>
          </p:cNvPr>
          <p:cNvSpPr/>
          <p:nvPr/>
        </p:nvSpPr>
        <p:spPr>
          <a:xfrm>
            <a:off x="3109415"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7DD28380-C811-8855-13FA-E716B0B9DA9A}"/>
              </a:ext>
            </a:extLst>
          </p:cNvPr>
          <p:cNvSpPr/>
          <p:nvPr/>
        </p:nvSpPr>
        <p:spPr>
          <a:xfrm>
            <a:off x="308117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D737832C-4FE7-FF1C-D803-67DACCDC58E3}"/>
              </a:ext>
            </a:extLst>
          </p:cNvPr>
          <p:cNvSpPr/>
          <p:nvPr/>
        </p:nvSpPr>
        <p:spPr>
          <a:xfrm>
            <a:off x="576520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流程图: 接点 10">
            <a:extLst>
              <a:ext uri="{FF2B5EF4-FFF2-40B4-BE49-F238E27FC236}">
                <a16:creationId xmlns:a16="http://schemas.microsoft.com/office/drawing/2014/main" id="{DEF924FD-4848-1CD8-68F7-EC3C814A331E}"/>
              </a:ext>
            </a:extLst>
          </p:cNvPr>
          <p:cNvSpPr/>
          <p:nvPr/>
        </p:nvSpPr>
        <p:spPr>
          <a:xfrm>
            <a:off x="5402133"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流程图: 接点 11">
            <a:extLst>
              <a:ext uri="{FF2B5EF4-FFF2-40B4-BE49-F238E27FC236}">
                <a16:creationId xmlns:a16="http://schemas.microsoft.com/office/drawing/2014/main" id="{758FFEAC-4FCC-9143-91E6-E3EAE4169A91}"/>
              </a:ext>
            </a:extLst>
          </p:cNvPr>
          <p:cNvSpPr/>
          <p:nvPr/>
        </p:nvSpPr>
        <p:spPr>
          <a:xfrm>
            <a:off x="3578712"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id="{479131CE-B44C-5EFB-F618-D3077346D329}"/>
              </a:ext>
            </a:extLst>
          </p:cNvPr>
          <p:cNvGrpSpPr/>
          <p:nvPr/>
        </p:nvGrpSpPr>
        <p:grpSpPr>
          <a:xfrm>
            <a:off x="4516646" y="1820297"/>
            <a:ext cx="1553136" cy="754380"/>
            <a:chOff x="4625788" y="1783077"/>
            <a:chExt cx="1553136" cy="754380"/>
          </a:xfrm>
        </p:grpSpPr>
        <p:sp>
          <p:nvSpPr>
            <p:cNvPr id="9" name="流程图: 接点 8">
              <a:extLst>
                <a:ext uri="{FF2B5EF4-FFF2-40B4-BE49-F238E27FC236}">
                  <a16:creationId xmlns:a16="http://schemas.microsoft.com/office/drawing/2014/main" id="{3F6D157F-886F-AC3A-A542-9A46107B1046}"/>
                </a:ext>
              </a:extLst>
            </p:cNvPr>
            <p:cNvSpPr/>
            <p:nvPr/>
          </p:nvSpPr>
          <p:spPr>
            <a:xfrm>
              <a:off x="4625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流程图: 接点 12">
              <a:extLst>
                <a:ext uri="{FF2B5EF4-FFF2-40B4-BE49-F238E27FC236}">
                  <a16:creationId xmlns:a16="http://schemas.microsoft.com/office/drawing/2014/main" id="{5CB73AB1-2279-D0B1-A7D7-2F43581E5372}"/>
                </a:ext>
              </a:extLst>
            </p:cNvPr>
            <p:cNvSpPr/>
            <p:nvPr/>
          </p:nvSpPr>
          <p:spPr>
            <a:xfrm>
              <a:off x="5350585" y="178980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流程图: 接点 14">
            <a:extLst>
              <a:ext uri="{FF2B5EF4-FFF2-40B4-BE49-F238E27FC236}">
                <a16:creationId xmlns:a16="http://schemas.microsoft.com/office/drawing/2014/main" id="{6C34A80F-30AA-6AA9-5EAB-028C0C3C9B12}"/>
              </a:ext>
            </a:extLst>
          </p:cNvPr>
          <p:cNvSpPr/>
          <p:nvPr/>
        </p:nvSpPr>
        <p:spPr>
          <a:xfrm>
            <a:off x="9301889" y="1905614"/>
            <a:ext cx="685992"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流程图: 接点 15">
            <a:extLst>
              <a:ext uri="{FF2B5EF4-FFF2-40B4-BE49-F238E27FC236}">
                <a16:creationId xmlns:a16="http://schemas.microsoft.com/office/drawing/2014/main" id="{B942FA49-4C7D-45EA-FD5D-AE051CE54B27}"/>
              </a:ext>
            </a:extLst>
          </p:cNvPr>
          <p:cNvSpPr/>
          <p:nvPr/>
        </p:nvSpPr>
        <p:spPr>
          <a:xfrm>
            <a:off x="8632558" y="1895956"/>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流程图: 接点 16">
            <a:extLst>
              <a:ext uri="{FF2B5EF4-FFF2-40B4-BE49-F238E27FC236}">
                <a16:creationId xmlns:a16="http://schemas.microsoft.com/office/drawing/2014/main" id="{7AA15216-A29F-4440-6EC4-8D8E97DEC70D}"/>
              </a:ext>
            </a:extLst>
          </p:cNvPr>
          <p:cNvSpPr/>
          <p:nvPr/>
        </p:nvSpPr>
        <p:spPr>
          <a:xfrm>
            <a:off x="2281076" y="1783077"/>
            <a:ext cx="828339" cy="74765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等线" panose="020F0502020204030204"/>
                <a:ea typeface="等线" panose="02010600030101010101" pitchFamily="2" charset="-122"/>
                <a:cs typeface="+mn-cs"/>
              </a:rPr>
              <a:t>i</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0DB33F42-86B1-9848-EDA1-5DCF7F7044FF}"/>
              </a:ext>
            </a:extLst>
          </p:cNvPr>
          <p:cNvGrpSpPr/>
          <p:nvPr/>
        </p:nvGrpSpPr>
        <p:grpSpPr>
          <a:xfrm>
            <a:off x="6667105" y="1865088"/>
            <a:ext cx="1491738" cy="747657"/>
            <a:chOff x="6452788" y="1783077"/>
            <a:chExt cx="1491738" cy="747657"/>
          </a:xfrm>
        </p:grpSpPr>
        <p:sp>
          <p:nvSpPr>
            <p:cNvPr id="14" name="流程图: 接点 13">
              <a:extLst>
                <a:ext uri="{FF2B5EF4-FFF2-40B4-BE49-F238E27FC236}">
                  <a16:creationId xmlns:a16="http://schemas.microsoft.com/office/drawing/2014/main" id="{DAE7FEBA-38F7-3F73-3110-245D36158072}"/>
                </a:ext>
              </a:extLst>
            </p:cNvPr>
            <p:cNvSpPr/>
            <p:nvPr/>
          </p:nvSpPr>
          <p:spPr>
            <a:xfrm>
              <a:off x="7116187"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流程图: 接点 17">
              <a:extLst>
                <a:ext uri="{FF2B5EF4-FFF2-40B4-BE49-F238E27FC236}">
                  <a16:creationId xmlns:a16="http://schemas.microsoft.com/office/drawing/2014/main" id="{406BFB35-3173-A426-4680-80C626CB7DCA}"/>
                </a:ext>
              </a:extLst>
            </p:cNvPr>
            <p:cNvSpPr/>
            <p:nvPr/>
          </p:nvSpPr>
          <p:spPr>
            <a:xfrm>
              <a:off x="6452788" y="1783077"/>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流程图: 接点 18">
            <a:extLst>
              <a:ext uri="{FF2B5EF4-FFF2-40B4-BE49-F238E27FC236}">
                <a16:creationId xmlns:a16="http://schemas.microsoft.com/office/drawing/2014/main" id="{0760A7A1-CD2C-9F04-2782-53751254BAB2}"/>
              </a:ext>
            </a:extLst>
          </p:cNvPr>
          <p:cNvSpPr/>
          <p:nvPr/>
        </p:nvSpPr>
        <p:spPr>
          <a:xfrm>
            <a:off x="7784950"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流程图: 接点 19">
            <a:extLst>
              <a:ext uri="{FF2B5EF4-FFF2-40B4-BE49-F238E27FC236}">
                <a16:creationId xmlns:a16="http://schemas.microsoft.com/office/drawing/2014/main" id="{E9AFCED4-9639-03F6-D141-D1DF16A8862F}"/>
              </a:ext>
            </a:extLst>
          </p:cNvPr>
          <p:cNvSpPr/>
          <p:nvPr/>
        </p:nvSpPr>
        <p:spPr>
          <a:xfrm>
            <a:off x="8070031" y="3566610"/>
            <a:ext cx="828339" cy="747657"/>
          </a:xfrm>
          <a:prstGeom prst="flowChartConnector">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接点 25">
            <a:extLst>
              <a:ext uri="{FF2B5EF4-FFF2-40B4-BE49-F238E27FC236}">
                <a16:creationId xmlns:a16="http://schemas.microsoft.com/office/drawing/2014/main" id="{05FCB9AA-F218-607B-D989-B8D189AF88AF}"/>
              </a:ext>
            </a:extLst>
          </p:cNvPr>
          <p:cNvSpPr/>
          <p:nvPr/>
        </p:nvSpPr>
        <p:spPr>
          <a:xfrm rot="5400000">
            <a:off x="5115958" y="2162057"/>
            <a:ext cx="354171" cy="103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接点 26">
            <a:extLst>
              <a:ext uri="{FF2B5EF4-FFF2-40B4-BE49-F238E27FC236}">
                <a16:creationId xmlns:a16="http://schemas.microsoft.com/office/drawing/2014/main" id="{40B37815-A571-FB23-F54A-3393F8AC47F8}"/>
              </a:ext>
            </a:extLst>
          </p:cNvPr>
          <p:cNvSpPr/>
          <p:nvPr/>
        </p:nvSpPr>
        <p:spPr>
          <a:xfrm>
            <a:off x="7315024" y="1999727"/>
            <a:ext cx="164940" cy="4411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接点 27">
            <a:extLst>
              <a:ext uri="{FF2B5EF4-FFF2-40B4-BE49-F238E27FC236}">
                <a16:creationId xmlns:a16="http://schemas.microsoft.com/office/drawing/2014/main" id="{8803FE8C-274D-82A7-ED66-0378D6AACC0B}"/>
              </a:ext>
            </a:extLst>
          </p:cNvPr>
          <p:cNvSpPr/>
          <p:nvPr/>
        </p:nvSpPr>
        <p:spPr>
          <a:xfrm flipH="1">
            <a:off x="9239006" y="2020174"/>
            <a:ext cx="265809" cy="5025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流程图: 接点 28">
            <a:extLst>
              <a:ext uri="{FF2B5EF4-FFF2-40B4-BE49-F238E27FC236}">
                <a16:creationId xmlns:a16="http://schemas.microsoft.com/office/drawing/2014/main" id="{DF4D7863-9657-EF55-7131-2B4D1A1E8AA2}"/>
              </a:ext>
            </a:extLst>
          </p:cNvPr>
          <p:cNvSpPr/>
          <p:nvPr/>
        </p:nvSpPr>
        <p:spPr>
          <a:xfrm>
            <a:off x="3578712" y="3655742"/>
            <a:ext cx="330798" cy="5693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流程图: 接点 29">
            <a:extLst>
              <a:ext uri="{FF2B5EF4-FFF2-40B4-BE49-F238E27FC236}">
                <a16:creationId xmlns:a16="http://schemas.microsoft.com/office/drawing/2014/main" id="{D79B64E2-BA23-E563-C817-05C346214EDF}"/>
              </a:ext>
            </a:extLst>
          </p:cNvPr>
          <p:cNvSpPr/>
          <p:nvPr/>
        </p:nvSpPr>
        <p:spPr>
          <a:xfrm>
            <a:off x="5769537" y="3611175"/>
            <a:ext cx="460935" cy="6585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流程图: 接点 30">
            <a:extLst>
              <a:ext uri="{FF2B5EF4-FFF2-40B4-BE49-F238E27FC236}">
                <a16:creationId xmlns:a16="http://schemas.microsoft.com/office/drawing/2014/main" id="{C1368BF9-A8BE-AE03-9759-FBE6C0FDB724}"/>
              </a:ext>
            </a:extLst>
          </p:cNvPr>
          <p:cNvSpPr/>
          <p:nvPr/>
        </p:nvSpPr>
        <p:spPr>
          <a:xfrm>
            <a:off x="8010659" y="3589120"/>
            <a:ext cx="602630" cy="7026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B8872B8A-596F-022E-4AA4-4D6FA5725F31}"/>
              </a:ext>
            </a:extLst>
          </p:cNvPr>
          <p:cNvSpPr txBox="1"/>
          <p:nvPr/>
        </p:nvSpPr>
        <p:spPr>
          <a:xfrm>
            <a:off x="2421381" y="1951620"/>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4" name="文本框 33">
            <a:extLst>
              <a:ext uri="{FF2B5EF4-FFF2-40B4-BE49-F238E27FC236}">
                <a16:creationId xmlns:a16="http://schemas.microsoft.com/office/drawing/2014/main" id="{4807676B-9894-102C-2229-2E0BF31F5EBB}"/>
              </a:ext>
            </a:extLst>
          </p:cNvPr>
          <p:cNvSpPr txBox="1"/>
          <p:nvPr/>
        </p:nvSpPr>
        <p:spPr>
          <a:xfrm>
            <a:off x="4521310" y="1998981"/>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5" name="文本框 34">
            <a:extLst>
              <a:ext uri="{FF2B5EF4-FFF2-40B4-BE49-F238E27FC236}">
                <a16:creationId xmlns:a16="http://schemas.microsoft.com/office/drawing/2014/main" id="{46F5415B-D3FC-4611-7C21-26C41256C009}"/>
              </a:ext>
            </a:extLst>
          </p:cNvPr>
          <p:cNvSpPr txBox="1"/>
          <p:nvPr/>
        </p:nvSpPr>
        <p:spPr>
          <a:xfrm>
            <a:off x="6577729" y="20575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自己</a:t>
            </a:r>
          </a:p>
        </p:txBody>
      </p:sp>
      <p:sp>
        <p:nvSpPr>
          <p:cNvPr id="36" name="文本框 35">
            <a:extLst>
              <a:ext uri="{FF2B5EF4-FFF2-40B4-BE49-F238E27FC236}">
                <a16:creationId xmlns:a16="http://schemas.microsoft.com/office/drawing/2014/main" id="{E6481E73-0388-B6F1-FDB1-668D0EC96FA8}"/>
              </a:ext>
            </a:extLst>
          </p:cNvPr>
          <p:cNvSpPr txBox="1"/>
          <p:nvPr/>
        </p:nvSpPr>
        <p:spPr>
          <a:xfrm>
            <a:off x="8632558" y="2086799"/>
            <a:ext cx="7940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7" name="文本框 36">
            <a:extLst>
              <a:ext uri="{FF2B5EF4-FFF2-40B4-BE49-F238E27FC236}">
                <a16:creationId xmlns:a16="http://schemas.microsoft.com/office/drawing/2014/main" id="{2DD3D812-F038-4FFF-2410-25D2FA048C03}"/>
              </a:ext>
            </a:extLst>
          </p:cNvPr>
          <p:cNvSpPr txBox="1"/>
          <p:nvPr/>
        </p:nvSpPr>
        <p:spPr>
          <a:xfrm>
            <a:off x="3020975" y="3739387"/>
            <a:ext cx="85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8" name="文本框 37">
            <a:extLst>
              <a:ext uri="{FF2B5EF4-FFF2-40B4-BE49-F238E27FC236}">
                <a16:creationId xmlns:a16="http://schemas.microsoft.com/office/drawing/2014/main" id="{091FC893-0C65-AB5F-7C72-0D7848CCA66E}"/>
              </a:ext>
            </a:extLst>
          </p:cNvPr>
          <p:cNvSpPr txBox="1"/>
          <p:nvPr/>
        </p:nvSpPr>
        <p:spPr>
          <a:xfrm>
            <a:off x="5339441" y="3792956"/>
            <a:ext cx="8558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39" name="文本框 38">
            <a:extLst>
              <a:ext uri="{FF2B5EF4-FFF2-40B4-BE49-F238E27FC236}">
                <a16:creationId xmlns:a16="http://schemas.microsoft.com/office/drawing/2014/main" id="{8A141334-CF65-5125-AE5C-75DC1AD0FEF9}"/>
              </a:ext>
            </a:extLst>
          </p:cNvPr>
          <p:cNvSpPr txBox="1"/>
          <p:nvPr/>
        </p:nvSpPr>
        <p:spPr>
          <a:xfrm>
            <a:off x="7702409" y="3833134"/>
            <a:ext cx="99341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自己</a:t>
            </a:r>
          </a:p>
        </p:txBody>
      </p:sp>
      <p:sp>
        <p:nvSpPr>
          <p:cNvPr id="40" name="文本框 39">
            <a:extLst>
              <a:ext uri="{FF2B5EF4-FFF2-40B4-BE49-F238E27FC236}">
                <a16:creationId xmlns:a16="http://schemas.microsoft.com/office/drawing/2014/main" id="{9EEB009B-4A89-17FB-4517-074A98B3BEB1}"/>
              </a:ext>
            </a:extLst>
          </p:cNvPr>
          <p:cNvSpPr txBox="1"/>
          <p:nvPr/>
        </p:nvSpPr>
        <p:spPr>
          <a:xfrm>
            <a:off x="3212830" y="1950013"/>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3" name="文本框 42">
            <a:extLst>
              <a:ext uri="{FF2B5EF4-FFF2-40B4-BE49-F238E27FC236}">
                <a16:creationId xmlns:a16="http://schemas.microsoft.com/office/drawing/2014/main" id="{8DADA585-5293-3DEE-F140-C178FCB6B92C}"/>
              </a:ext>
            </a:extLst>
          </p:cNvPr>
          <p:cNvSpPr txBox="1"/>
          <p:nvPr/>
        </p:nvSpPr>
        <p:spPr>
          <a:xfrm>
            <a:off x="5452370" y="202916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4" name="文本框 43">
            <a:extLst>
              <a:ext uri="{FF2B5EF4-FFF2-40B4-BE49-F238E27FC236}">
                <a16:creationId xmlns:a16="http://schemas.microsoft.com/office/drawing/2014/main" id="{0D2A2E4D-B276-9619-68FE-B2C9F929F39D}"/>
              </a:ext>
            </a:extLst>
          </p:cNvPr>
          <p:cNvSpPr txBox="1"/>
          <p:nvPr/>
        </p:nvSpPr>
        <p:spPr>
          <a:xfrm>
            <a:off x="7554915" y="2079738"/>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5" name="文本框 44">
            <a:extLst>
              <a:ext uri="{FF2B5EF4-FFF2-40B4-BE49-F238E27FC236}">
                <a16:creationId xmlns:a16="http://schemas.microsoft.com/office/drawing/2014/main" id="{5AD3F29C-379B-AFC9-3CE8-24E3D05778BD}"/>
              </a:ext>
            </a:extLst>
          </p:cNvPr>
          <p:cNvSpPr txBox="1"/>
          <p:nvPr/>
        </p:nvSpPr>
        <p:spPr>
          <a:xfrm>
            <a:off x="9483168" y="2086799"/>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                   </a:t>
            </a:r>
          </a:p>
        </p:txBody>
      </p:sp>
      <p:sp>
        <p:nvSpPr>
          <p:cNvPr id="46" name="文本框 45">
            <a:extLst>
              <a:ext uri="{FF2B5EF4-FFF2-40B4-BE49-F238E27FC236}">
                <a16:creationId xmlns:a16="http://schemas.microsoft.com/office/drawing/2014/main" id="{99B5173D-332A-5624-E6CE-46C717DE8749}"/>
              </a:ext>
            </a:extLst>
          </p:cNvPr>
          <p:cNvSpPr txBox="1"/>
          <p:nvPr/>
        </p:nvSpPr>
        <p:spPr>
          <a:xfrm>
            <a:off x="3895926" y="3719582"/>
            <a:ext cx="828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7" name="文本框 46">
            <a:extLst>
              <a:ext uri="{FF2B5EF4-FFF2-40B4-BE49-F238E27FC236}">
                <a16:creationId xmlns:a16="http://schemas.microsoft.com/office/drawing/2014/main" id="{9CDC3F8B-1CA0-C03F-5821-B10AE599E705}"/>
              </a:ext>
            </a:extLst>
          </p:cNvPr>
          <p:cNvSpPr txBox="1"/>
          <p:nvPr/>
        </p:nvSpPr>
        <p:spPr>
          <a:xfrm>
            <a:off x="6195826" y="3777566"/>
            <a:ext cx="9934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8" name="文本框 47">
            <a:extLst>
              <a:ext uri="{FF2B5EF4-FFF2-40B4-BE49-F238E27FC236}">
                <a16:creationId xmlns:a16="http://schemas.microsoft.com/office/drawing/2014/main" id="{129A024C-096E-7AF6-8A35-78731F1BC4CF}"/>
              </a:ext>
            </a:extLst>
          </p:cNvPr>
          <p:cNvSpPr txBox="1"/>
          <p:nvPr/>
        </p:nvSpPr>
        <p:spPr>
          <a:xfrm>
            <a:off x="8613289" y="3823733"/>
            <a:ext cx="10414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她</a:t>
            </a:r>
          </a:p>
        </p:txBody>
      </p:sp>
      <p:sp>
        <p:nvSpPr>
          <p:cNvPr id="49" name="文本框 48">
            <a:extLst>
              <a:ext uri="{FF2B5EF4-FFF2-40B4-BE49-F238E27FC236}">
                <a16:creationId xmlns:a16="http://schemas.microsoft.com/office/drawing/2014/main" id="{53746EF8-A2B0-2449-E934-5BACA521DA68}"/>
              </a:ext>
            </a:extLst>
          </p:cNvPr>
          <p:cNvSpPr txBox="1"/>
          <p:nvPr/>
        </p:nvSpPr>
        <p:spPr>
          <a:xfrm>
            <a:off x="476739" y="260425"/>
            <a:ext cx="11186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以下有两个圆圈，一个代表你自己，一个代表刚刚你想象中的她，重叠部分代表你们的亲密程度，重叠部分越大代表你们之间越亲密，请选择以下哪个可以代表你们之间的亲密度，按相应的数字键</a:t>
            </a:r>
          </a:p>
        </p:txBody>
      </p:sp>
      <p:sp>
        <p:nvSpPr>
          <p:cNvPr id="50" name="文本框 49">
            <a:extLst>
              <a:ext uri="{FF2B5EF4-FFF2-40B4-BE49-F238E27FC236}">
                <a16:creationId xmlns:a16="http://schemas.microsoft.com/office/drawing/2014/main" id="{0F16ED83-43D3-53A6-8CA1-0F7BF68315B6}"/>
              </a:ext>
            </a:extLst>
          </p:cNvPr>
          <p:cNvSpPr txBox="1"/>
          <p:nvPr/>
        </p:nvSpPr>
        <p:spPr>
          <a:xfrm>
            <a:off x="2603501" y="2677560"/>
            <a:ext cx="77080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1                                 2                               3                             4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DA47F64E-FA42-4F34-2C1A-0E2541FA2B24}"/>
              </a:ext>
            </a:extLst>
          </p:cNvPr>
          <p:cNvSpPr txBox="1"/>
          <p:nvPr/>
        </p:nvSpPr>
        <p:spPr>
          <a:xfrm>
            <a:off x="3495340" y="4442205"/>
            <a:ext cx="6633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5                                    6                                     7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22763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356789-0E6B-397A-FBA2-0C39AACCE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870" y="1663302"/>
            <a:ext cx="2916665" cy="3505230"/>
          </a:xfrm>
          <a:prstGeom prst="rect">
            <a:avLst/>
          </a:prstGeom>
        </p:spPr>
      </p:pic>
      <p:pic>
        <p:nvPicPr>
          <p:cNvPr id="2" name="图片 1">
            <a:extLst>
              <a:ext uri="{FF2B5EF4-FFF2-40B4-BE49-F238E27FC236}">
                <a16:creationId xmlns:a16="http://schemas.microsoft.com/office/drawing/2014/main" id="{63EC4F60-E76F-6507-AA87-2BFFBB5FD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480" y="1612874"/>
            <a:ext cx="3319363" cy="3606085"/>
          </a:xfrm>
          <a:prstGeom prst="rect">
            <a:avLst/>
          </a:prstGeom>
        </p:spPr>
      </p:pic>
      <p:sp>
        <p:nvSpPr>
          <p:cNvPr id="4" name="文本框 3">
            <a:extLst>
              <a:ext uri="{FF2B5EF4-FFF2-40B4-BE49-F238E27FC236}">
                <a16:creationId xmlns:a16="http://schemas.microsoft.com/office/drawing/2014/main" id="{2014E2A7-CFAC-2565-4E06-9AB1ADAF8FE5}"/>
              </a:ext>
            </a:extLst>
          </p:cNvPr>
          <p:cNvSpPr txBox="1"/>
          <p:nvPr/>
        </p:nvSpPr>
        <p:spPr>
          <a:xfrm>
            <a:off x="765459" y="5245126"/>
            <a:ext cx="119329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在一次活动中两人认识，</a:t>
            </a:r>
            <a:r>
              <a:rPr lang="zh-CN" altLang="en-US" sz="2800" dirty="0">
                <a:solidFill>
                  <a:prstClr val="black"/>
                </a:solidFill>
                <a:latin typeface="等线" panose="020F0502020204030204"/>
                <a:ea typeface="等线" panose="02010600030101010101" pitchFamily="2" charset="-122"/>
              </a:rPr>
              <a:t>她</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接受了该男生的追求并发展为恋人关系</a:t>
            </a:r>
          </a:p>
        </p:txBody>
      </p:sp>
    </p:spTree>
    <p:extLst>
      <p:ext uri="{BB962C8B-B14F-4D97-AF65-F5344CB8AC3E}">
        <p14:creationId xmlns:p14="http://schemas.microsoft.com/office/powerpoint/2010/main" val="4177506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9356789-0E6B-397A-FBA2-0C39AACCE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27" y="1726812"/>
            <a:ext cx="2832745" cy="3404376"/>
          </a:xfrm>
          <a:prstGeom prst="rect">
            <a:avLst/>
          </a:prstGeom>
        </p:spPr>
      </p:pic>
    </p:spTree>
    <p:extLst>
      <p:ext uri="{BB962C8B-B14F-4D97-AF65-F5344CB8AC3E}">
        <p14:creationId xmlns:p14="http://schemas.microsoft.com/office/powerpoint/2010/main" val="665604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57812E-308C-2811-B896-82E647D26780}"/>
              </a:ext>
            </a:extLst>
          </p:cNvPr>
          <p:cNvSpPr txBox="1"/>
          <p:nvPr/>
        </p:nvSpPr>
        <p:spPr>
          <a:xfrm>
            <a:off x="3238053" y="5232042"/>
            <a:ext cx="700322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该异性对您来说吸引力评分是</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1-2-3-4-5-6-7-8-9</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EC921C7D-DA4A-27EC-CA51-9A7765FE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279" y="1619518"/>
            <a:ext cx="2717442" cy="3618963"/>
          </a:xfrm>
          <a:prstGeom prst="rect">
            <a:avLst/>
          </a:prstGeom>
        </p:spPr>
      </p:pic>
    </p:spTree>
    <p:extLst>
      <p:ext uri="{BB962C8B-B14F-4D97-AF65-F5344CB8AC3E}">
        <p14:creationId xmlns:p14="http://schemas.microsoft.com/office/powerpoint/2010/main" val="30200223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TotalTime>
  <Words>6764</Words>
  <Application>Microsoft Office PowerPoint</Application>
  <PresentationFormat>宽屏</PresentationFormat>
  <Paragraphs>1002</Paragraphs>
  <Slides>193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193</vt:i4>
      </vt:variant>
    </vt:vector>
  </HeadingPairs>
  <TitlesOfParts>
    <vt:vector size="200" baseType="lpstr">
      <vt:lpstr>等线</vt:lpstr>
      <vt:lpstr>等线 Light</vt:lpstr>
      <vt:lpstr>宋体</vt:lpstr>
      <vt:lpstr>Arial</vt:lpstr>
      <vt:lpstr>Calibri</vt:lpstr>
      <vt:lpstr>Wingdings</vt:lpstr>
      <vt:lpstr>Office 主题​​</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        请想象图片中的人是你的闺蜜，回忆你和她之间发生的印象深刻的事件，并在纸上写下她的昵称或者名字</vt:lpstr>
      <vt:lpstr>PowerPoint 演示文稿</vt:lpstr>
      <vt:lpstr>PowerPoint 演示文稿</vt:lpstr>
      <vt:lpstr>PowerPoint 演示文稿</vt:lpstr>
      <vt:lpstr>PowerPoint 演示文稿</vt:lpstr>
      <vt:lpstr>        请想象图片中的人是你喜欢的明星/小说人物，回忆你对她印象最深刻的画面，并在纸上写下她的昵称或名字</vt:lpstr>
      <vt:lpstr>PowerPoint 演示文稿</vt:lpstr>
      <vt:lpstr>PowerPoint 演示文稿</vt:lpstr>
      <vt:lpstr>PowerPoint 演示文稿</vt:lpstr>
      <vt:lpstr>PowerPoint 演示文稿</vt:lpstr>
      <vt:lpstr>        请想象图片中的她与你素不相识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雪 王</dc:creator>
  <cp:lastModifiedBy>雪 王</cp:lastModifiedBy>
  <cp:revision>10</cp:revision>
  <dcterms:created xsi:type="dcterms:W3CDTF">2023-12-13T13:17:18Z</dcterms:created>
  <dcterms:modified xsi:type="dcterms:W3CDTF">2023-12-15T14:43:21Z</dcterms:modified>
</cp:coreProperties>
</file>