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ll San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OZX0LNpP6yJp49EGJm4WrGENK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e0d3685a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8e0d3685ac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8e0d3685ac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23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google.com/spreadsheets/d/113qfgBqHs_1qD94whiJCVEPIvIwpTOaiJJjj1Vv8CGQ/edit#gid=922331350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8" name="Google Shape;118;p1" descr="Digital Connections"/>
          <p:cNvPicPr preferRelativeResize="0"/>
          <p:nvPr/>
        </p:nvPicPr>
        <p:blipFill rotWithShape="1">
          <a:blip r:embed="rId3">
            <a:alphaModFix/>
          </a:blip>
          <a:srcRect l="13265" t="9090" r="3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20" name="Google Shape;120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"/>
          <p:cNvSpPr txBox="1">
            <a:spLocks noGrp="1"/>
          </p:cNvSpPr>
          <p:nvPr>
            <p:ph type="ctrTitle"/>
          </p:nvPr>
        </p:nvSpPr>
        <p:spPr>
          <a:xfrm>
            <a:off x="581191" y="4572000"/>
            <a:ext cx="10993549" cy="181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lt1"/>
                </a:solidFill>
              </a:rPr>
              <a:t>MES Program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6" name="Google Shape;216;p13" descr="Digital Numbers"/>
          <p:cNvPicPr preferRelativeResize="0"/>
          <p:nvPr/>
        </p:nvPicPr>
        <p:blipFill rotWithShape="1">
          <a:blip r:embed="rId3">
            <a:alphaModFix/>
          </a:blip>
          <a:srcRect t="10681" r="9091" b="12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13"/>
          <p:cNvGrpSpPr/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18" name="Google Shape;218;p13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ACKNOWLEDGMENTS </a:t>
            </a:r>
            <a:endParaRPr/>
          </a:p>
        </p:txBody>
      </p:sp>
      <p:grpSp>
        <p:nvGrpSpPr>
          <p:cNvPr id="222" name="Google Shape;222;p13"/>
          <p:cNvGrpSpPr/>
          <p:nvPr/>
        </p:nvGrpSpPr>
        <p:grpSpPr>
          <a:xfrm>
            <a:off x="-3309003" y="1579857"/>
            <a:ext cx="10835642" cy="4800732"/>
            <a:chOff x="-4028574" y="-618397"/>
            <a:chExt cx="10835642" cy="4800732"/>
          </a:xfrm>
        </p:grpSpPr>
        <p:sp>
          <p:nvSpPr>
            <p:cNvPr id="223" name="Google Shape;223;p13"/>
            <p:cNvSpPr/>
            <p:nvPr/>
          </p:nvSpPr>
          <p:spPr>
            <a:xfrm>
              <a:off x="-4028574" y="-618397"/>
              <a:ext cx="4800732" cy="4800732"/>
            </a:xfrm>
            <a:prstGeom prst="blockArc">
              <a:avLst>
                <a:gd name="adj1" fmla="val 18900000"/>
                <a:gd name="adj2" fmla="val 2700000"/>
                <a:gd name="adj3" fmla="val 450"/>
              </a:avLst>
            </a:prstGeom>
            <a:noFill/>
            <a:ln w="12700" cap="rnd" cmpd="sng">
              <a:solidFill>
                <a:srgbClr val="3372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 txBox="1"/>
            <p:nvPr/>
          </p:nvSpPr>
          <p:spPr>
            <a:xfrm>
              <a:off x="496568" y="356393"/>
              <a:ext cx="6310500" cy="7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lang="en-US" sz="35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Pre-College University Staff </a:t>
              </a:r>
              <a:endParaRPr sz="35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1076" y="267295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 txBox="1"/>
            <p:nvPr/>
          </p:nvSpPr>
          <p:spPr>
            <a:xfrm>
              <a:off x="755666" y="1425575"/>
              <a:ext cx="6051300" cy="7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lang="en-US" sz="35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Department of Energy </a:t>
              </a:r>
              <a:endParaRPr sz="35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10174" y="1336476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 txBox="1"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lang="en-US" sz="35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CCNOAI Mentors </a:t>
              </a:r>
              <a:endParaRPr sz="35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51076" y="2405658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e0d3685ac_1_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9" name="Google Shape;239;g8e0d3685ac_1_6" descr="Digital Numbers"/>
          <p:cNvPicPr preferRelativeResize="0"/>
          <p:nvPr/>
        </p:nvPicPr>
        <p:blipFill rotWithShape="1">
          <a:blip r:embed="rId3">
            <a:alphaModFix/>
          </a:blip>
          <a:srcRect t="10679" r="9090" b="12709"/>
          <a:stretch/>
        </p:blipFill>
        <p:spPr>
          <a:xfrm>
            <a:off x="20" y="10"/>
            <a:ext cx="12191983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g8e0d3685ac_1_6"/>
          <p:cNvGrpSpPr/>
          <p:nvPr/>
        </p:nvGrpSpPr>
        <p:grpSpPr>
          <a:xfrm>
            <a:off x="438067" y="457200"/>
            <a:ext cx="7506963" cy="5935267"/>
            <a:chOff x="438067" y="457200"/>
            <a:chExt cx="7506963" cy="5935267"/>
          </a:xfrm>
        </p:grpSpPr>
        <p:sp>
          <p:nvSpPr>
            <p:cNvPr id="241" name="Google Shape;241;g8e0d3685ac_1_6"/>
            <p:cNvSpPr/>
            <p:nvPr/>
          </p:nvSpPr>
          <p:spPr>
            <a:xfrm>
              <a:off x="438067" y="618067"/>
              <a:ext cx="7503600" cy="5774400"/>
            </a:xfrm>
            <a:prstGeom prst="rect">
              <a:avLst/>
            </a:prstGeom>
            <a:solidFill>
              <a:schemeClr val="accent1">
                <a:alpha val="968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g8e0d3685ac_1_6"/>
            <p:cNvSpPr/>
            <p:nvPr/>
          </p:nvSpPr>
          <p:spPr>
            <a:xfrm>
              <a:off x="438068" y="457200"/>
              <a:ext cx="3703200" cy="9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g8e0d3685ac_1_6"/>
            <p:cNvSpPr/>
            <p:nvPr/>
          </p:nvSpPr>
          <p:spPr>
            <a:xfrm>
              <a:off x="4241830" y="457200"/>
              <a:ext cx="37032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g8e0d3685ac_1_6"/>
          <p:cNvSpPr txBox="1">
            <a:spLocks noGrp="1"/>
          </p:cNvSpPr>
          <p:nvPr>
            <p:ph type="title"/>
          </p:nvPr>
        </p:nvSpPr>
        <p:spPr>
          <a:xfrm>
            <a:off x="639000" y="2748231"/>
            <a:ext cx="72135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sz="4800"/>
              <a:t>Any 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446534" y="458444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4241830" y="458444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8042147" y="458088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440286" y="4757866"/>
            <a:ext cx="11309338" cy="1656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"/>
          <p:cNvSpPr txBox="1">
            <a:spLocks noGrp="1"/>
          </p:cNvSpPr>
          <p:nvPr>
            <p:ph type="title"/>
          </p:nvPr>
        </p:nvSpPr>
        <p:spPr>
          <a:xfrm>
            <a:off x="446529" y="4874942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EFF"/>
                </a:solidFill>
              </a:rPr>
              <a:t>CCNOAI Experience</a:t>
            </a:r>
            <a:endParaRPr>
              <a:solidFill>
                <a:srgbClr val="FFFEFF"/>
              </a:solidFill>
            </a:endParaRPr>
          </a:p>
        </p:txBody>
      </p:sp>
      <p:grpSp>
        <p:nvGrpSpPr>
          <p:cNvPr id="136" name="Google Shape;136;p2"/>
          <p:cNvGrpSpPr/>
          <p:nvPr/>
        </p:nvGrpSpPr>
        <p:grpSpPr>
          <a:xfrm>
            <a:off x="3975375" y="746256"/>
            <a:ext cx="4241250" cy="3642701"/>
            <a:chOff x="3394350" y="17768"/>
            <a:chExt cx="4241250" cy="3642701"/>
          </a:xfrm>
        </p:grpSpPr>
        <p:sp>
          <p:nvSpPr>
            <p:cNvPr id="137" name="Google Shape;137;p2"/>
            <p:cNvSpPr/>
            <p:nvPr/>
          </p:nvSpPr>
          <p:spPr>
            <a:xfrm>
              <a:off x="4010789" y="17768"/>
              <a:ext cx="3008371" cy="3008371"/>
            </a:xfrm>
            <a:prstGeom prst="rect">
              <a:avLst/>
            </a:prstGeom>
            <a:solidFill>
              <a:schemeClr val="lt1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394350" y="2940469"/>
              <a:ext cx="424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3394350" y="2940469"/>
              <a:ext cx="424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Gill Sans"/>
                <a:buNone/>
              </a:pPr>
              <a:r>
                <a:rPr lang="en-US" sz="4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/>
            </a:p>
          </p:txBody>
        </p:sp>
      </p:grpSp>
      <p:pic>
        <p:nvPicPr>
          <p:cNvPr id="140" name="Google Shape;140;p2" descr="A person wearing a ha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181" y="746945"/>
            <a:ext cx="2065226" cy="241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 descr="A stop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1498" y="961881"/>
            <a:ext cx="1863669" cy="2323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1304" y="1628457"/>
            <a:ext cx="34480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CCNOAI EXPERIENCE AND DUTIES </a:t>
            </a: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body" idx="1"/>
          </p:nvPr>
        </p:nvSpPr>
        <p:spPr>
          <a:xfrm>
            <a:off x="581207" y="2228000"/>
            <a:ext cx="111657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337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 Startup Tech company specializing in Artificial Intelligence</a:t>
            </a:r>
            <a:endParaRPr/>
          </a:p>
          <a:p>
            <a:pPr marL="457200" lvl="0" indent="-3337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Cloud Cyber Networks Operations Artificial Intelligence</a:t>
            </a:r>
            <a:endParaRPr/>
          </a:p>
          <a:p>
            <a:pPr marL="457200" lvl="0" indent="-3337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Lead on automating data flow and data governance</a:t>
            </a:r>
            <a:endParaRPr/>
          </a:p>
          <a:p>
            <a:pPr marL="457200" lvl="0" indent="-3337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Website development </a:t>
            </a:r>
            <a:endParaRPr/>
          </a:p>
          <a:p>
            <a:pPr marL="457200" lvl="0" indent="-3337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User validation testing </a:t>
            </a:r>
            <a:endParaRPr/>
          </a:p>
          <a:p>
            <a:pPr marL="306000" lvl="0" indent="0" algn="l" rtl="0">
              <a:spcBef>
                <a:spcPts val="9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BEFORE VS. AFTER DAILY TRACKER </a:t>
            </a:r>
            <a:endParaRPr/>
          </a:p>
        </p:txBody>
      </p:sp>
      <p:pic>
        <p:nvPicPr>
          <p:cNvPr id="154" name="Google Shape;154;p6" descr="A screenshot of a computer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08585" y="2946781"/>
            <a:ext cx="4381880" cy="21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 descr="A screenshot of a social media pos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89088" y="2965833"/>
            <a:ext cx="5006774" cy="215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669725" y="6014150"/>
            <a:ext cx="85458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https://docs.google.com/spreadsheets/d/113qfgBqHs_1qD94whiJCVEPIvIwpTOaiJJjj1Vv8CGQ/edit#gid=922331350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 sz="3600">
                <a:solidFill>
                  <a:srgbClr val="FFFFFF"/>
                </a:solidFill>
              </a:rPr>
              <a:t>CCNOAI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WEBSITE  </a:t>
            </a:r>
            <a:endParaRPr/>
          </a:p>
        </p:txBody>
      </p:sp>
      <p:grpSp>
        <p:nvGrpSpPr>
          <p:cNvPr id="168" name="Google Shape;168;p7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69" name="Google Shape;169;p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" name="Google Shape;17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10995290" cy="10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</a:pPr>
            <a:r>
              <a:rPr lang="en-US"/>
              <a:t>USER TESTING OF COMPANY’S TOOL</a:t>
            </a:r>
            <a:endParaRPr/>
          </a:p>
        </p:txBody>
      </p:sp>
      <p:pic>
        <p:nvPicPr>
          <p:cNvPr id="178" name="Google Shape;178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86792" y="2676840"/>
            <a:ext cx="15241" cy="5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 descr="A picture containing screensho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694" y="687575"/>
            <a:ext cx="11178775" cy="431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LINKEDIN MAKEOVER </a:t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8"/>
          <p:cNvSpPr txBox="1">
            <a:spLocks noGrp="1"/>
          </p:cNvSpPr>
          <p:nvPr>
            <p:ph type="body" idx="1"/>
          </p:nvPr>
        </p:nvSpPr>
        <p:spPr>
          <a:xfrm>
            <a:off x="6335805" y="2180496"/>
            <a:ext cx="5275001" cy="404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Before interning with CCNOAI: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Char char="-"/>
            </a:pPr>
            <a:r>
              <a:rPr lang="en-US"/>
              <a:t>Had a “ghost profile”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Char char="-"/>
            </a:pPr>
            <a:r>
              <a:rPr lang="en-US"/>
              <a:t>Only having 7 connections 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Char char="-"/>
            </a:pPr>
            <a:r>
              <a:rPr lang="en-US"/>
              <a:t>No resume and cover letter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pic>
        <p:nvPicPr>
          <p:cNvPr id="191" name="Google Shape;19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25" y="2180500"/>
            <a:ext cx="5500651" cy="4045675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/>
          <p:nvPr/>
        </p:nvSpPr>
        <p:spPr>
          <a:xfrm>
            <a:off x="0" y="614406"/>
            <a:ext cx="12192000" cy="6243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TANISHA L. TURNER </a:t>
            </a:r>
            <a:endParaRPr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chemeClr val="lt1"/>
                </a:solidFill>
              </a:rPr>
              <a:t>“Stay focused and remain positive and don’t let adversities hinder you from accomplishing and achieving your goals and </a:t>
            </a:r>
            <a:r>
              <a:rPr lang="en-US">
                <a:solidFill>
                  <a:srgbClr val="FFFFFF"/>
                </a:solidFill>
              </a:rPr>
              <a:t>aspirations  You’re not defined and validated </a:t>
            </a:r>
            <a:r>
              <a:rPr lang="en-US">
                <a:solidFill>
                  <a:schemeClr val="lt1"/>
                </a:solidFill>
              </a:rPr>
              <a:t>by other people’s opinions.”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00" name="Google Shape;200;p11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7535" t="4947" r="22289" b="-4947"/>
          <a:stretch/>
        </p:blipFill>
        <p:spPr>
          <a:xfrm>
            <a:off x="4871058" y="1111641"/>
            <a:ext cx="6330746" cy="465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Gill Sans"/>
              <a:buNone/>
            </a:pPr>
            <a:r>
              <a:rPr lang="en-US" sz="4000">
                <a:solidFill>
                  <a:schemeClr val="accent2"/>
                </a:solidFill>
              </a:rPr>
              <a:t>GOALS AND ASPIRATIONS</a:t>
            </a:r>
            <a:endParaRPr/>
          </a:p>
        </p:txBody>
      </p:sp>
      <p:sp>
        <p:nvSpPr>
          <p:cNvPr id="207" name="Google Shape;207;p12"/>
          <p:cNvSpPr/>
          <p:nvPr/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"/>
          <p:cNvSpPr txBox="1">
            <a:spLocks noGrp="1"/>
          </p:cNvSpPr>
          <p:nvPr>
            <p:ph type="body" idx="1"/>
          </p:nvPr>
        </p:nvSpPr>
        <p:spPr>
          <a:xfrm>
            <a:off x="6400800" y="1507415"/>
            <a:ext cx="5210007" cy="390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Completing my CompTIA Security+ and Ethical Hacking certifications by the end of the year </a:t>
            </a:r>
            <a:endParaRPr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Remain on the President’s List for the remaining of my time at SC State University </a:t>
            </a:r>
            <a:endParaRPr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 Have a successful research experience </a:t>
            </a:r>
            <a:endParaRPr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Continue to grow and maintain LinkedIn connections  </a:t>
            </a:r>
            <a:endParaRPr/>
          </a:p>
          <a:p>
            <a:pPr marL="306000" lvl="0" indent="-189160" algn="l" rtl="0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/>
          </a:p>
          <a:p>
            <a:pPr marL="306000" lvl="0" indent="-189160" algn="l" rtl="0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/>
          </a:p>
        </p:txBody>
      </p:sp>
      <p:sp>
        <p:nvSpPr>
          <p:cNvPr id="209" name="Google Shape;209;p12"/>
          <p:cNvSpPr/>
          <p:nvPr/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Noto Sans Symbols</vt:lpstr>
      <vt:lpstr>Arial</vt:lpstr>
      <vt:lpstr>Calibri</vt:lpstr>
      <vt:lpstr>Gill Sans</vt:lpstr>
      <vt:lpstr>Dividend</vt:lpstr>
      <vt:lpstr>Dividend</vt:lpstr>
      <vt:lpstr>MES Program 2020</vt:lpstr>
      <vt:lpstr>CCNOAI Experience</vt:lpstr>
      <vt:lpstr>CCNOAI EXPERIENCE AND DUTIES </vt:lpstr>
      <vt:lpstr>BEFORE VS. AFTER DAILY TRACKER </vt:lpstr>
      <vt:lpstr>CCNOAI WEBSITE  </vt:lpstr>
      <vt:lpstr>USER TESTING OF COMPANY’S TOOL</vt:lpstr>
      <vt:lpstr>LINKEDIN MAKEOVER </vt:lpstr>
      <vt:lpstr>TANISHA L. TURNER </vt:lpstr>
      <vt:lpstr>GOALS AND ASPIRATIONS</vt:lpstr>
      <vt:lpstr>ACKNOWLEDGMENTS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 Program 2020</dc:title>
  <dc:creator>DaNae White</dc:creator>
  <cp:lastModifiedBy>DaNae White</cp:lastModifiedBy>
  <cp:revision>1</cp:revision>
  <dcterms:created xsi:type="dcterms:W3CDTF">2020-07-29T18:02:39Z</dcterms:created>
  <dcterms:modified xsi:type="dcterms:W3CDTF">2020-08-05T15:48:31Z</dcterms:modified>
</cp:coreProperties>
</file>