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3C3C9-230B-4502-94C1-BC0EAB50B85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331A2-A7AE-4CA4-B3C9-50DB3C7F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****RSA algorithm**** is an asymmetric cryptography algorithm. Asymmetric actually means that it </a:t>
            </a:r>
            <a:r>
              <a:rPr lang="en-US" dirty="0" err="1" smtClean="0"/>
              <a:t>ëorks</a:t>
            </a:r>
            <a:r>
              <a:rPr lang="en-US" dirty="0" smtClean="0"/>
              <a:t> on </a:t>
            </a:r>
            <a:r>
              <a:rPr lang="en-US" dirty="0" err="1" smtClean="0"/>
              <a:t>tëo</a:t>
            </a:r>
            <a:r>
              <a:rPr lang="en-US" dirty="0" smtClean="0"/>
              <a:t> different keys: ****Public Key**** and ****Private Key.**** As the name describes that the Public Key is given to everyone and the Private key is kept 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331A2-A7AE-4CA4-B3C9-50DB3C7F64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2A7F0A-51A9-42C8-9D7D-9643C24755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BCC3C5-56DB-416C-84DD-0F3035E38F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4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Implementimi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RSA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Punuan</a:t>
            </a:r>
            <a:r>
              <a:rPr lang="en-US" dirty="0" smtClean="0"/>
              <a:t>: Daniele </a:t>
            </a:r>
            <a:r>
              <a:rPr lang="en-US" dirty="0" err="1" smtClean="0"/>
              <a:t>Llazo</a:t>
            </a:r>
            <a:r>
              <a:rPr lang="en-US" dirty="0" smtClean="0"/>
              <a:t>, </a:t>
            </a:r>
            <a:r>
              <a:rPr lang="en-US" dirty="0" err="1" smtClean="0"/>
              <a:t>Keini</a:t>
            </a:r>
            <a:r>
              <a:rPr lang="en-US" dirty="0" smtClean="0"/>
              <a:t> </a:t>
            </a:r>
            <a:r>
              <a:rPr lang="en-US" dirty="0" err="1" smtClean="0"/>
              <a:t>Hoxha</a:t>
            </a:r>
            <a:r>
              <a:rPr lang="en-US" dirty="0" smtClean="0"/>
              <a:t>, Albion </a:t>
            </a:r>
            <a:r>
              <a:rPr lang="en-US" dirty="0" err="1" smtClean="0"/>
              <a:t>Mekolli</a:t>
            </a:r>
            <a:r>
              <a:rPr lang="en-US" dirty="0" smtClean="0"/>
              <a:t>, </a:t>
            </a:r>
            <a:r>
              <a:rPr lang="en-US" dirty="0" err="1" smtClean="0"/>
              <a:t>Jonida</a:t>
            </a:r>
            <a:r>
              <a:rPr lang="en-US" dirty="0" smtClean="0"/>
              <a:t> Muja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9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Koncepti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algoritëm</a:t>
            </a:r>
            <a:r>
              <a:rPr lang="en-US" dirty="0" smtClean="0"/>
              <a:t> </a:t>
            </a:r>
            <a:r>
              <a:rPr lang="en-US" dirty="0" err="1" smtClean="0"/>
              <a:t>kriptografik</a:t>
            </a:r>
            <a:r>
              <a:rPr lang="en-US" dirty="0" smtClean="0"/>
              <a:t> </a:t>
            </a:r>
            <a:r>
              <a:rPr lang="en-US" dirty="0" err="1" smtClean="0"/>
              <a:t>asimetrik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Asimetrik</a:t>
            </a:r>
            <a:r>
              <a:rPr lang="en-US" dirty="0" smtClean="0"/>
              <a:t> </a:t>
            </a:r>
            <a:r>
              <a:rPr lang="en-US" dirty="0" err="1" smtClean="0"/>
              <a:t>nënkupton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përdor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çelësa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Atë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: 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çelës</a:t>
            </a:r>
            <a:r>
              <a:rPr lang="en-US" dirty="0" smtClean="0"/>
              <a:t> </a:t>
            </a:r>
            <a:r>
              <a:rPr lang="en-US" dirty="0" err="1" smtClean="0"/>
              <a:t>shkëmbehet</a:t>
            </a:r>
            <a:r>
              <a:rPr lang="en-US" dirty="0" smtClean="0"/>
              <a:t> me </a:t>
            </a:r>
            <a:r>
              <a:rPr lang="en-US" dirty="0" err="1" smtClean="0"/>
              <a:t>palën</a:t>
            </a:r>
            <a:r>
              <a:rPr lang="en-US" dirty="0" smtClean="0"/>
              <a:t> </a:t>
            </a:r>
            <a:r>
              <a:rPr lang="en-US" dirty="0" err="1" smtClean="0"/>
              <a:t>tjetër</a:t>
            </a:r>
            <a:r>
              <a:rPr lang="en-US" dirty="0" smtClean="0"/>
              <a:t>,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shërben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kriptuar</a:t>
            </a:r>
            <a:r>
              <a:rPr lang="en-US" dirty="0" smtClean="0"/>
              <a:t> </a:t>
            </a:r>
            <a:r>
              <a:rPr lang="en-US" dirty="0" err="1" smtClean="0"/>
              <a:t>informacionin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Atë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: 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çelës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shkëmbehet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shërben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deshifruar</a:t>
            </a:r>
            <a:r>
              <a:rPr lang="en-US" dirty="0" smtClean="0"/>
              <a:t> </a:t>
            </a:r>
            <a:r>
              <a:rPr lang="en-US" dirty="0" err="1" smtClean="0"/>
              <a:t>informacionin</a:t>
            </a:r>
            <a:r>
              <a:rPr lang="en-US" dirty="0" smtClean="0"/>
              <a:t> e </a:t>
            </a:r>
            <a:r>
              <a:rPr lang="en-US" dirty="0" err="1" smtClean="0"/>
              <a:t>kriptuar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vjen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pala</a:t>
            </a:r>
            <a:r>
              <a:rPr lang="en-US" dirty="0" smtClean="0"/>
              <a:t> </a:t>
            </a:r>
            <a:r>
              <a:rPr lang="en-US" dirty="0" err="1" smtClean="0"/>
              <a:t>tjetër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Duke </a:t>
            </a:r>
            <a:r>
              <a:rPr lang="en-US" dirty="0" err="1" smtClean="0"/>
              <a:t>qenë</a:t>
            </a:r>
            <a:r>
              <a:rPr lang="en-US" dirty="0" smtClean="0"/>
              <a:t> se </a:t>
            </a:r>
            <a:r>
              <a:rPr lang="en-US" dirty="0" err="1" smtClean="0"/>
              <a:t>çelësi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deshifron</a:t>
            </a:r>
            <a:r>
              <a:rPr lang="en-US" dirty="0" smtClean="0"/>
              <a:t> </a:t>
            </a:r>
            <a:r>
              <a:rPr lang="en-US" dirty="0" err="1" smtClean="0"/>
              <a:t>informacionin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shkëmbehet</a:t>
            </a:r>
            <a:r>
              <a:rPr lang="en-US" dirty="0" smtClean="0"/>
              <a:t>, </a:t>
            </a:r>
            <a:r>
              <a:rPr lang="en-US" dirty="0" err="1" smtClean="0"/>
              <a:t>kjo</a:t>
            </a:r>
            <a:r>
              <a:rPr lang="en-US" dirty="0" smtClean="0"/>
              <a:t> e </a:t>
            </a:r>
            <a:r>
              <a:rPr lang="en-US" dirty="0" err="1" smtClean="0"/>
              <a:t>bën</a:t>
            </a:r>
            <a:r>
              <a:rPr lang="en-US" dirty="0" smtClean="0"/>
              <a:t> </a:t>
            </a:r>
            <a:r>
              <a:rPr lang="en-US" dirty="0" err="1" smtClean="0"/>
              <a:t>algoritmin</a:t>
            </a:r>
            <a:r>
              <a:rPr lang="en-US" dirty="0" smtClean="0"/>
              <a:t> RSA </a:t>
            </a:r>
            <a:r>
              <a:rPr lang="en-US" dirty="0" err="1" smtClean="0"/>
              <a:t>tepër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sigurt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What is RSA &amp; How Does An RSA Encryption Work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02" y="4388996"/>
            <a:ext cx="4583338" cy="17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37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implementimin</a:t>
            </a:r>
            <a:r>
              <a:rPr lang="en-US" dirty="0" smtClean="0"/>
              <a:t> </a:t>
            </a:r>
            <a:r>
              <a:rPr lang="en-US" dirty="0" err="1" smtClean="0"/>
              <a:t>tonë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implementimin</a:t>
            </a:r>
            <a:r>
              <a:rPr lang="en-US" dirty="0" smtClean="0"/>
              <a:t> </a:t>
            </a:r>
            <a:r>
              <a:rPr lang="en-US" dirty="0" err="1" smtClean="0"/>
              <a:t>tonë</a:t>
            </a:r>
            <a:r>
              <a:rPr lang="en-US" dirty="0" smtClean="0"/>
              <a:t>, </a:t>
            </a:r>
            <a:r>
              <a:rPr lang="en-US" dirty="0" err="1" smtClean="0"/>
              <a:t>çelësat</a:t>
            </a:r>
            <a:r>
              <a:rPr lang="en-US" dirty="0" smtClean="0"/>
              <a:t> </a:t>
            </a:r>
            <a:r>
              <a:rPr lang="en-US" dirty="0" err="1" smtClean="0"/>
              <a:t>gjenerohen</a:t>
            </a:r>
            <a:r>
              <a:rPr lang="en-US" dirty="0" smtClean="0"/>
              <a:t> </a:t>
            </a:r>
            <a:r>
              <a:rPr lang="en-US" dirty="0" err="1" smtClean="0"/>
              <a:t>gjatë</a:t>
            </a:r>
            <a:r>
              <a:rPr lang="en-US" dirty="0" smtClean="0"/>
              <a:t> </a:t>
            </a:r>
            <a:r>
              <a:rPr lang="en-US" dirty="0" err="1" smtClean="0"/>
              <a:t>komunikimit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parë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2 </a:t>
            </a:r>
            <a:r>
              <a:rPr lang="en-US" dirty="0" err="1" smtClean="0"/>
              <a:t>palëve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Shkëmbehen</a:t>
            </a:r>
            <a:r>
              <a:rPr lang="en-US" dirty="0" smtClean="0"/>
              <a:t> </a:t>
            </a:r>
            <a:r>
              <a:rPr lang="en-US" dirty="0" err="1" smtClean="0"/>
              <a:t>vetëm</a:t>
            </a:r>
            <a:r>
              <a:rPr lang="en-US" dirty="0" smtClean="0"/>
              <a:t> </a:t>
            </a:r>
            <a:r>
              <a:rPr lang="en-US" dirty="0" err="1" smtClean="0"/>
              <a:t>çelësat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,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vetem</a:t>
            </a:r>
            <a:r>
              <a:rPr lang="en-US" dirty="0" smtClean="0"/>
              <a:t> </a:t>
            </a:r>
            <a:r>
              <a:rPr lang="en-US" dirty="0" err="1" smtClean="0"/>
              <a:t>gjatë</a:t>
            </a:r>
            <a:r>
              <a:rPr lang="en-US" dirty="0" smtClean="0"/>
              <a:t> </a:t>
            </a:r>
            <a:r>
              <a:rPr lang="en-US" dirty="0" err="1" smtClean="0"/>
              <a:t>komunikimit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parë</a:t>
            </a:r>
            <a:r>
              <a:rPr lang="en-US" dirty="0" smtClean="0"/>
              <a:t>, </a:t>
            </a:r>
            <a:r>
              <a:rPr lang="en-US" dirty="0" err="1" smtClean="0"/>
              <a:t>pra</a:t>
            </a:r>
            <a:r>
              <a:rPr lang="en-US" dirty="0" smtClean="0"/>
              <a:t> e-</a:t>
            </a:r>
            <a:r>
              <a:rPr lang="en-US" dirty="0" err="1" smtClean="0"/>
              <a:t>mailit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derguar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</a:t>
            </a:r>
            <a:r>
              <a:rPr lang="en-US" dirty="0" err="1" smtClean="0"/>
              <a:t>njejti</a:t>
            </a:r>
            <a:r>
              <a:rPr lang="en-US" dirty="0" smtClean="0"/>
              <a:t> </a:t>
            </a:r>
            <a:r>
              <a:rPr lang="en-US" dirty="0" err="1" smtClean="0"/>
              <a:t>çelës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përdoret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enkriptimin</a:t>
            </a:r>
            <a:r>
              <a:rPr lang="en-US" dirty="0" smtClean="0"/>
              <a:t> e e-</a:t>
            </a:r>
            <a:r>
              <a:rPr lang="en-US" dirty="0" err="1" smtClean="0"/>
              <a:t>maileve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tjera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palëve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njejta</a:t>
            </a:r>
            <a:r>
              <a:rPr lang="en-US" dirty="0" smtClean="0"/>
              <a:t> </a:t>
            </a:r>
            <a:r>
              <a:rPr lang="en-US" dirty="0" err="1" smtClean="0"/>
              <a:t>metodë</a:t>
            </a:r>
            <a:r>
              <a:rPr lang="en-US" dirty="0" smtClean="0"/>
              <a:t> </a:t>
            </a:r>
            <a:r>
              <a:rPr lang="en-US" dirty="0" err="1" smtClean="0"/>
              <a:t>ndiqet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WhatsApp-i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Teknologjitë</a:t>
            </a:r>
            <a:r>
              <a:rPr lang="en-US" dirty="0" smtClean="0"/>
              <a:t> e </a:t>
            </a:r>
            <a:r>
              <a:rPr lang="en-US" dirty="0" err="1" smtClean="0"/>
              <a:t>përdorura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përdorur</a:t>
            </a: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llogjikën</a:t>
            </a:r>
            <a:r>
              <a:rPr lang="en-US" dirty="0" smtClean="0"/>
              <a:t> e </a:t>
            </a:r>
            <a:r>
              <a:rPr lang="en-US" dirty="0" err="1" smtClean="0"/>
              <a:t>aplikacionit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gjithashtu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gjendje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krijoj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user interface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thjeshtë</a:t>
            </a:r>
            <a:r>
              <a:rPr lang="en-US" dirty="0" smtClean="0"/>
              <a:t>, e </a:t>
            </a:r>
            <a:r>
              <a:rPr lang="en-US" dirty="0" err="1" smtClean="0"/>
              <a:t>mjaftueshme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rastin</a:t>
            </a:r>
            <a:r>
              <a:rPr lang="en-US" dirty="0" smtClean="0"/>
              <a:t> </a:t>
            </a:r>
            <a:r>
              <a:rPr lang="en-US" dirty="0" err="1" smtClean="0"/>
              <a:t>tonë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përdorur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krijuar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container </a:t>
            </a:r>
            <a:r>
              <a:rPr lang="en-US" dirty="0" err="1" smtClean="0"/>
              <a:t>Mailhog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Kemir</a:t>
            </a:r>
            <a:r>
              <a:rPr lang="en-US" dirty="0" smtClean="0"/>
              <a:t> </a:t>
            </a:r>
            <a:r>
              <a:rPr lang="en-US" dirty="0" err="1" smtClean="0"/>
              <a:t>përdor</a:t>
            </a:r>
            <a:r>
              <a:rPr lang="en-US" dirty="0" smtClean="0"/>
              <a:t> </a:t>
            </a:r>
            <a:r>
              <a:rPr lang="en-US" dirty="0" err="1" smtClean="0"/>
              <a:t>Mailhog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SMTP client,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dërguar</a:t>
            </a:r>
            <a:r>
              <a:rPr lang="en-US" dirty="0" smtClean="0"/>
              <a:t> e-</a:t>
            </a:r>
            <a:r>
              <a:rPr lang="en-US" dirty="0" err="1" smtClean="0"/>
              <a:t>mailet</a:t>
            </a:r>
            <a:r>
              <a:rPr lang="en-US" dirty="0" smtClean="0"/>
              <a:t> e </a:t>
            </a:r>
            <a:r>
              <a:rPr lang="en-US" dirty="0" err="1" smtClean="0"/>
              <a:t>kriptuara</a:t>
            </a:r>
            <a:r>
              <a:rPr lang="en-US" dirty="0" smtClean="0"/>
              <a:t>, </a:t>
            </a:r>
            <a:r>
              <a:rPr lang="en-US" dirty="0" err="1" smtClean="0"/>
              <a:t>siç</a:t>
            </a:r>
            <a:r>
              <a:rPr lang="en-US" dirty="0" smtClean="0"/>
              <a:t> e do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kërkesa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9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54" y="2464526"/>
            <a:ext cx="5117837" cy="3063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520" y="2095194"/>
            <a:ext cx="437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is simply for demonstration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0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PowerPoint and Google Slides Template - PPT Sl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098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271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Implementimi i RSA  </vt:lpstr>
      <vt:lpstr>Koncepti i RSA</vt:lpstr>
      <vt:lpstr>RSA në implementimin tonë:</vt:lpstr>
      <vt:lpstr>Teknologjitë e përdorura</vt:lpstr>
      <vt:lpstr>Demo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2024-05-03T14:16:19Z</dcterms:created>
  <dcterms:modified xsi:type="dcterms:W3CDTF">2024-05-03T15:55:48Z</dcterms:modified>
</cp:coreProperties>
</file>