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A8C1-50C3-5216-B0A7-86CB2CBD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A1CE0-580D-E7CB-CC64-7D5A2427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DFC3E-5BF8-8ABD-2F05-394105CF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6CFFC-2F38-F3C2-B965-343595E2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408E3-17A5-27EE-4B73-025E2499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1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D9D94-4B7D-88A0-5F2C-C472F9A4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C548B-EC4F-8C55-0014-D6B63400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56ACE-7BB1-8287-4586-37D0E2B0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34A0D-4FB2-D1A3-703D-64521769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9F7B0-B50B-4B52-08C6-7AD8E16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AE9E94-B865-F95C-7006-D25401FBD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99405-C277-ECF0-0AC3-8BAE96D4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0ADC8-D787-0266-008E-901F2935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8A80F-6648-F9B3-D2CD-6746790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4EF6E-88D2-4B2D-1491-64A0CB3D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FDD5-E333-65F7-FB04-25FF2FFD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96927-D6F9-84F8-2312-982BC7EF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3D154-5752-DB50-20B9-9E5652DA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1F5EC-130B-5961-92AD-F95813E4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526FB-31EE-C5DF-E4DC-D68678C3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8EBB-A532-5927-5FBD-96101E7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39390F-57CA-84F8-19CA-9CEF2DAE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900BE-19CA-9F8B-003D-F31602EC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01061-2CAB-8832-9E5A-4958834D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49B5C-4703-25CE-27CE-56C5EEE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9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5A7FE-DBBA-71BF-2BBD-426C801B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CE0B0-A9B0-7D38-7949-217779351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C5CDE-4A9D-1B15-E39B-58A2E181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72FA78-5A90-7213-C32A-C3BB1410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356BB-5EE3-AF76-12E0-ECA5942B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51BBF-D5B9-770B-3BF6-250C9F7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6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A8209-4437-173D-6068-755DE997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F57B0-B6AC-D583-E6FC-41BE7CD5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23BD6-DA11-0825-05DC-5820A6C4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15DAB-6CD9-2E24-18AB-22EF8BF8F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3D8DAC-C30E-44AD-E131-52A8A5F42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2CB1C4-3F54-E1EB-67C9-662AD871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D067F-9B36-167E-1F01-3DD65512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0A9853-3881-9C76-8CD2-F275B4C5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C783-9ED6-8BAA-2794-FD6DB67A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6E8331-95D4-123B-0E58-30F2FDA4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232993-9541-E975-984E-17A3718F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0E8C33-9EC3-3546-97E7-034A064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E14F90-973A-001E-3574-405F69D6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AA0E55-5DD1-ED29-4F24-A6F6F2AB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D630E-9B31-DAF6-F7D4-0C4F2F4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4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4AAF3-B063-ECF8-EC79-49BC9C46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EB61-C3B3-F6A7-1AC7-404D0FC9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A1961-889E-84F0-6FBD-311D7DF8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B6135E-3E31-5ACE-BD6C-F07DF217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E74589-DF83-AE51-E134-834CE98C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4513F-D073-E06A-4D83-7BD49A51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99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FA9BA-F7B6-6C5D-75D4-DA06925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B63AE-2F30-F985-6132-579770DC3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55351-7D53-DBC3-4EE5-4425B45C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C3E708-D8E5-067D-A425-9AB95249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CF798A-1A75-5961-6ED4-A4356A82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2ED91-BEE2-ADBB-D910-92FE74AF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7FEE-65D6-0754-56B0-2549CF74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B1800A-9626-F900-5CD9-365431E1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5418E-9717-B5C8-6284-CDD53683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AAFF-AD0B-4C7D-A1B8-BBDFA16A192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E60B0-F05A-3922-4B6D-D8618C47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8855E-7447-870E-E48B-052F34D2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6807-BE92-453C-B713-7E2C23417B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1752881" y="2135576"/>
            <a:ext cx="791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решил использовать </a:t>
            </a:r>
            <a:r>
              <a:rPr lang="en-US" dirty="0"/>
              <a:t>Ansible</a:t>
            </a:r>
            <a:r>
              <a:rPr lang="ru-RU" dirty="0"/>
              <a:t>, так как считаю его лучше </a:t>
            </a:r>
            <a:r>
              <a:rPr lang="en-US" dirty="0" err="1"/>
              <a:t>SaltStack</a:t>
            </a:r>
            <a:r>
              <a:rPr lang="en-US" dirty="0"/>
              <a:t> </a:t>
            </a:r>
            <a:r>
              <a:rPr lang="ru-RU" dirty="0"/>
              <a:t>из-за того, что на клиентов не нужно устанавливать агентов. Нужен только открытый 22 порт, который открывается при установке.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238983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715904" y="1643883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выполнения </a:t>
            </a:r>
            <a:r>
              <a:rPr lang="en-US" dirty="0"/>
              <a:t>playbook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CD0044-4DF7-6630-480F-73AEBE5D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8" y="906375"/>
            <a:ext cx="5820667" cy="48344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611FC5-7001-B7DC-638D-88103C9B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89" y="2483309"/>
            <a:ext cx="6248599" cy="39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2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38E0CB-0080-7A4A-32F0-DCDB79BA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8" y="889451"/>
            <a:ext cx="4503810" cy="37036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53F5C0-1FA8-325B-404F-F6F210AE1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63" r="18060"/>
          <a:stretch/>
        </p:blipFill>
        <p:spPr>
          <a:xfrm>
            <a:off x="5391607" y="889451"/>
            <a:ext cx="4503810" cy="2225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5391607" y="3455540"/>
            <a:ext cx="49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Создаю первую ВМ и создаю и сеть </a:t>
            </a:r>
            <a:r>
              <a:rPr lang="en-US" dirty="0"/>
              <a:t>NAT</a:t>
            </a:r>
            <a:r>
              <a:rPr lang="ru-RU" dirty="0"/>
              <a:t>, после чего подключаю ВМ к ней и клонирую.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5C1DC-BF0A-9854-6059-9170587CCD99}"/>
              </a:ext>
            </a:extLst>
          </p:cNvPr>
          <p:cNvSpPr txBox="1"/>
          <p:nvPr/>
        </p:nvSpPr>
        <p:spPr>
          <a:xfrm>
            <a:off x="5486415" y="5426814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 – </a:t>
            </a:r>
            <a:r>
              <a:rPr lang="ru-RU" dirty="0"/>
              <a:t>оригинальная ВМ, которую я не буду менять, </a:t>
            </a:r>
            <a:r>
              <a:rPr lang="en-US" dirty="0"/>
              <a:t>master – </a:t>
            </a:r>
            <a:r>
              <a:rPr lang="ru-RU" dirty="0"/>
              <a:t>сервер, </a:t>
            </a:r>
            <a:r>
              <a:rPr lang="en-US" dirty="0"/>
              <a:t>minion1, 2 – </a:t>
            </a:r>
            <a:r>
              <a:rPr lang="ru-RU" dirty="0"/>
              <a:t>пользователи.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901FD80-9496-035F-22D3-7BE607E3B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253" y="4605309"/>
            <a:ext cx="2476715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370662" y="2466684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Захожу в файлы /</a:t>
            </a:r>
            <a:r>
              <a:rPr lang="en-US" dirty="0" err="1"/>
              <a:t>etc</a:t>
            </a:r>
            <a:r>
              <a:rPr lang="en-US" dirty="0"/>
              <a:t>/hostname</a:t>
            </a:r>
            <a:r>
              <a:rPr lang="ru-RU" dirty="0"/>
              <a:t>, 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/hosts </a:t>
            </a:r>
            <a:r>
              <a:rPr lang="ru-RU" dirty="0"/>
              <a:t>и меняю изначальный </a:t>
            </a:r>
            <a:r>
              <a:rPr lang="en-US" dirty="0"/>
              <a:t>hostname </a:t>
            </a:r>
            <a:r>
              <a:rPr lang="ru-RU" dirty="0"/>
              <a:t>на </a:t>
            </a:r>
            <a:r>
              <a:rPr lang="en-US" dirty="0"/>
              <a:t>minion</a:t>
            </a:r>
            <a:r>
              <a:rPr lang="ru-RU" dirty="0"/>
              <a:t>. Аналогично делаю с</a:t>
            </a:r>
            <a:r>
              <a:rPr lang="en-US" dirty="0"/>
              <a:t> minion2.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349BB9-448F-B69F-D132-D75DA0CE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0" y="1197132"/>
            <a:ext cx="5052498" cy="1592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A6A226-256C-BF14-6369-317CB56E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8" y="2937067"/>
            <a:ext cx="509060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7876948" y="1400022"/>
            <a:ext cx="417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Убеждаюсь в том, что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ru-RU" dirty="0"/>
              <a:t>адреса разные командой </a:t>
            </a:r>
            <a:r>
              <a:rPr lang="en-US" dirty="0" err="1"/>
              <a:t>ip</a:t>
            </a:r>
            <a:r>
              <a:rPr lang="en-US" dirty="0"/>
              <a:t> a.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C69DD-D685-4499-9762-B73E9861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5" y="1084995"/>
            <a:ext cx="7064352" cy="24767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BCAD37-A71F-F02F-1F93-830940B9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2" y="3743707"/>
            <a:ext cx="6980525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3425412" y="5023663"/>
            <a:ext cx="49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Устанавливаю </a:t>
            </a:r>
            <a:r>
              <a:rPr lang="en-US" dirty="0"/>
              <a:t>Ansible</a:t>
            </a:r>
            <a:r>
              <a:rPr lang="ru-RU" dirty="0"/>
              <a:t> на </a:t>
            </a:r>
            <a:r>
              <a:rPr lang="en-US" dirty="0"/>
              <a:t>master </a:t>
            </a:r>
            <a:r>
              <a:rPr lang="ru-RU" dirty="0"/>
              <a:t>проверяю версию и </a:t>
            </a:r>
            <a:r>
              <a:rPr lang="en-US" dirty="0"/>
              <a:t>SSH </a:t>
            </a:r>
            <a:r>
              <a:rPr lang="ru-RU" dirty="0"/>
              <a:t>соединение с </a:t>
            </a:r>
            <a:r>
              <a:rPr lang="en-US" dirty="0"/>
              <a:t>minion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7FDA1-1944-29F5-5439-01272A2D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3" y="1109348"/>
            <a:ext cx="8644816" cy="35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1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551026" y="1771783"/>
            <a:ext cx="4955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Создаю </a:t>
            </a:r>
            <a:r>
              <a:rPr lang="en-US" dirty="0"/>
              <a:t>inventory </a:t>
            </a:r>
            <a:r>
              <a:rPr lang="ru-RU" dirty="0"/>
              <a:t>файл, в котором прописываю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ru-RU" dirty="0"/>
              <a:t>адреса и пароли для подключения. Для дальнейшего масштабирования проекта создаю две группы для примера, с которыми можно будет работать отдельно.</a:t>
            </a:r>
            <a:br>
              <a:rPr lang="ru-RU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r>
              <a:rPr lang="ru-RU" dirty="0"/>
              <a:t>Проверяю подключение </a:t>
            </a:r>
            <a:r>
              <a:rPr lang="en-US" dirty="0"/>
              <a:t>master </a:t>
            </a:r>
            <a:r>
              <a:rPr lang="ru-RU" dirty="0"/>
              <a:t>к </a:t>
            </a:r>
            <a:r>
              <a:rPr lang="en-US" dirty="0"/>
              <a:t>minions.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Пример того, как работать с группами.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2258AE-9C29-50E3-3492-DDDF0BB6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19" y="1013937"/>
            <a:ext cx="5474435" cy="23275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52421C-EE94-3D91-76C0-FA06EB0D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35" y="3514624"/>
            <a:ext cx="4869602" cy="15850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F0D115-4DFA-D39E-D56F-61E05C7D8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69" y="5272902"/>
            <a:ext cx="49915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659178" y="1286167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я установил </a:t>
            </a:r>
            <a:r>
              <a:rPr lang="en-US" dirty="0"/>
              <a:t>zip </a:t>
            </a:r>
            <a:r>
              <a:rPr lang="ru-RU" dirty="0"/>
              <a:t>архив </a:t>
            </a:r>
            <a:r>
              <a:rPr lang="en-US" dirty="0"/>
              <a:t>nginx </a:t>
            </a:r>
            <a:r>
              <a:rPr lang="ru-RU" dirty="0"/>
              <a:t>на </a:t>
            </a:r>
            <a:r>
              <a:rPr lang="en-US" dirty="0"/>
              <a:t>master</a:t>
            </a:r>
            <a:r>
              <a:rPr lang="ru-RU" dirty="0"/>
              <a:t>, который буду скидывать группе </a:t>
            </a:r>
            <a:r>
              <a:rPr lang="en-US" dirty="0" err="1"/>
              <a:t>web_group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playbook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2E80B5-DE09-61DE-16EE-160039BF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63" y="836296"/>
            <a:ext cx="5820295" cy="31799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E6B42A-E4F3-586A-E30C-701C0AA5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09" y="2848594"/>
            <a:ext cx="4559452" cy="3795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E1B1D-8A1D-6D77-F9F5-93C39505F004}"/>
              </a:ext>
            </a:extLst>
          </p:cNvPr>
          <p:cNvSpPr txBox="1"/>
          <p:nvPr/>
        </p:nvSpPr>
        <p:spPr>
          <a:xfrm>
            <a:off x="1305514" y="4653716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Переношу</a:t>
            </a:r>
            <a:r>
              <a:rPr lang="en-US" dirty="0"/>
              <a:t> </a:t>
            </a:r>
            <a:r>
              <a:rPr lang="ru-RU" dirty="0"/>
              <a:t>архив в папку /</a:t>
            </a:r>
            <a:r>
              <a:rPr lang="en-US" dirty="0" err="1"/>
              <a:t>tmp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223819" y="1906297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Создаю</a:t>
            </a:r>
            <a:r>
              <a:rPr lang="en-US" dirty="0"/>
              <a:t> playbook</a:t>
            </a:r>
            <a:r>
              <a:rPr lang="ru-RU" dirty="0"/>
              <a:t>, в котором сначала отправляю архив на </a:t>
            </a:r>
            <a:r>
              <a:rPr lang="en-US" dirty="0"/>
              <a:t>minion</a:t>
            </a:r>
            <a:r>
              <a:rPr lang="ru-RU" dirty="0"/>
              <a:t>, а потоп распаковываю и устанавливаю </a:t>
            </a:r>
            <a:r>
              <a:rPr lang="en-US" dirty="0"/>
              <a:t>deb </a:t>
            </a:r>
            <a:r>
              <a:rPr lang="ru-RU" dirty="0"/>
              <a:t>пакеты.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7BFC0A-3C98-BC55-C9EE-7F35D6E3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37" y="1213432"/>
            <a:ext cx="5090601" cy="23090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E0303C-1F6D-81F9-903B-9E4A39EF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21" y="4735924"/>
            <a:ext cx="4290432" cy="1310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81CD-7E0D-1114-E365-6E2DE8274275}"/>
              </a:ext>
            </a:extLst>
          </p:cNvPr>
          <p:cNvSpPr txBox="1"/>
          <p:nvPr/>
        </p:nvSpPr>
        <p:spPr>
          <a:xfrm>
            <a:off x="6223819" y="4929636"/>
            <a:ext cx="495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изменить стартовую страницу </a:t>
            </a:r>
            <a:r>
              <a:rPr lang="en-US" dirty="0"/>
              <a:t>nginx </a:t>
            </a:r>
            <a:r>
              <a:rPr lang="ru-RU" dirty="0"/>
              <a:t>в разделе </a:t>
            </a:r>
            <a:r>
              <a:rPr lang="en-US" dirty="0"/>
              <a:t>http </a:t>
            </a:r>
            <a:r>
              <a:rPr lang="ru-RU" dirty="0"/>
              <a:t>файла </a:t>
            </a:r>
            <a:r>
              <a:rPr lang="en-US" dirty="0" err="1"/>
              <a:t>nginx.conf</a:t>
            </a:r>
            <a:r>
              <a:rPr lang="en-US" dirty="0"/>
              <a:t> </a:t>
            </a:r>
            <a:r>
              <a:rPr lang="ru-RU" dirty="0"/>
              <a:t>нужно добавить эти строки. Где надо указать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ru-RU" dirty="0"/>
              <a:t>машины, на которой будет запускаться </a:t>
            </a:r>
            <a:r>
              <a:rPr lang="en-US" dirty="0"/>
              <a:t>nginx.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02DBB0-47B1-4ED9-C402-8FFAC95EB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7" y="3906443"/>
            <a:ext cx="5715495" cy="243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44F85-A940-D9BF-B979-656EAF25914F}"/>
              </a:ext>
            </a:extLst>
          </p:cNvPr>
          <p:cNvSpPr txBox="1"/>
          <p:nvPr/>
        </p:nvSpPr>
        <p:spPr>
          <a:xfrm>
            <a:off x="6648551" y="3780972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Запускаем</a:t>
            </a:r>
          </a:p>
        </p:txBody>
      </p:sp>
    </p:spTree>
    <p:extLst>
      <p:ext uri="{BB962C8B-B14F-4D97-AF65-F5344CB8AC3E}">
        <p14:creationId xmlns:p14="http://schemas.microsoft.com/office/powerpoint/2010/main" val="227870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6DA77-EFCA-56FB-96A0-A4663F1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9" y="0"/>
            <a:ext cx="1221555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142F75-D1DD-6249-9B69-E6A2BFAD9773}"/>
              </a:ext>
            </a:extLst>
          </p:cNvPr>
          <p:cNvSpPr txBox="1"/>
          <p:nvPr/>
        </p:nvSpPr>
        <p:spPr>
          <a:xfrm>
            <a:off x="6282815" y="2033931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Index.html </a:t>
            </a:r>
            <a:r>
              <a:rPr lang="ru-RU" dirty="0"/>
              <a:t>добавил в /</a:t>
            </a:r>
            <a:r>
              <a:rPr lang="en-US" dirty="0" err="1"/>
              <a:t>etc</a:t>
            </a:r>
            <a:r>
              <a:rPr lang="en-US" dirty="0"/>
              <a:t>/nginx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55783-ACD9-B420-118B-FAB17235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7" y="861253"/>
            <a:ext cx="5219540" cy="36733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F1C4E3-DC68-F528-D953-EB654609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2" y="3876382"/>
            <a:ext cx="6850974" cy="2507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437BA-7223-A9CB-4C90-DB8263BC0417}"/>
              </a:ext>
            </a:extLst>
          </p:cNvPr>
          <p:cNvSpPr txBox="1"/>
          <p:nvPr/>
        </p:nvSpPr>
        <p:spPr>
          <a:xfrm>
            <a:off x="1828259" y="5211234"/>
            <a:ext cx="25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 файл </a:t>
            </a:r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477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259</Words>
  <Application>Microsoft Office PowerPoint</Application>
  <PresentationFormat>Широкоэкранный</PresentationFormat>
  <Paragraphs>21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Иванченко</dc:creator>
  <cp:lastModifiedBy>Данил Иванченко</cp:lastModifiedBy>
  <cp:revision>6</cp:revision>
  <dcterms:created xsi:type="dcterms:W3CDTF">2023-04-29T19:51:03Z</dcterms:created>
  <dcterms:modified xsi:type="dcterms:W3CDTF">2023-04-30T09:28:53Z</dcterms:modified>
</cp:coreProperties>
</file>