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 id="260" r:id="rId8"/>
    <p:sldId id="270"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4" d="100"/>
          <a:sy n="74"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7/28/2017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Punto de Venta en Línea</a:t>
            </a:r>
            <a:endParaRPr lang="es-MX" dirty="0"/>
          </a:p>
        </p:txBody>
      </p:sp>
      <p:sp>
        <p:nvSpPr>
          <p:cNvPr id="3" name="Subtítulo 2"/>
          <p:cNvSpPr>
            <a:spLocks noGrp="1"/>
          </p:cNvSpPr>
          <p:nvPr>
            <p:ph type="subTitle" idx="1"/>
          </p:nvPr>
        </p:nvSpPr>
        <p:spPr>
          <a:xfrm>
            <a:off x="1507067" y="4050833"/>
            <a:ext cx="7766936" cy="1641629"/>
          </a:xfrm>
        </p:spPr>
        <p:txBody>
          <a:bodyPr>
            <a:normAutofit/>
          </a:bodyPr>
          <a:lstStyle/>
          <a:p>
            <a:r>
              <a:rPr lang="es-MX" dirty="0" smtClean="0"/>
              <a:t>Sapiens Ochoa Luis Fernando</a:t>
            </a:r>
          </a:p>
          <a:p>
            <a:r>
              <a:rPr lang="es-MX" dirty="0" smtClean="0"/>
              <a:t>Galaviz Castillo </a:t>
            </a:r>
            <a:r>
              <a:rPr lang="es-MX" dirty="0" err="1" smtClean="0"/>
              <a:t>Jemael</a:t>
            </a:r>
            <a:endParaRPr lang="es-MX" dirty="0" smtClean="0"/>
          </a:p>
          <a:p>
            <a:r>
              <a:rPr lang="es-MX" dirty="0" smtClean="0"/>
              <a:t>Medina Montoya Georgina Guadalupe</a:t>
            </a:r>
          </a:p>
          <a:p>
            <a:r>
              <a:rPr lang="es-MX" dirty="0" smtClean="0"/>
              <a:t>Nieto Murillo Diego Alejandro</a:t>
            </a:r>
            <a:endParaRPr lang="es-MX" dirty="0"/>
          </a:p>
        </p:txBody>
      </p:sp>
    </p:spTree>
    <p:extLst>
      <p:ext uri="{BB962C8B-B14F-4D97-AF65-F5344CB8AC3E}">
        <p14:creationId xmlns:p14="http://schemas.microsoft.com/office/powerpoint/2010/main" val="890428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Diagrama de Secuencia.</a:t>
            </a:r>
            <a:endParaRPr lang="es-MX" dirty="0"/>
          </a:p>
        </p:txBody>
      </p:sp>
      <p:sp>
        <p:nvSpPr>
          <p:cNvPr id="3" name="Marcador de contenido 2"/>
          <p:cNvSpPr>
            <a:spLocks noGrp="1"/>
          </p:cNvSpPr>
          <p:nvPr>
            <p:ph idx="1"/>
          </p:nvPr>
        </p:nvSpPr>
        <p:spPr/>
        <p:txBody>
          <a:bodyPr/>
          <a:lstStyle/>
          <a:p>
            <a:endParaRPr lang="es-MX"/>
          </a:p>
        </p:txBody>
      </p:sp>
      <p:pic>
        <p:nvPicPr>
          <p:cNvPr id="6" name="Imagen 5"/>
          <p:cNvPicPr>
            <a:picLocks noChangeAspect="1"/>
          </p:cNvPicPr>
          <p:nvPr/>
        </p:nvPicPr>
        <p:blipFill>
          <a:blip r:embed="rId2"/>
          <a:stretch>
            <a:fillRect/>
          </a:stretch>
        </p:blipFill>
        <p:spPr>
          <a:xfrm>
            <a:off x="1538287" y="1440787"/>
            <a:ext cx="7477125" cy="4600575"/>
          </a:xfrm>
          <a:prstGeom prst="rect">
            <a:avLst/>
          </a:prstGeom>
        </p:spPr>
      </p:pic>
    </p:spTree>
    <p:extLst>
      <p:ext uri="{BB962C8B-B14F-4D97-AF65-F5344CB8AC3E}">
        <p14:creationId xmlns:p14="http://schemas.microsoft.com/office/powerpoint/2010/main" val="2662472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Contrato.</a:t>
            </a:r>
            <a:endParaRPr lang="es-MX" dirty="0"/>
          </a:p>
        </p:txBody>
      </p:sp>
      <p:sp>
        <p:nvSpPr>
          <p:cNvPr id="3" name="Marcador de contenido 2"/>
          <p:cNvSpPr>
            <a:spLocks noGrp="1"/>
          </p:cNvSpPr>
          <p:nvPr>
            <p:ph idx="1"/>
          </p:nvPr>
        </p:nvSpPr>
        <p:spPr>
          <a:xfrm>
            <a:off x="677334" y="2121952"/>
            <a:ext cx="8596668" cy="4536425"/>
          </a:xfrm>
        </p:spPr>
        <p:txBody>
          <a:bodyPr/>
          <a:lstStyle/>
          <a:p>
            <a:pPr marL="0" indent="0">
              <a:buNone/>
            </a:pPr>
            <a:r>
              <a:rPr lang="es-MX" b="1" dirty="0"/>
              <a:t>Contrato C01: </a:t>
            </a:r>
            <a:r>
              <a:rPr lang="es-MX" dirty="0"/>
              <a:t>Inicio de sesión.</a:t>
            </a:r>
          </a:p>
          <a:p>
            <a:pPr marL="0" indent="0">
              <a:buNone/>
            </a:pPr>
            <a:r>
              <a:rPr lang="es-MX" b="1" dirty="0"/>
              <a:t>Operación: </a:t>
            </a:r>
            <a:r>
              <a:rPr lang="es-MX" dirty="0" err="1"/>
              <a:t>login</a:t>
            </a:r>
            <a:r>
              <a:rPr lang="es-MX" dirty="0"/>
              <a:t> (correo, contraseña)</a:t>
            </a:r>
          </a:p>
          <a:p>
            <a:pPr marL="0" indent="0">
              <a:buNone/>
            </a:pPr>
            <a:r>
              <a:rPr lang="es-MX" b="1" dirty="0" smtClean="0"/>
              <a:t>Referencia </a:t>
            </a:r>
            <a:r>
              <a:rPr lang="es-MX" b="1" dirty="0"/>
              <a:t>cruzada: </a:t>
            </a:r>
            <a:r>
              <a:rPr lang="es-MX" dirty="0"/>
              <a:t>caso de uso: Realizar compra</a:t>
            </a:r>
          </a:p>
          <a:p>
            <a:pPr marL="0" indent="0">
              <a:buNone/>
            </a:pPr>
            <a:r>
              <a:rPr lang="es-MX" b="1" dirty="0"/>
              <a:t>Precondiciones: </a:t>
            </a:r>
            <a:endParaRPr lang="es-MX" dirty="0"/>
          </a:p>
          <a:p>
            <a:pPr marL="0" lvl="0" indent="0">
              <a:buNone/>
            </a:pPr>
            <a:r>
              <a:rPr lang="es-MX" dirty="0"/>
              <a:t>Se registró al usuario en el sitio.</a:t>
            </a:r>
          </a:p>
          <a:p>
            <a:pPr marL="0" lvl="0" indent="0">
              <a:buNone/>
            </a:pPr>
            <a:r>
              <a:rPr lang="es-MX" dirty="0"/>
              <a:t>se inició sesión.</a:t>
            </a:r>
          </a:p>
          <a:p>
            <a:pPr marL="0" indent="0">
              <a:buNone/>
            </a:pPr>
            <a:r>
              <a:rPr lang="es-MX" b="1" dirty="0"/>
              <a:t>Pos condiciones: </a:t>
            </a:r>
            <a:endParaRPr lang="es-MX" dirty="0"/>
          </a:p>
          <a:p>
            <a:pPr marL="0" lvl="0" indent="0">
              <a:buNone/>
            </a:pPr>
            <a:r>
              <a:rPr lang="es-MX" dirty="0"/>
              <a:t>Se asoció al usuario con el sitio. (formación de asociaciones) </a:t>
            </a:r>
          </a:p>
          <a:p>
            <a:pPr marL="0" lvl="0" indent="0">
              <a:buNone/>
            </a:pPr>
            <a:r>
              <a:rPr lang="es-MX" dirty="0" smtClean="0"/>
              <a:t>Se  </a:t>
            </a:r>
            <a:r>
              <a:rPr lang="es-MX" dirty="0"/>
              <a:t>creó una instancia de venta.(creación de instancias)</a:t>
            </a:r>
          </a:p>
          <a:p>
            <a:pPr marL="0" indent="0">
              <a:buNone/>
            </a:pPr>
            <a:endParaRPr lang="es-MX" dirty="0"/>
          </a:p>
        </p:txBody>
      </p:sp>
    </p:spTree>
    <p:extLst>
      <p:ext uri="{BB962C8B-B14F-4D97-AF65-F5344CB8AC3E}">
        <p14:creationId xmlns:p14="http://schemas.microsoft.com/office/powerpoint/2010/main" val="2400078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56491" y="0"/>
            <a:ext cx="8596668" cy="1320800"/>
          </a:xfrm>
        </p:spPr>
        <p:txBody>
          <a:bodyPr>
            <a:normAutofit/>
          </a:bodyPr>
          <a:lstStyle/>
          <a:p>
            <a:pPr algn="ctr"/>
            <a:r>
              <a:rPr lang="es-MX" sz="1200" dirty="0" smtClean="0"/>
              <a:t>Modelo de Clases de Diseño.</a:t>
            </a:r>
            <a:endParaRPr lang="es-MX" sz="1200" dirty="0"/>
          </a:p>
        </p:txBody>
      </p:sp>
      <p:sp>
        <p:nvSpPr>
          <p:cNvPr id="8" name="Marcador de contenido 7"/>
          <p:cNvSpPr>
            <a:spLocks noGrp="1"/>
          </p:cNvSpPr>
          <p:nvPr>
            <p:ph idx="1"/>
          </p:nvPr>
        </p:nvSpPr>
        <p:spPr/>
        <p:txBody>
          <a:bodyPr/>
          <a:lstStyle/>
          <a:p>
            <a:pPr marL="0" indent="0">
              <a:buNone/>
            </a:pPr>
            <a:endParaRPr lang="es-MX" dirty="0"/>
          </a:p>
        </p:txBody>
      </p:sp>
      <p:pic>
        <p:nvPicPr>
          <p:cNvPr id="9" name="Imagen 8"/>
          <p:cNvPicPr>
            <a:picLocks noChangeAspect="1"/>
          </p:cNvPicPr>
          <p:nvPr/>
        </p:nvPicPr>
        <p:blipFill>
          <a:blip r:embed="rId2"/>
          <a:stretch>
            <a:fillRect/>
          </a:stretch>
        </p:blipFill>
        <p:spPr>
          <a:xfrm>
            <a:off x="2056366" y="-104774"/>
            <a:ext cx="7382909" cy="6816778"/>
          </a:xfrm>
          <a:prstGeom prst="rect">
            <a:avLst/>
          </a:prstGeom>
        </p:spPr>
      </p:pic>
    </p:spTree>
    <p:extLst>
      <p:ext uri="{BB962C8B-B14F-4D97-AF65-F5344CB8AC3E}">
        <p14:creationId xmlns:p14="http://schemas.microsoft.com/office/powerpoint/2010/main" val="2230719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Diagrama de Iteración.</a:t>
            </a:r>
            <a:endParaRPr lang="es-MX" dirty="0"/>
          </a:p>
        </p:txBody>
      </p:sp>
      <p:sp>
        <p:nvSpPr>
          <p:cNvPr id="3" name="Marcador de contenido 2"/>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1140974" y="1154090"/>
            <a:ext cx="8596668" cy="5556383"/>
          </a:xfrm>
          <a:prstGeom prst="rect">
            <a:avLst/>
          </a:prstGeom>
        </p:spPr>
      </p:pic>
    </p:spTree>
    <p:extLst>
      <p:ext uri="{BB962C8B-B14F-4D97-AF65-F5344CB8AC3E}">
        <p14:creationId xmlns:p14="http://schemas.microsoft.com/office/powerpoint/2010/main" val="2576189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Secuencia de Caso de Éxito.</a:t>
            </a:r>
            <a:endParaRPr lang="es-MX"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508" y="1403798"/>
            <a:ext cx="7599022" cy="5395018"/>
          </a:xfrm>
        </p:spPr>
      </p:pic>
    </p:spTree>
    <p:extLst>
      <p:ext uri="{BB962C8B-B14F-4D97-AF65-F5344CB8AC3E}">
        <p14:creationId xmlns:p14="http://schemas.microsoft.com/office/powerpoint/2010/main" val="784036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Conclusión.</a:t>
            </a:r>
            <a:endParaRPr lang="es-MX" dirty="0"/>
          </a:p>
        </p:txBody>
      </p:sp>
      <p:sp>
        <p:nvSpPr>
          <p:cNvPr id="3" name="Marcador de contenido 2"/>
          <p:cNvSpPr>
            <a:spLocks noGrp="1"/>
          </p:cNvSpPr>
          <p:nvPr>
            <p:ph idx="1"/>
          </p:nvPr>
        </p:nvSpPr>
        <p:spPr/>
        <p:txBody>
          <a:bodyPr/>
          <a:lstStyle/>
          <a:p>
            <a:pPr marL="0" indent="0">
              <a:buNone/>
            </a:pPr>
            <a:r>
              <a:rPr lang="es-MX" dirty="0" smtClean="0"/>
              <a:t>La creación de este sistema genera una innovación dentro de la empresa para ofrecer un mejor servicio y atención a clientes. </a:t>
            </a:r>
          </a:p>
          <a:p>
            <a:pPr marL="0" indent="0">
              <a:buNone/>
            </a:pPr>
            <a:r>
              <a:rPr lang="es-MX" dirty="0" smtClean="0"/>
              <a:t>Con una interfaz amigable y fácil de usar, el sistema le permite al usuario adquirir productos de la tienda desde la comodidad de su hogar de una manera segura y confiable, de este modo incrementando las ventas de la empresa y facilitando sus servicios a los clientes.</a:t>
            </a:r>
            <a:endParaRPr lang="es-MX" dirty="0"/>
          </a:p>
        </p:txBody>
      </p:sp>
    </p:spTree>
    <p:extLst>
      <p:ext uri="{BB962C8B-B14F-4D97-AF65-F5344CB8AC3E}">
        <p14:creationId xmlns:p14="http://schemas.microsoft.com/office/powerpoint/2010/main" val="2080466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Contenido.</a:t>
            </a:r>
            <a:endParaRPr lang="es-MX" dirty="0"/>
          </a:p>
        </p:txBody>
      </p:sp>
      <p:sp>
        <p:nvSpPr>
          <p:cNvPr id="3" name="Marcador de contenido 2"/>
          <p:cNvSpPr>
            <a:spLocks noGrp="1"/>
          </p:cNvSpPr>
          <p:nvPr>
            <p:ph idx="1"/>
          </p:nvPr>
        </p:nvSpPr>
        <p:spPr/>
        <p:txBody>
          <a:bodyPr>
            <a:normAutofit fontScale="92500" lnSpcReduction="20000"/>
          </a:bodyPr>
          <a:lstStyle/>
          <a:p>
            <a:r>
              <a:rPr lang="es-MX" dirty="0" smtClean="0"/>
              <a:t> introducción</a:t>
            </a:r>
          </a:p>
          <a:p>
            <a:pPr marL="0" indent="0">
              <a:buNone/>
            </a:pPr>
            <a:r>
              <a:rPr lang="es-MX" dirty="0"/>
              <a:t>	</a:t>
            </a:r>
            <a:r>
              <a:rPr lang="es-MX" dirty="0" smtClean="0"/>
              <a:t>-Alcance</a:t>
            </a:r>
          </a:p>
          <a:p>
            <a:pPr marL="0" indent="0">
              <a:buNone/>
            </a:pPr>
            <a:r>
              <a:rPr lang="es-MX" dirty="0"/>
              <a:t>	</a:t>
            </a:r>
            <a:r>
              <a:rPr lang="es-MX" dirty="0" smtClean="0"/>
              <a:t>-Caso de uso de éxito</a:t>
            </a:r>
          </a:p>
          <a:p>
            <a:pPr marL="0" indent="0">
              <a:buNone/>
            </a:pPr>
            <a:r>
              <a:rPr lang="es-MX" dirty="0"/>
              <a:t>	</a:t>
            </a:r>
            <a:r>
              <a:rPr lang="es-MX" dirty="0" smtClean="0"/>
              <a:t>-Diagrama de caso de uso</a:t>
            </a:r>
          </a:p>
          <a:p>
            <a:pPr marL="0" indent="0">
              <a:buNone/>
            </a:pPr>
            <a:r>
              <a:rPr lang="es-MX" dirty="0"/>
              <a:t>	</a:t>
            </a:r>
            <a:r>
              <a:rPr lang="es-MX" dirty="0" smtClean="0"/>
              <a:t>-Caso de uso extendido</a:t>
            </a:r>
          </a:p>
          <a:p>
            <a:pPr marL="0" indent="0">
              <a:buNone/>
            </a:pPr>
            <a:r>
              <a:rPr lang="es-MX" dirty="0"/>
              <a:t>	</a:t>
            </a:r>
            <a:r>
              <a:rPr lang="es-MX" dirty="0" smtClean="0"/>
              <a:t>-Diagrama modelo de dominio</a:t>
            </a:r>
          </a:p>
          <a:p>
            <a:pPr marL="0" indent="0">
              <a:buNone/>
            </a:pPr>
            <a:r>
              <a:rPr lang="es-MX" dirty="0"/>
              <a:t>	</a:t>
            </a:r>
            <a:r>
              <a:rPr lang="es-MX" dirty="0" smtClean="0"/>
              <a:t>-Diagrama de secuencia</a:t>
            </a:r>
          </a:p>
          <a:p>
            <a:pPr marL="0" indent="0">
              <a:buNone/>
            </a:pPr>
            <a:r>
              <a:rPr lang="es-MX" dirty="0"/>
              <a:t>	</a:t>
            </a:r>
            <a:r>
              <a:rPr lang="es-MX" dirty="0" smtClean="0"/>
              <a:t>-Contratos</a:t>
            </a:r>
          </a:p>
          <a:p>
            <a:pPr marL="0" indent="0">
              <a:buNone/>
            </a:pPr>
            <a:r>
              <a:rPr lang="es-MX" dirty="0"/>
              <a:t>	</a:t>
            </a:r>
            <a:r>
              <a:rPr lang="es-MX" dirty="0" smtClean="0"/>
              <a:t>-Modelo de clases de diseño</a:t>
            </a:r>
          </a:p>
          <a:p>
            <a:pPr marL="0" indent="0">
              <a:buNone/>
            </a:pPr>
            <a:r>
              <a:rPr lang="es-MX" dirty="0" smtClean="0"/>
              <a:t>	-Diagrama de iteración</a:t>
            </a:r>
          </a:p>
          <a:p>
            <a:r>
              <a:rPr lang="es-MX" dirty="0" smtClean="0"/>
              <a:t>Conclusiones</a:t>
            </a:r>
            <a:endParaRPr lang="es-MX" dirty="0"/>
          </a:p>
        </p:txBody>
      </p:sp>
    </p:spTree>
    <p:extLst>
      <p:ext uri="{BB962C8B-B14F-4D97-AF65-F5344CB8AC3E}">
        <p14:creationId xmlns:p14="http://schemas.microsoft.com/office/powerpoint/2010/main" val="2646582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Introducción.</a:t>
            </a:r>
            <a:endParaRPr lang="es-MX" dirty="0"/>
          </a:p>
        </p:txBody>
      </p:sp>
      <p:sp>
        <p:nvSpPr>
          <p:cNvPr id="3" name="Marcador de contenido 2"/>
          <p:cNvSpPr>
            <a:spLocks noGrp="1"/>
          </p:cNvSpPr>
          <p:nvPr>
            <p:ph idx="1"/>
          </p:nvPr>
        </p:nvSpPr>
        <p:spPr/>
        <p:txBody>
          <a:bodyPr/>
          <a:lstStyle/>
          <a:p>
            <a:pPr marL="0" indent="0">
              <a:buNone/>
            </a:pPr>
            <a:r>
              <a:rPr lang="es-MX" dirty="0"/>
              <a:t> C</a:t>
            </a:r>
            <a:r>
              <a:rPr lang="es-MX" dirty="0" smtClean="0"/>
              <a:t>on el paso del tiempo la tecnología ha cambiado la manera en que vivimos, al igual que ha cambiado la manera en que las empresas trabajan, explotando las nuevas tecnologías para buscar nuevas maneras de brindar un mejor servicio a sus clientes. </a:t>
            </a:r>
          </a:p>
          <a:p>
            <a:pPr marL="0" indent="0">
              <a:buNone/>
            </a:pPr>
            <a:r>
              <a:rPr lang="es-MX" dirty="0"/>
              <a:t>E</a:t>
            </a:r>
            <a:r>
              <a:rPr lang="es-MX" dirty="0" smtClean="0"/>
              <a:t>n el presente proyecto hablaremos de un sistema de punto de venta en línea para la empresa Final </a:t>
            </a:r>
            <a:r>
              <a:rPr lang="es-MX" dirty="0" err="1" smtClean="0"/>
              <a:t>Boss</a:t>
            </a:r>
            <a:r>
              <a:rPr lang="es-MX" dirty="0" smtClean="0"/>
              <a:t> con la finalidad de expandir su servicio de venta de videojuegos al ámbito web.</a:t>
            </a:r>
            <a:endParaRPr lang="es-MX" dirty="0"/>
          </a:p>
        </p:txBody>
      </p:sp>
    </p:spTree>
    <p:extLst>
      <p:ext uri="{BB962C8B-B14F-4D97-AF65-F5344CB8AC3E}">
        <p14:creationId xmlns:p14="http://schemas.microsoft.com/office/powerpoint/2010/main" val="3978669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Alcance.</a:t>
            </a:r>
            <a:endParaRPr lang="es-MX" dirty="0"/>
          </a:p>
        </p:txBody>
      </p:sp>
      <p:sp>
        <p:nvSpPr>
          <p:cNvPr id="3" name="Marcador de contenido 2"/>
          <p:cNvSpPr>
            <a:spLocks noGrp="1"/>
          </p:cNvSpPr>
          <p:nvPr>
            <p:ph idx="1"/>
          </p:nvPr>
        </p:nvSpPr>
        <p:spPr/>
        <p:txBody>
          <a:bodyPr/>
          <a:lstStyle/>
          <a:p>
            <a:pPr marL="0" indent="0">
              <a:buNone/>
            </a:pPr>
            <a:r>
              <a:rPr lang="es-MX" dirty="0"/>
              <a:t> Diseñar un sistema de software  para la venta en línea de videojuegos ,para la sociedad </a:t>
            </a:r>
            <a:r>
              <a:rPr lang="es-MX" dirty="0" err="1"/>
              <a:t>Gamer</a:t>
            </a:r>
            <a:r>
              <a:rPr lang="es-MX" dirty="0"/>
              <a:t> donde el cliente podrá adquirir una diversidad de videojuegos de acuerdo a su gusto, Este sistema tiene como objetivo principal desarrollar una herramienta para la compra y venta de videojuegos, el cual gestionara los distintos procesos administrativos tales como inventario, ventas, compras y distintas ofertas de videojuegos, con el fin de facilitar el proceso de adquisición de videojuegos ahorrándole al cliente tiempo y dinero.</a:t>
            </a:r>
          </a:p>
        </p:txBody>
      </p:sp>
    </p:spTree>
    <p:extLst>
      <p:ext uri="{BB962C8B-B14F-4D97-AF65-F5344CB8AC3E}">
        <p14:creationId xmlns:p14="http://schemas.microsoft.com/office/powerpoint/2010/main" val="1078827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Caso de uso </a:t>
            </a:r>
            <a:r>
              <a:rPr lang="es-MX" dirty="0" smtClean="0"/>
              <a:t>de </a:t>
            </a:r>
            <a:r>
              <a:rPr lang="es-MX" dirty="0" err="1" smtClean="0"/>
              <a:t>exito</a:t>
            </a:r>
            <a:r>
              <a:rPr lang="es-MX" dirty="0" smtClean="0"/>
              <a:t>.</a:t>
            </a:r>
            <a:endParaRPr lang="es-MX" dirty="0"/>
          </a:p>
        </p:txBody>
      </p:sp>
      <p:sp>
        <p:nvSpPr>
          <p:cNvPr id="3" name="Marcador de contenido 2"/>
          <p:cNvSpPr>
            <a:spLocks noGrp="1"/>
          </p:cNvSpPr>
          <p:nvPr>
            <p:ph idx="1"/>
          </p:nvPr>
        </p:nvSpPr>
        <p:spPr/>
        <p:txBody>
          <a:bodyPr/>
          <a:lstStyle/>
          <a:p>
            <a:r>
              <a:rPr lang="es-MX" dirty="0"/>
              <a:t>El cliente entra al sitio web y hace login con su cuenta la cual cuenta con una tarjeta de crédito registrada.</a:t>
            </a:r>
          </a:p>
          <a:p>
            <a:r>
              <a:rPr lang="es-MX" dirty="0"/>
              <a:t>El cliente navega el sitio y encuentra un producto de su agrado, hace click en el botón </a:t>
            </a:r>
            <a:r>
              <a:rPr lang="es-MX" dirty="0" smtClean="0"/>
              <a:t>de agregar al carrito y posteriormente en el botón de </a:t>
            </a:r>
            <a:r>
              <a:rPr lang="es-MX" dirty="0"/>
              <a:t>compra.</a:t>
            </a:r>
          </a:p>
          <a:p>
            <a:r>
              <a:rPr lang="es-MX" dirty="0"/>
              <a:t>La transacción de la tarjeta de crédito es exitosa y el pedido del cliente es agregado a la lista de envíos pendientes de la empresa.</a:t>
            </a:r>
          </a:p>
          <a:p>
            <a:r>
              <a:rPr lang="es-MX" dirty="0"/>
              <a:t>Se agregan puntos (coins) a la cuenta del cliente por su compra.</a:t>
            </a:r>
          </a:p>
          <a:p>
            <a:endParaRPr lang="es-MX" dirty="0"/>
          </a:p>
        </p:txBody>
      </p:sp>
    </p:spTree>
    <p:extLst>
      <p:ext uri="{BB962C8B-B14F-4D97-AF65-F5344CB8AC3E}">
        <p14:creationId xmlns:p14="http://schemas.microsoft.com/office/powerpoint/2010/main" val="2942231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Diagrama de caso de uso.</a:t>
            </a:r>
            <a:endParaRPr lang="es-MX"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647" y="1188950"/>
            <a:ext cx="6418042" cy="5559580"/>
          </a:xfrm>
        </p:spPr>
      </p:pic>
    </p:spTree>
    <p:extLst>
      <p:ext uri="{BB962C8B-B14F-4D97-AF65-F5344CB8AC3E}">
        <p14:creationId xmlns:p14="http://schemas.microsoft.com/office/powerpoint/2010/main" val="1722425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3736" y="0"/>
            <a:ext cx="8596668" cy="1320800"/>
          </a:xfrm>
        </p:spPr>
        <p:txBody>
          <a:bodyPr/>
          <a:lstStyle/>
          <a:p>
            <a:pPr algn="ctr"/>
            <a:r>
              <a:rPr lang="es-MX" dirty="0" smtClean="0"/>
              <a:t>Caso de uso de </a:t>
            </a:r>
            <a:r>
              <a:rPr lang="es-MX" dirty="0" smtClean="0"/>
              <a:t>éxito extendido.</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8343" y="660400"/>
            <a:ext cx="9105364" cy="6103718"/>
          </a:xfrm>
        </p:spPr>
      </p:pic>
    </p:spTree>
    <p:extLst>
      <p:ext uri="{BB962C8B-B14F-4D97-AF65-F5344CB8AC3E}">
        <p14:creationId xmlns:p14="http://schemas.microsoft.com/office/powerpoint/2010/main" val="3546308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677334" y="1930400"/>
            <a:ext cx="10537803" cy="3904117"/>
          </a:xfrm>
          <a:prstGeom prst="rect">
            <a:avLst/>
          </a:prstGeom>
        </p:spPr>
      </p:pic>
    </p:spTree>
    <p:extLst>
      <p:ext uri="{BB962C8B-B14F-4D97-AF65-F5344CB8AC3E}">
        <p14:creationId xmlns:p14="http://schemas.microsoft.com/office/powerpoint/2010/main" val="3301393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Diagrama Modelo de Dominio.</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734" y="1390919"/>
            <a:ext cx="8086570" cy="5420776"/>
          </a:xfrm>
        </p:spPr>
      </p:pic>
    </p:spTree>
    <p:extLst>
      <p:ext uri="{BB962C8B-B14F-4D97-AF65-F5344CB8AC3E}">
        <p14:creationId xmlns:p14="http://schemas.microsoft.com/office/powerpoint/2010/main" val="3290060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521</TotalTime>
  <Words>474</Words>
  <Application>Microsoft Office PowerPoint</Application>
  <PresentationFormat>Panorámica</PresentationFormat>
  <Paragraphs>47</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Trebuchet MS</vt:lpstr>
      <vt:lpstr>Wingdings 3</vt:lpstr>
      <vt:lpstr>Faceta</vt:lpstr>
      <vt:lpstr>Punto de Venta en Línea</vt:lpstr>
      <vt:lpstr>Contenido.</vt:lpstr>
      <vt:lpstr>Introducción.</vt:lpstr>
      <vt:lpstr>Alcance.</vt:lpstr>
      <vt:lpstr>Caso de uso de exito.</vt:lpstr>
      <vt:lpstr>Diagrama de caso de uso.</vt:lpstr>
      <vt:lpstr>Caso de uso de éxito extendido.</vt:lpstr>
      <vt:lpstr>Presentación de PowerPoint</vt:lpstr>
      <vt:lpstr>Diagrama Modelo de Dominio.</vt:lpstr>
      <vt:lpstr>Diagrama de Secuencia.</vt:lpstr>
      <vt:lpstr>Contrato.</vt:lpstr>
      <vt:lpstr>Modelo de Clases de Diseño.</vt:lpstr>
      <vt:lpstr>Diagrama de Iteración.</vt:lpstr>
      <vt:lpstr>Secuencia de Caso de Éxito.</vt:lpstr>
      <vt:lpstr>Conclusión.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Punto de Venta en Línea</dc:title>
  <dc:creator>diego nieto murillo</dc:creator>
  <cp:lastModifiedBy>diego nieto murillo</cp:lastModifiedBy>
  <cp:revision>25</cp:revision>
  <dcterms:created xsi:type="dcterms:W3CDTF">2017-07-27T03:48:14Z</dcterms:created>
  <dcterms:modified xsi:type="dcterms:W3CDTF">2017-07-28T17:00:13Z</dcterms:modified>
</cp:coreProperties>
</file>