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aleway" charset="0"/>
      <p:regular r:id="rId23"/>
      <p:bold r:id="rId24"/>
      <p:italic r:id="rId25"/>
      <p:boldItalic r:id="rId26"/>
    </p:embeddedFont>
    <p:embeddedFont>
      <p:font typeface="Lato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EBB83A6-FA0F-476A-9E62-656254E54296}">
  <a:tblStyle styleId="{3EBB83A6-FA0F-476A-9E62-656254E54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-6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7914caaf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b7914caaf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7914caa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7914caa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7914caaf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7914caaf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7914caaf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7914caaf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7914caa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7914caaf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7914caaf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7914caaf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7914caaf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7914caaf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7914caa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b7914caaf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b7914caaf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b7914caaf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b7914caaf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b7914caaf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7914caa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7914caa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7914caaf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b7914caaf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7914caa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7914caa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7914caaf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7914caaf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7914caa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7914caa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7914caaf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7914caaf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7914caa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7914caa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7914caaf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7914caaf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7914caaf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7914caaf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Разработка модуля импорта и корректировки договоров страховой компании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94577" y="42045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Подготовил Головкин Даниил</a:t>
            </a:r>
            <a:endParaRPr sz="18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Студент группы ИБП-15</a:t>
            </a:r>
            <a:endParaRPr sz="18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 требования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Предоставлять возможность: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Выполнять загрузку реестров договоров в базу данных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Редактировать реестры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Редактировать содержимое реестров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Обрабатывать содержимое реестров и реестры целиком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Удалять загруженные ранее реестры и отдельные неактивные договора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Нефункциональные требования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Программный интерфейс должен быть реализован в браузере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   должен использовать существующую   структуру БД в части хранения договоров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Требования к внешним интерфейсам: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Использовать REST-сообщения, SQL-запросы для взаимодействия программных модулей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вариантов использования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175" y="2016475"/>
            <a:ext cx="4859925" cy="25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703450" y="1328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частей программы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75" y="1904100"/>
            <a:ext cx="5429150" cy="30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добавления реестра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146" y="1853850"/>
            <a:ext cx="3658475" cy="313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обработки реестра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671" y="1884000"/>
            <a:ext cx="3914076" cy="31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удаления реестра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345" y="1983925"/>
            <a:ext cx="4392400" cy="28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разработки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25" y="1918300"/>
            <a:ext cx="1920825" cy="13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296" y="1989600"/>
            <a:ext cx="1626200" cy="1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622" y="1832550"/>
            <a:ext cx="1662275" cy="14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472" y="3350600"/>
            <a:ext cx="1852125" cy="17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8375" y="3620150"/>
            <a:ext cx="22193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29763" y="3351925"/>
            <a:ext cx="25241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748825" y="2088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Модульное: проверка корректной работы отдельных единиц клиентской и серверной части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Интеграционное: проверка взаимодействия модулей в клиентской и серверной частях приложения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Системное: проверка работоспособности всей программы в целом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Экономическое обоснование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 smtClean="0"/>
              <a:t>Внедрение </a:t>
            </a:r>
            <a:r>
              <a:rPr lang="ru" sz="1100" dirty="0"/>
              <a:t>в общую систему документооборота модуля импорта и корректировки реестров договоров страховой компании, положительно повлияло на динамику работы страховой компании.</a:t>
            </a:r>
            <a:endParaRPr sz="1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 smtClean="0"/>
              <a:t>У</a:t>
            </a:r>
            <a:r>
              <a:rPr lang="ru" sz="1100" dirty="0" smtClean="0"/>
              <a:t>величилось </a:t>
            </a:r>
            <a:r>
              <a:rPr lang="ru" sz="1100" dirty="0"/>
              <a:t>количество обслуживаемых клиентов за одну единицу </a:t>
            </a:r>
            <a:r>
              <a:rPr lang="ru" sz="1100" dirty="0" smtClean="0"/>
              <a:t>времени.</a:t>
            </a:r>
          </a:p>
          <a:p>
            <a:pPr marL="0" lvl="0" indent="0" algn="just">
              <a:buNone/>
            </a:pPr>
            <a:r>
              <a:rPr lang="ru" sz="1100" dirty="0" smtClean="0"/>
              <a:t>Итоговая стоимость разработки: </a:t>
            </a:r>
            <a:r>
              <a:rPr lang="ru-RU" sz="1100" dirty="0" smtClean="0"/>
              <a:t>467921,88 рублей.</a:t>
            </a:r>
            <a:endParaRPr lang="ru" sz="11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 smtClean="0"/>
              <a:t>Применение </a:t>
            </a:r>
            <a:r>
              <a:rPr lang="ru" sz="1100" dirty="0"/>
              <a:t>разработанного модуля позволило сократить около 10 процентов персонала, работающего в сфере обслуживания клиентов.</a:t>
            </a:r>
            <a:endParaRPr sz="1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/>
              <a:t>На территории одного отдела страховой компании работает в среднем 10 человек, обслуживающих клиентов. </a:t>
            </a:r>
            <a:endParaRPr lang="ru" sz="11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 smtClean="0"/>
              <a:t>С</a:t>
            </a:r>
            <a:r>
              <a:rPr lang="ru" sz="1100" dirty="0" smtClean="0"/>
              <a:t>редняя заработная плата: </a:t>
            </a:r>
            <a:r>
              <a:rPr lang="ru" sz="1100" dirty="0"/>
              <a:t>25 тысяч рублей и 30 процентов социальных </a:t>
            </a:r>
            <a:r>
              <a:rPr lang="ru" sz="1100" dirty="0" smtClean="0"/>
              <a:t>отчислений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 smtClean="0"/>
              <a:t>Затраты компании в месяц</a:t>
            </a:r>
            <a:r>
              <a:rPr lang="ru" sz="1100" dirty="0" smtClean="0"/>
              <a:t> 25+25*0.3 </a:t>
            </a:r>
            <a:r>
              <a:rPr lang="ru" sz="1100" dirty="0"/>
              <a:t>= 32,5 тысячи рублей. </a:t>
            </a:r>
            <a:endParaRPr lang="ru" sz="11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 smtClean="0"/>
              <a:t>При сокращении хотя бы одного работника, </a:t>
            </a:r>
            <a:r>
              <a:rPr lang="ru" sz="1100" dirty="0" smtClean="0"/>
              <a:t>понадобится </a:t>
            </a:r>
            <a:r>
              <a:rPr lang="ru" sz="1100" dirty="0"/>
              <a:t>около 15 </a:t>
            </a:r>
            <a:r>
              <a:rPr lang="ru" sz="1100" dirty="0" smtClean="0"/>
              <a:t>месяцев для покрытия затрат на разработку.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Термины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Страхование - отношения (между страхователем и страховщиком) по защите имущественных интересов физических и юридических лиц (страхователей) при наступлении определённых событий (страховых случаев) за счёт денежных фондов(страховых фондов), формируемых из уплачиваемых ими страховых взносов (страховой премии).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400"/>
              </a:spcBef>
              <a:buNone/>
            </a:pPr>
            <a:r>
              <a:rPr lang="ru" sz="1400" dirty="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страхования- </a:t>
            </a:r>
            <a:r>
              <a:rPr lang="ru-RU" sz="14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это </a:t>
            </a:r>
            <a:r>
              <a:rPr lang="ru-RU" sz="14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соглашение между </a:t>
            </a:r>
            <a:r>
              <a:rPr lang="ru-RU" sz="14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страхователем</a:t>
            </a:r>
            <a:r>
              <a:rPr lang="ru-RU" sz="14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 и </a:t>
            </a:r>
            <a:r>
              <a:rPr lang="ru-RU" sz="14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страховщиком, </a:t>
            </a:r>
            <a:r>
              <a:rPr lang="ru-RU" sz="14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в соответствии с условиями которого страховщик обязуется компенсировать ущерб в той или иной форме либо выплатить страхователю или </a:t>
            </a:r>
            <a:r>
              <a:rPr lang="ru-RU" sz="1400" dirty="0" err="1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выгодоприобретателю</a:t>
            </a:r>
            <a:r>
              <a:rPr lang="ru-RU" sz="14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 определенную</a:t>
            </a:r>
            <a:r>
              <a:rPr lang="ru-RU" sz="14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 </a:t>
            </a:r>
            <a:r>
              <a:rPr lang="ru-RU" sz="14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денежную сумму</a:t>
            </a:r>
            <a:r>
              <a:rPr lang="ru-RU" sz="14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 при наступлении предусмотренного договором </a:t>
            </a:r>
            <a:r>
              <a:rPr lang="ru-RU" sz="14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страхового случая. </a:t>
            </a:r>
            <a:endParaRPr sz="1400">
              <a:solidFill>
                <a:schemeClr val="bg2"/>
              </a:solidFill>
              <a:latin typeface="+mn-lt"/>
              <a:ea typeface="Arial"/>
              <a:cs typeface="Times New Roman" pitchFamily="18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729450" y="19529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результате выполнения работы по разработке модуля импорта и корректировки реестров договоров, можно сделать вывод о том, что разработанной продукт полностью удовлетворяет потребностям страховой компании в быстродействии, надежности и удобству взаимодействия с ним.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 	Рассматривая приобретение модуля импорта и корректировки реестров договоров со стороны страховой компании, можно выделить большое количество положительных моментов, среди которых можно выделить такие, как: уменьшение количества времени, затрачиваемого на обслуживание клиента, ускорение документооборота, устойчивость к ЧП и, как следствие, увеличение прибыли.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48825" y="1284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Термины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66656" y="1843586"/>
            <a:ext cx="5073241" cy="1370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Реестр договоров – это форма, которая используется участниками договорного процесса с целью учета подписанных соглашений и является инструментом их внутреннего делопроизводства. Любое соглашение, после его подписания сторонами, передается их делопроизводителям для дальнейшей регистрации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indent="0">
              <a:spcBef>
                <a:spcPts val="400"/>
              </a:spcBef>
              <a:buNone/>
            </a:pPr>
            <a:endParaRPr lang="ru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ru-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Учет </a:t>
            </a:r>
            <a:r>
              <a:rPr lang="ru-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страховых полисов в системе страховой компании может вестись с помощью реестров договоров, представленных в виде Excel-документов.  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897" y="3078179"/>
            <a:ext cx="3418722" cy="182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1031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 </a:t>
            </a: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может сразу попасть из реестра в базу данных, так как может содержать ошибки.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Именно поэтому необходимо разработать соответствующий функционал, для того, чтобы оптимизировать документооборот.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того, чтобы это было возможно было принято решение о создании модуля импорта и корректировки реестров договоров.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575" y="3896225"/>
            <a:ext cx="49053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Проблематика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При увеличении количества обрабатываемых или удаляемых договоров, растет нагрузка на сервер.</a:t>
            </a:r>
            <a:br>
              <a:rPr lang="ru"/>
            </a:br>
            <a:r>
              <a:rPr lang="ru"/>
              <a:t>Чем выше нагрузка на сервер, тем больше вероятность того, что он может не выдержать и повиснуть.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качестве решения выступает брокер сообщений RabbitMQ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50" y="2498775"/>
            <a:ext cx="5204425" cy="24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аналогов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891875" y="1853850"/>
          <a:ext cx="7059900" cy="3023880"/>
        </p:xfrm>
        <a:graphic>
          <a:graphicData uri="http://schemas.openxmlformats.org/drawingml/2006/table">
            <a:tbl>
              <a:tblPr>
                <a:noFill/>
                <a:tableStyleId>{3EBB83A6-FA0F-476A-9E62-656254E54296}</a:tableStyleId>
              </a:tblPr>
              <a:tblGrid>
                <a:gridCol w="1764975"/>
                <a:gridCol w="1764975"/>
                <a:gridCol w="1764975"/>
                <a:gridCol w="1764975"/>
              </a:tblGrid>
              <a:tr h="7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Критерий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Е1 ЕВФРАТ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ТЕЗИС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Модуль импорта и корректировки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Ограничение на количество пользователей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Асинхронная обработка данных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Реализация в браузере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90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Стоимость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В зависимости от количества пользователей, оплачивается ежегодно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В зависимости от количества пользователей, оплачивается ежегодно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Оплачивается единоразово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Упростить и автоматизировать работу с реестрами договоров страховой компании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Реализовать простой и понятный интерфейс в браузере для загрузки Excel-документов и отображения данных, содержащихся в них.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Обеспечить загрузку данных из документа в таблицы БД.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Осуществить возможность обработки реестра целиком и отдельных договоров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Предоставить возможность удаления реестров и неактивных договоров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581</Words>
  <PresentationFormat>Экран (16:9)</PresentationFormat>
  <Paragraphs>80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Raleway</vt:lpstr>
      <vt:lpstr>Lato</vt:lpstr>
      <vt:lpstr>Times New Roman</vt:lpstr>
      <vt:lpstr>Streamline</vt:lpstr>
      <vt:lpstr>Разработка модуля импорта и корректировки договоров страховой компании</vt:lpstr>
      <vt:lpstr>Термины</vt:lpstr>
      <vt:lpstr>Термины</vt:lpstr>
      <vt:lpstr>Актуальность</vt:lpstr>
      <vt:lpstr>Проблематика</vt:lpstr>
      <vt:lpstr>Решение</vt:lpstr>
      <vt:lpstr>Обзор аналогов</vt:lpstr>
      <vt:lpstr>Цель</vt:lpstr>
      <vt:lpstr>Задачи</vt:lpstr>
      <vt:lpstr>Функциональные требования</vt:lpstr>
      <vt:lpstr>Нефункциональные требования</vt:lpstr>
      <vt:lpstr>Диаграмма вариантов использования</vt:lpstr>
      <vt:lpstr>Взаимодействие частей программы</vt:lpstr>
      <vt:lpstr>Алгоритм добавления реестра</vt:lpstr>
      <vt:lpstr>Алгоритм обработки реестра</vt:lpstr>
      <vt:lpstr>Алгоритм удаления реестра</vt:lpstr>
      <vt:lpstr>Инструменты разработки</vt:lpstr>
      <vt:lpstr>Тестирование</vt:lpstr>
      <vt:lpstr>Экономическое обоснование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импорта и корректировки договоров страховой компании</dc:title>
  <cp:lastModifiedBy>Пользователь Windows</cp:lastModifiedBy>
  <cp:revision>8</cp:revision>
  <dcterms:modified xsi:type="dcterms:W3CDTF">2019-06-17T17:11:55Z</dcterms:modified>
</cp:coreProperties>
</file>