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FEDEEC1-FD8C-46B0-90A9-9E396BB41FB9}">
  <a:tblStyle styleId="{DFEDEEC1-FD8C-46B0-90A9-9E396BB41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7914caa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7914caa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7914caa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7914caa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7914caa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7914caa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914caaf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914caa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7914caa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7914caa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914caa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914caa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7914caa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7914caa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7914caa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7914caa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7914caa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7914caa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b7914caa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b7914caa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14caa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14caa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914caaf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914caaf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7914caa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7914caa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914caaf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914caa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7914caa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7914caa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914caa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914caa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914caa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914caa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7914caa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7914caa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b7914caa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b7914caa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Разработка модуля импорта и корректировки договоров страховой компании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94577" y="4204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Подготовил Головкин Даниил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Студент группы ИБП-15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Предоставлять возможность: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Выполнять загрузку реестров договоров в базу данных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Редактировать реестры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Редактировать содержимое реестров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Обрабатывать содержимое реестров и реестры целиком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Удалять загруженные ранее реестры и отдельные неактивные договора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Программный интерфейс должен быть реализован в браузере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   должен использовать существующую   структуру БД в части хранения договоров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внешним интерфейсам: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Использовать REST-сообщения, SQL-запросы для взаимодействия программных модулей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75" y="2016475"/>
            <a:ext cx="4859925" cy="2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03450" y="132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частей программы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1904100"/>
            <a:ext cx="5429150" cy="3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добавления реестра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46" y="1853850"/>
            <a:ext cx="3658475" cy="31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обработки реестра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71" y="1884000"/>
            <a:ext cx="3914076" cy="3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удаления реестра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45" y="1983925"/>
            <a:ext cx="4392400" cy="28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25" y="1918300"/>
            <a:ext cx="1920825" cy="13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296" y="1989600"/>
            <a:ext cx="1626200" cy="11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622" y="1832550"/>
            <a:ext cx="1662275" cy="14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72" y="3350600"/>
            <a:ext cx="1852125" cy="17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8375" y="3620150"/>
            <a:ext cx="2219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9763" y="3351925"/>
            <a:ext cx="2524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748825" y="2088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Модульное: проверка корректной работы отдельных единиц клиентской и серверной части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Интеграционное: проверка взаимодействия модулей в клиентской и серверной частях приложения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Системное: проверка работоспособности всей программы в целом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Экономическое обоснование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48825" y="128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Термины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22625" y="1680625"/>
            <a:ext cx="60123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 договоров 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Любое соглашение, после его подписания сторонами, передается их делопроизводителям для дальнейшей регистрации.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25" y="2744125"/>
            <a:ext cx="4055484" cy="21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1952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выполнения работы по разработке модуля импорта и корректировки реестров договоров, можно сделать вывод о том, что разработанной продукт полностью удовлетворяет потребностям страховой компании в быстродействии, надежности и удобству взаимодействия с ним.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 	Рассматривая приобретение модуля импорта и корректировки реестров договоров со стороны страховой компании, можно выделить большое количество положительных моментов, среди которых можно выделить такие, как: уменьшение количества времени, затрачиваемого на обслуживание клиента, ускорение документооборота, устойчивость к ЧП и, как следствие, увеличение прибыли.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Термины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Страхование - отношения (между страхователем и страховщиком) по защите имущественных интересов физических и юридических лиц (страхователей) при наступлении определённых событий (страховых случаев) за счёт денежных фондов(страховых фондов), формируемых из уплачиваемых ими страховых взносов (страховой премии).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DA2B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- соглашение двух или более лиц об установлении, изменении или прекращении гражданских прав и обязанностей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103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Учет страховых полисов в системе страховой компании может вестись с помощью реестров договоров, представленных в виде Excel-документов. 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не может сразу попасть из реестра в базу данных, так как может содержать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Именно поэтому необходимо разработать соответствующий функционал, для того, чтобы оптимизировать документооборот.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чтобы это было возможно было принято решение о создании модуля импорта и корректировки реестров договоров.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575" y="3896225"/>
            <a:ext cx="4905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 увеличении количества обрабатываемых или удаляемых договоров, растет нагрузка на сервер.</a:t>
            </a:r>
            <a:br>
              <a:rPr lang="ru"/>
            </a:br>
            <a:r>
              <a:rPr lang="ru"/>
              <a:t>Чем выше нагрузка на сервер, тем больше вероятность того, что он может не выдержать и повиснуть.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качестве решения выступает брокер сообщений RabbitMQ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50" y="2498775"/>
            <a:ext cx="5204425" cy="24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891875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{DFEDEEC1-FD8C-46B0-90A9-9E396BB41FB9}</a:tableStyleId>
              </a:tblPr>
              <a:tblGrid>
                <a:gridCol w="1764975"/>
                <a:gridCol w="1764975"/>
                <a:gridCol w="1764975"/>
                <a:gridCol w="1764975"/>
              </a:tblGrid>
              <a:tr h="720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Критерий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Е1 ЕВФРАТ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ТЕЗИС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Модуль импорта и корректировки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7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Ограничение на количество пользователей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Асинхронная обработка данных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Реализация в браузере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05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Стоимость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Оплачивается единоразово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Упростить и автоматизировать работу с реестрами договоров страховой компании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Реализовать простой и понятный интерфейс в браузере для загрузки Excel-документов и отображения данных, содержащихся в них.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Обеспечить загрузку данных из документа в таблицы БД.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Осуществить возможность обработки реестра целиком и отдельных договоров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Предоставить возможность удаления реестров и неактивных договоров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