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1" r:id="rId3"/>
    <p:sldId id="266" r:id="rId4"/>
    <p:sldId id="259" r:id="rId5"/>
    <p:sldId id="264" r:id="rId6"/>
    <p:sldId id="267" r:id="rId7"/>
    <p:sldId id="271" r:id="rId8"/>
    <p:sldId id="257" r:id="rId9"/>
    <p:sldId id="258" r:id="rId10"/>
    <p:sldId id="260" r:id="rId11"/>
    <p:sldId id="265" r:id="rId12"/>
    <p:sldId id="272" r:id="rId13"/>
    <p:sldId id="268" r:id="rId14"/>
    <p:sldId id="269" r:id="rId15"/>
    <p:sldId id="270" r:id="rId16"/>
    <p:sldId id="262" r:id="rId17"/>
    <p:sldId id="263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80" autoAdjust="0"/>
  </p:normalViewPr>
  <p:slideViewPr>
    <p:cSldViewPr>
      <p:cViewPr varScale="1">
        <p:scale>
          <a:sx n="123" d="100"/>
          <a:sy n="123" d="100"/>
        </p:scale>
        <p:origin x="-9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175A628-7829-4C17-9707-9D1E1AEEA138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B00E2BD-7A95-4402-A4DC-2D056B740C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75A628-7829-4C17-9707-9D1E1AEEA138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0E2BD-7A95-4402-A4DC-2D056B740C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75A628-7829-4C17-9707-9D1E1AEEA138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0E2BD-7A95-4402-A4DC-2D056B740C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75A628-7829-4C17-9707-9D1E1AEEA138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0E2BD-7A95-4402-A4DC-2D056B740C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75A628-7829-4C17-9707-9D1E1AEEA138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0E2BD-7A95-4402-A4DC-2D056B740C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75A628-7829-4C17-9707-9D1E1AEEA138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0E2BD-7A95-4402-A4DC-2D056B740C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75A628-7829-4C17-9707-9D1E1AEEA138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0E2BD-7A95-4402-A4DC-2D056B740C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75A628-7829-4C17-9707-9D1E1AEEA138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0E2BD-7A95-4402-A4DC-2D056B740C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75A628-7829-4C17-9707-9D1E1AEEA138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0E2BD-7A95-4402-A4DC-2D056B740C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175A628-7829-4C17-9707-9D1E1AEEA138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0E2BD-7A95-4402-A4DC-2D056B740C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75A628-7829-4C17-9707-9D1E1AEEA138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B00E2BD-7A95-4402-A4DC-2D056B740C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175A628-7829-4C17-9707-9D1E1AEEA138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B00E2BD-7A95-4402-A4DC-2D056B740C3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модуля импорта и корректировки договоров страховой компании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Головкин Даниил </a:t>
            </a:r>
            <a:br>
              <a:rPr lang="ru-RU" dirty="0" smtClean="0"/>
            </a:br>
            <a:r>
              <a:rPr lang="ru-RU" dirty="0" smtClean="0"/>
              <a:t>Студент группы ИБП-15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Предоставлять возможность:</a:t>
            </a:r>
          </a:p>
          <a:p>
            <a:pPr>
              <a:buNone/>
            </a:pPr>
            <a:r>
              <a:rPr lang="ru-RU" dirty="0" smtClean="0"/>
              <a:t>1) Выполнять загрузку реестров договоров в базу данных</a:t>
            </a:r>
          </a:p>
          <a:p>
            <a:pPr>
              <a:buNone/>
            </a:pPr>
            <a:r>
              <a:rPr lang="ru-RU" dirty="0" smtClean="0"/>
              <a:t> 3) Редактировать реестры</a:t>
            </a:r>
          </a:p>
          <a:p>
            <a:pPr>
              <a:buNone/>
            </a:pPr>
            <a:r>
              <a:rPr lang="ru-RU" dirty="0" smtClean="0"/>
              <a:t> 4) Редактировать договоры из реестров</a:t>
            </a:r>
          </a:p>
          <a:p>
            <a:pPr>
              <a:buNone/>
            </a:pPr>
            <a:r>
              <a:rPr lang="ru-RU" dirty="0" smtClean="0"/>
              <a:t> 4) Удалять содержимое реестров</a:t>
            </a:r>
          </a:p>
          <a:p>
            <a:pPr>
              <a:buNone/>
            </a:pPr>
            <a:r>
              <a:rPr lang="ru-RU" dirty="0" smtClean="0"/>
              <a:t> 5) Удалять загруженные ранее реестры</a:t>
            </a:r>
          </a:p>
          <a:p>
            <a:pPr>
              <a:buNone/>
            </a:pPr>
            <a:r>
              <a:rPr lang="ru-RU" dirty="0" smtClean="0"/>
              <a:t> 6) Выполнять аутентификацию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Программный интерфейс должен быть реализован в приятной для глаз цветовой палитре</a:t>
            </a:r>
          </a:p>
          <a:p>
            <a:pPr lvl="0"/>
            <a:r>
              <a:rPr lang="ru-RU" dirty="0" smtClean="0"/>
              <a:t>Функционал 	должен использовать существующую 	структуру БД в части хранения договоров</a:t>
            </a:r>
          </a:p>
          <a:p>
            <a:pPr marL="0" lvl="0" indent="0" algn="just">
              <a:spcBef>
                <a:spcPts val="1600"/>
              </a:spcBef>
              <a:buNone/>
            </a:pPr>
            <a:r>
              <a:rPr lang="ru-RU" dirty="0" smtClean="0"/>
              <a:t>Требования к внешним интерфейсам:</a:t>
            </a:r>
          </a:p>
          <a:p>
            <a:pPr marL="457200" lvl="0" indent="-342900" algn="just">
              <a:spcBef>
                <a:spcPts val="1600"/>
              </a:spcBef>
              <a:buSzPts val="1800"/>
              <a:buNone/>
            </a:pPr>
            <a:r>
              <a:rPr lang="ru-RU" dirty="0" smtClean="0"/>
              <a:t> 	Использовать </a:t>
            </a:r>
            <a:r>
              <a:rPr lang="en-US" dirty="0" smtClean="0"/>
              <a:t>REST-</a:t>
            </a:r>
            <a:r>
              <a:rPr lang="ru-RU" dirty="0" smtClean="0"/>
              <a:t>сообщения, </a:t>
            </a:r>
            <a:r>
              <a:rPr lang="en-US" dirty="0" smtClean="0"/>
              <a:t>SQL</a:t>
            </a:r>
            <a:r>
              <a:rPr lang="ru-RU" dirty="0" smtClean="0"/>
              <a:t>-запросы для взаимодействия программных модулей</a:t>
            </a:r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Нефункциональные требования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2050" name="Picture 2" descr="C:\Users\DaNkO\Downloads\лул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28736"/>
            <a:ext cx="7724775" cy="4105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добавления реестра</a:t>
            </a:r>
            <a:endParaRPr lang="ru-RU" dirty="0"/>
          </a:p>
        </p:txBody>
      </p:sp>
      <p:pic>
        <p:nvPicPr>
          <p:cNvPr id="1026" name="Picture 2" descr="C:\Users\DaNkO\Downloads\Загрузка реестр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214422"/>
            <a:ext cx="6000792" cy="51447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удаления реестра</a:t>
            </a:r>
            <a:endParaRPr lang="ru-RU" dirty="0"/>
          </a:p>
        </p:txBody>
      </p:sp>
      <p:pic>
        <p:nvPicPr>
          <p:cNvPr id="2050" name="Picture 2" descr="C:\Users\DaNkO\Downloads\Удаление реестр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357298"/>
            <a:ext cx="6905626" cy="4533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обработки реестра</a:t>
            </a:r>
            <a:endParaRPr lang="ru-RU" dirty="0"/>
          </a:p>
        </p:txBody>
      </p:sp>
      <p:pic>
        <p:nvPicPr>
          <p:cNvPr id="3074" name="Picture 2" descr="C:\Users\DaNkO\Downloads\Обработка реестр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285860"/>
            <a:ext cx="5848351" cy="4819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разработки</a:t>
            </a:r>
            <a:endParaRPr lang="ru-RU" dirty="0"/>
          </a:p>
        </p:txBody>
      </p:sp>
      <p:pic>
        <p:nvPicPr>
          <p:cNvPr id="3076" name="Picture 4" descr="http://www.codebind.com/wp-content/uploads/2016/06/Java-Tutorial-for-Beginne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2500330" cy="1767733"/>
          </a:xfrm>
          <a:prstGeom prst="rect">
            <a:avLst/>
          </a:prstGeom>
          <a:noFill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1235319"/>
            <a:ext cx="2428892" cy="173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70" y="1214422"/>
            <a:ext cx="2188216" cy="190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3357562"/>
            <a:ext cx="2370819" cy="220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72132" y="3571876"/>
            <a:ext cx="2500330" cy="170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43240" y="3786190"/>
            <a:ext cx="2205023" cy="73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8258204" cy="337643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Модульное: проверка корректной работы отдельных единиц клиентской и серверной части</a:t>
            </a:r>
          </a:p>
          <a:p>
            <a:r>
              <a:rPr lang="ru-RU" dirty="0" smtClean="0"/>
              <a:t>Интеграционное: проверка взаимодействия модулей в клиенткой и серверной частях приложения</a:t>
            </a:r>
          </a:p>
          <a:p>
            <a:r>
              <a:rPr lang="ru-RU" dirty="0" smtClean="0"/>
              <a:t>Системное: проверка работоспособности всей программы в целом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0683" y="4714884"/>
            <a:ext cx="3958514" cy="199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Экономическое обоснование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800" smtClean="0"/>
              <a:t>	Разработанный </a:t>
            </a:r>
            <a:r>
              <a:rPr lang="ru-RU" sz="2800" dirty="0" smtClean="0"/>
              <a:t>продукт полностью удовлетворяет потребностям системы страховой компании в быстродействии, надежности, безопасности. Использование данного модуля позитивно повлияло на продуктивность в плане документооборота внутри страховой компании.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8329642" cy="1590481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Реестр договоров – это форма, которая используется участниками договорного процесса с целью учета подписанных соглашений и является инструментом их внутреннего делопроизводства. Любое соглашение, после его подписания сторонами, передается их делопроизводителям для дальнейшей регистрации.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pic>
        <p:nvPicPr>
          <p:cNvPr id="8194" name="Picture 2" descr="http://dogovorum.ru/files/blanks/img/reestr_dogovoro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3000372"/>
            <a:ext cx="6929486" cy="37357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00034" y="1428736"/>
            <a:ext cx="8186766" cy="273349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Страхование - отношения (между страхователем и страховщиком) по защите имущественных интересов физических и юридических лиц (страхователей) при наступлении определённых событий (страховых случаев) за счёт денежных фондов(страховых фондов), формируемых из уплачиваемых ими страховых взносов (страховой премии).</a:t>
            </a:r>
          </a:p>
          <a:p>
            <a:r>
              <a:rPr lang="ru-RU" dirty="0" smtClean="0"/>
              <a:t>Договор - соглашение двух или более лиц об установлении, изменении или прекращении гражданских прав и обязанностей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pic>
        <p:nvPicPr>
          <p:cNvPr id="4" name="Picture 4" descr="https://autogear.ru/misc/i/gallery/96684/27243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4000504"/>
            <a:ext cx="3857652" cy="25805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73362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   	Учет страховых полисов в системе страховой компании может вестись с помощью реестров договоров, представленных в виде Excel-документов. 	</a:t>
            </a:r>
          </a:p>
          <a:p>
            <a:pPr>
              <a:buNone/>
            </a:pPr>
            <a:r>
              <a:rPr lang="ru-RU" dirty="0" smtClean="0"/>
              <a:t>		Договор не может сразу попасть из реестра в базу данных, так как может содержать ошибки. </a:t>
            </a:r>
          </a:p>
          <a:p>
            <a:pPr>
              <a:buNone/>
            </a:pPr>
            <a:r>
              <a:rPr lang="ru-RU" dirty="0" smtClean="0"/>
              <a:t>		Именно поэтому необходимо разработать соответствующий функционал, для того, чтобы оптимизировать документооборот. </a:t>
            </a:r>
          </a:p>
          <a:p>
            <a:pPr>
              <a:buNone/>
            </a:pPr>
            <a:r>
              <a:rPr lang="ru-RU" dirty="0" smtClean="0"/>
              <a:t>		Для того, чтобы это было возможно было принято решение о создании модуля реестра и корректировки договоров.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1026" name="Picture 2" descr="C:\Users\DaNkO\Downloads\Взаимодействие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5214950"/>
            <a:ext cx="5423373" cy="10636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Проблематика</a:t>
            </a:r>
            <a:endParaRPr lang="ru-RU" dirty="0"/>
          </a:p>
        </p:txBody>
      </p:sp>
      <p:sp>
        <p:nvSpPr>
          <p:cNvPr id="8194" name="AutoShape 2" descr="http://mmbiz.qpic.cn/mmbiz_png/7fxWIIIo4QsOE5muCfzdB1TQUMFWvoOBuqyOib0qeibibse3Ej6lZxx4pbSD83xI5PH7kTh3DlyR41ATajcmhrFgw/0?wx_fmt=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643182"/>
            <a:ext cx="392909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7115196" cy="130472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При загрузке большого количество документов появляется высокая вероятность того, что сервер не выдержит и повиснет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481329"/>
            <a:ext cx="8115328" cy="187623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В качестве решения проблемы повисания сервера предлагается отправлять документы асинхронно с помощью брокера сообщений </a:t>
            </a:r>
            <a:r>
              <a:rPr lang="en-US" dirty="0" err="1" smtClean="0"/>
              <a:t>RabbitMQ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357562"/>
            <a:ext cx="5929354" cy="282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Проведено исследование, результатом которого стало известно, что ни один существующий аналоги не может быть использован. Использование уже готовых программных решений приведет к тому, что многие части придется доделывать. </a:t>
            </a:r>
          </a:p>
          <a:p>
            <a:r>
              <a:rPr lang="ru-RU" dirty="0" smtClean="0"/>
              <a:t>По этим причинам проще и выгоднее разработать собственное программное обеспечение для реализации потребностей конкретной системы. Таким образом, аналогов, способных реализовать аналогичный функционал, не существует.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ru-RU" dirty="0" smtClean="0"/>
              <a:t>Упростить и автоматизировать работу с реестрами договоров страховой компании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pic>
        <p:nvPicPr>
          <p:cNvPr id="6146" name="Picture 2" descr="http://fb.ru/misc/i/gallery/47518/188968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2786058"/>
            <a:ext cx="3071834" cy="3067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7186634" cy="43765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1) Реализовать простой и понятный интерфейс в браузере для загрузки </a:t>
            </a:r>
            <a:r>
              <a:rPr lang="en-US" dirty="0" smtClean="0"/>
              <a:t>Excel</a:t>
            </a:r>
            <a:r>
              <a:rPr lang="ru-RU" dirty="0" smtClean="0"/>
              <a:t>-документов и отображения данных, содержащихся в них.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2) Обеспечить загрузку данных из документа в </a:t>
            </a:r>
            <a:r>
              <a:rPr lang="ru-RU" dirty="0" smtClean="0"/>
              <a:t>таблицы</a:t>
            </a:r>
            <a:r>
              <a:rPr lang="ru-RU" dirty="0" smtClean="0"/>
              <a:t> </a:t>
            </a:r>
            <a:r>
              <a:rPr lang="ru-RU" dirty="0" smtClean="0"/>
              <a:t>БД.</a:t>
            </a:r>
          </a:p>
          <a:p>
            <a:pPr>
              <a:buNone/>
            </a:pPr>
            <a:r>
              <a:rPr lang="ru-RU" dirty="0" smtClean="0"/>
              <a:t>3) Гарантировать асинхронную </a:t>
            </a:r>
            <a:r>
              <a:rPr lang="ru-RU" dirty="0" smtClean="0"/>
              <a:t>обработку </a:t>
            </a:r>
            <a:r>
              <a:rPr lang="ru-RU" dirty="0" smtClean="0"/>
              <a:t>договоров</a:t>
            </a:r>
          </a:p>
          <a:p>
            <a:pPr>
              <a:buNone/>
            </a:pPr>
            <a:r>
              <a:rPr lang="ru-RU" dirty="0" smtClean="0"/>
              <a:t>4) Предоставить возможность удалять изменять, сортировать, </a:t>
            </a:r>
            <a:r>
              <a:rPr lang="ru-RU" smtClean="0"/>
              <a:t>искать </a:t>
            </a:r>
            <a:r>
              <a:rPr lang="ru-RU" smtClean="0"/>
              <a:t>договоры </a:t>
            </a:r>
            <a:r>
              <a:rPr lang="ru-RU" dirty="0" smtClean="0"/>
              <a:t>и реестры</a:t>
            </a:r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4786322"/>
            <a:ext cx="1338039" cy="1875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629</TotalTime>
  <Words>293</Words>
  <Application>Microsoft Office PowerPoint</Application>
  <PresentationFormat>Экран (4:3)</PresentationFormat>
  <Paragraphs>51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Открытая</vt:lpstr>
      <vt:lpstr>Разработка модуля импорта и корректировки договоров страховой компании</vt:lpstr>
      <vt:lpstr>Термины</vt:lpstr>
      <vt:lpstr>Термины</vt:lpstr>
      <vt:lpstr>Актуальность</vt:lpstr>
      <vt:lpstr>Проблематика</vt:lpstr>
      <vt:lpstr>Решение</vt:lpstr>
      <vt:lpstr>Обзор аналогов</vt:lpstr>
      <vt:lpstr>Цель</vt:lpstr>
      <vt:lpstr>Задачи</vt:lpstr>
      <vt:lpstr>Функциональные требования</vt:lpstr>
      <vt:lpstr>Нефункциональные требования</vt:lpstr>
      <vt:lpstr>Диаграмма вариантов использования</vt:lpstr>
      <vt:lpstr>Алгоритм добавления реестра</vt:lpstr>
      <vt:lpstr>Алгоритм удаления реестра</vt:lpstr>
      <vt:lpstr>Алгоритм обработки реестра</vt:lpstr>
      <vt:lpstr>Инструменты разработки</vt:lpstr>
      <vt:lpstr>Тестирование</vt:lpstr>
      <vt:lpstr>Экономическое обоснование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модуля импорта и корректировки договоров страховой компании</dc:title>
  <dc:creator>Пользователь Windows</dc:creator>
  <cp:lastModifiedBy>Пользователь Windows</cp:lastModifiedBy>
  <cp:revision>60</cp:revision>
  <dcterms:created xsi:type="dcterms:W3CDTF">2019-02-18T20:00:18Z</dcterms:created>
  <dcterms:modified xsi:type="dcterms:W3CDTF">2019-05-22T18:31:43Z</dcterms:modified>
</cp:coreProperties>
</file>