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9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56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214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47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13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0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69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7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6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3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0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9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1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55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in Bild, das Farbigkeit, Grafiken, Grafikdesign, lila enthält.&#10;&#10;Automatisch generierte Beschreibung">
            <a:extLst>
              <a:ext uri="{FF2B5EF4-FFF2-40B4-BE49-F238E27FC236}">
                <a16:creationId xmlns:a16="http://schemas.microsoft.com/office/drawing/2014/main" id="{4698F332-570A-3FD2-7EAA-035B6E835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36" r="-1" b="51286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2E2441-C166-3DDD-C332-A604B7836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de-AT" sz="4800">
                <a:solidFill>
                  <a:srgbClr val="EBEBEB"/>
                </a:solidFill>
              </a:rPr>
              <a:t>Programmierung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689107-FACC-65CD-D7C3-87B3E0448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>
            <a:normAutofit/>
          </a:bodyPr>
          <a:lstStyle/>
          <a:p>
            <a:r>
              <a:rPr lang="de-AT">
                <a:solidFill>
                  <a:schemeClr val="tx2">
                    <a:lumMod val="40000"/>
                    <a:lumOff val="60000"/>
                  </a:schemeClr>
                </a:solidFill>
              </a:rPr>
              <a:t>Daniel Nussbaum</a:t>
            </a:r>
          </a:p>
        </p:txBody>
      </p:sp>
    </p:spTree>
    <p:extLst>
      <p:ext uri="{BB962C8B-B14F-4D97-AF65-F5344CB8AC3E}">
        <p14:creationId xmlns:p14="http://schemas.microsoft.com/office/powerpoint/2010/main" val="160842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5AD507-A9DD-E450-D1B6-A993E789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8011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F103D-46BE-A683-4A33-B3022264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Programme</a:t>
            </a:r>
            <a:endParaRPr lang="de-A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E9C902-EFAF-BD92-4F47-87A469D728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188025"/>
            <a:ext cx="9681643" cy="521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83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11EC6C-DB44-9616-8E56-8DD05208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State Machines</a:t>
            </a:r>
          </a:p>
        </p:txBody>
      </p:sp>
      <p:sp>
        <p:nvSpPr>
          <p:cNvPr id="205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de-A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8C1005-0421-9603-29B9-43DA3101FF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658256"/>
            <a:ext cx="5449889" cy="55414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49A0FDD-1E71-3A95-F73C-18F869B2EB62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Allgemeiner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Zustand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der Anlage </a:t>
            </a:r>
            <a:b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(Hand- /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Automatikmodus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State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Regelt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den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automatischen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Ablauf</a:t>
            </a: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9423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694C9-DF2E-13F9-4A9D-DBFA1BC4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Eingänge / Ausgänge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5A09BE-313F-1C3B-F7BF-0A9201A727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45"/>
          <a:stretch/>
        </p:blipFill>
        <p:spPr bwMode="auto">
          <a:xfrm>
            <a:off x="646110" y="2167767"/>
            <a:ext cx="5309687" cy="362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89F10DC-2CEA-8C31-37B3-D76CE6D3C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2"/>
          <a:stretch/>
        </p:blipFill>
        <p:spPr bwMode="auto">
          <a:xfrm>
            <a:off x="6307872" y="2167767"/>
            <a:ext cx="4551991" cy="362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15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A3E0D4-17E4-7D64-46FC-C4299C86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EBEBEB"/>
                </a:solidFill>
              </a:rPr>
              <a:t>Langsam Anlauf / Verbesserung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4109" name="Freeform: Shape 4108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de-AT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4BC40CE-E67A-F3ED-3954-D573F5F10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0" y="4613655"/>
            <a:ext cx="10895370" cy="86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CD666E12-C206-93D6-DD83-EB5A7942B205}"/>
                  </a:ext>
                </a:extLst>
              </p:cNvPr>
              <p:cNvSpPr txBox="1"/>
              <p:nvPr/>
            </p:nvSpPr>
            <p:spPr>
              <a:xfrm>
                <a:off x="1309344" y="3545716"/>
                <a:ext cx="9918820" cy="5768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75488">
                  <a:spcAft>
                    <a:spcPts val="600"/>
                  </a:spcAft>
                </a:pPr>
                <a:r>
                  <a:rPr lang="de-AT" sz="291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Position</a:t>
                </a:r>
                <a14:m>
                  <m:oMath xmlns:m="http://schemas.openxmlformats.org/officeDocument/2006/math">
                    <m:r>
                      <a:rPr lang="de-AT" sz="3744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</m:t>
                    </m:r>
                    <m:r>
                      <a:rPr lang="de-AT" sz="3744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𝑃𝑜𝑠𝑖𝑡𝑖𝑜𝑛</m:t>
                    </m:r>
                    <m:r>
                      <a:rPr lang="de-AT" sz="3744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 </m:t>
                    </m:r>
                    <m:r>
                      <a:rPr lang="de-AT" sz="3744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𝐺𝑒𝑠𝑐h𝑤𝑖𝑛𝑑𝑖𝑔𝑘𝑒𝑖𝑡</m:t>
                    </m:r>
                    <m:r>
                      <a:rPr lang="de-AT" sz="3744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∗</m:t>
                    </m:r>
                    <m:r>
                      <a:rPr lang="de-AT" sz="3744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𝑍𝑒𝑖𝑡</m:t>
                    </m:r>
                  </m:oMath>
                </a14:m>
                <a:endParaRPr lang="de-AT" sz="280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CD666E12-C206-93D6-DD83-EB5A7942B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344" y="3545716"/>
                <a:ext cx="9918820" cy="576818"/>
              </a:xfrm>
              <a:prstGeom prst="rect">
                <a:avLst/>
              </a:prstGeom>
              <a:blipFill>
                <a:blip r:embed="rId3"/>
                <a:stretch>
                  <a:fillRect l="-2274" t="-3191" b="-3404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951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5EEB4-45D8-D57E-E798-57E86FA4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HMI / Grafiken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338E246-30D5-F420-9FEF-0A7E4440E3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" t="16903" r="7380" b="17938"/>
          <a:stretch/>
        </p:blipFill>
        <p:spPr bwMode="auto">
          <a:xfrm>
            <a:off x="646111" y="1967820"/>
            <a:ext cx="10336153" cy="365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1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75671-7D57-3E5E-7410-46DDADFE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Elemente der Visualisierung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55B156-B762-645C-35D4-3EF4A4B0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18" y="3849629"/>
            <a:ext cx="1215991" cy="24898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A6D3710-7EB7-0501-79F6-E6CC45F90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698" y="3918756"/>
            <a:ext cx="2242050" cy="21719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0EF822C-2FD2-D775-0C47-687A4F484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805" y="3952993"/>
            <a:ext cx="2389192" cy="2389192"/>
          </a:xfrm>
          <a:prstGeom prst="rect">
            <a:avLst/>
          </a:prstGeom>
        </p:spPr>
      </p:pic>
      <p:pic>
        <p:nvPicPr>
          <p:cNvPr id="11" name="Grafik 10" descr="Ein Bild, das Fahrzeug, Landfahrzeug, Auto, Rad enthält.&#10;&#10;Automatisch generierte Beschreibung">
            <a:extLst>
              <a:ext uri="{FF2B5EF4-FFF2-40B4-BE49-F238E27FC236}">
                <a16:creationId xmlns:a16="http://schemas.microsoft.com/office/drawing/2014/main" id="{5FCE0E36-6FE7-ABE5-4367-40071BCB4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06" y="1697678"/>
            <a:ext cx="3487575" cy="146478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1E34B2B-7D71-8293-13B2-F5CA0BE26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41" y="4778783"/>
            <a:ext cx="573249" cy="121019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2C7E2A5-248A-882B-B9D0-DC6A17851C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90" y="3986547"/>
            <a:ext cx="573249" cy="57324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DEF72E9-02A8-16B0-E14F-5AFC2A37A0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25" y="3947196"/>
            <a:ext cx="588561" cy="58856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DAD383C-4669-5BCE-AAB5-12A6EC47D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2181"/>
            <a:ext cx="4735325" cy="3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63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0</TotalTime>
  <Words>45</Words>
  <Application>Microsoft Office PowerPoint</Application>
  <PresentationFormat>Breitbild</PresentationFormat>
  <Paragraphs>15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Cambria Math</vt:lpstr>
      <vt:lpstr>Century Gothic</vt:lpstr>
      <vt:lpstr>Wingdings 3</vt:lpstr>
      <vt:lpstr>Ion</vt:lpstr>
      <vt:lpstr>Programmierung</vt:lpstr>
      <vt:lpstr>Demo</vt:lpstr>
      <vt:lpstr>Programme</vt:lpstr>
      <vt:lpstr>State Machines</vt:lpstr>
      <vt:lpstr>Eingänge / Ausgänge</vt:lpstr>
      <vt:lpstr>Langsam Anlauf / Verbesserung</vt:lpstr>
      <vt:lpstr>HMI / Grafiken</vt:lpstr>
      <vt:lpstr>Elemente der Visualisierung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</dc:title>
  <dc:creator>daniel.nussbaum@htlstp.at</dc:creator>
  <cp:lastModifiedBy>daniel.nussbaum@htlstp.at</cp:lastModifiedBy>
  <cp:revision>5</cp:revision>
  <dcterms:created xsi:type="dcterms:W3CDTF">2024-04-03T21:37:41Z</dcterms:created>
  <dcterms:modified xsi:type="dcterms:W3CDTF">2024-04-03T22:20:32Z</dcterms:modified>
</cp:coreProperties>
</file>