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6" r:id="rId5"/>
    <p:sldId id="294" r:id="rId6"/>
    <p:sldId id="270" r:id="rId7"/>
    <p:sldId id="318" r:id="rId8"/>
    <p:sldId id="319" r:id="rId9"/>
    <p:sldId id="293" r:id="rId10"/>
    <p:sldId id="269" r:id="rId11"/>
    <p:sldId id="316" r:id="rId12"/>
    <p:sldId id="317" r:id="rId13"/>
    <p:sldId id="320" r:id="rId14"/>
    <p:sldId id="292" r:id="rId15"/>
    <p:sldId id="323" r:id="rId16"/>
    <p:sldId id="387" r:id="rId17"/>
    <p:sldId id="390" r:id="rId18"/>
    <p:sldId id="281" r:id="rId19"/>
    <p:sldId id="288" r:id="rId2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74AB"/>
    <a:srgbClr val="FFFFFF"/>
    <a:srgbClr val="666666"/>
    <a:srgbClr val="92D14F"/>
    <a:srgbClr val="BFC0C0"/>
    <a:srgbClr val="9F9D9A"/>
    <a:srgbClr val="0A377B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300" y="-90"/>
      </p:cViewPr>
      <p:guideLst>
        <p:guide orient="horz" pos="291"/>
        <p:guide orient="horz" pos="1206"/>
        <p:guide orient="horz" pos="2460"/>
        <p:guide orient="horz" pos="3283"/>
        <p:guide pos="5076"/>
        <p:guide pos="1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091680" y="757555"/>
            <a:ext cx="1891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小键盘侠</a:t>
            </a:r>
            <a:endParaRPr lang="zh-CN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646" y="2705725"/>
            <a:ext cx="702197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实习展示项目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2000" y="4043680"/>
            <a:ext cx="2510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制作python小游戏</a:t>
            </a:r>
            <a:endParaRPr lang="zh-CN" altLang="en-US" sz="1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73365" y="6398260"/>
            <a:ext cx="1109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/>
              <a:t>2018.9.6</a:t>
            </a:r>
            <a:endParaRPr lang="en-US" altLang="zh-CN" sz="2000" b="1"/>
          </a:p>
        </p:txBody>
      </p:sp>
      <p:pic>
        <p:nvPicPr>
          <p:cNvPr id="9" name="图片 8" descr="键盘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" y="4676775"/>
            <a:ext cx="1796415" cy="2120265"/>
          </a:xfrm>
          <a:prstGeom prst="rect">
            <a:avLst/>
          </a:prstGeom>
        </p:spPr>
      </p:pic>
      <p:pic>
        <p:nvPicPr>
          <p:cNvPr id="10" name="图片 9" descr="python图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60" y="438150"/>
            <a:ext cx="1379220" cy="137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游戏展示</a:t>
            </a:r>
            <a:endParaRPr lang="zh-CN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2435" y="93911"/>
            <a:ext cx="1295400" cy="3683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编写思路</a:t>
            </a:r>
            <a:endParaRPr lang="zh-CN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5174606" y="2435101"/>
            <a:ext cx="1000370" cy="690765"/>
            <a:chOff x="5174606" y="2435101"/>
            <a:chExt cx="1000370" cy="690765"/>
          </a:xfrm>
        </p:grpSpPr>
        <p:sp>
          <p:nvSpPr>
            <p:cNvPr id="22" name="Freeform 6"/>
            <p:cNvSpPr/>
            <p:nvPr/>
          </p:nvSpPr>
          <p:spPr bwMode="auto">
            <a:xfrm>
              <a:off x="5221047" y="2435101"/>
              <a:ext cx="915744" cy="405584"/>
            </a:xfrm>
            <a:custGeom>
              <a:avLst/>
              <a:gdLst>
                <a:gd name="T0" fmla="*/ 1125 w 1125"/>
                <a:gd name="T1" fmla="*/ 2 h 498"/>
                <a:gd name="T2" fmla="*/ 1111 w 1125"/>
                <a:gd name="T3" fmla="*/ 19 h 498"/>
                <a:gd name="T4" fmla="*/ 588 w 1125"/>
                <a:gd name="T5" fmla="*/ 486 h 498"/>
                <a:gd name="T6" fmla="*/ 550 w 1125"/>
                <a:gd name="T7" fmla="*/ 484 h 498"/>
                <a:gd name="T8" fmla="*/ 82 w 1125"/>
                <a:gd name="T9" fmla="*/ 83 h 498"/>
                <a:gd name="T10" fmla="*/ 9 w 1125"/>
                <a:gd name="T11" fmla="*/ 20 h 498"/>
                <a:gd name="T12" fmla="*/ 0 w 1125"/>
                <a:gd name="T13" fmla="*/ 6 h 498"/>
                <a:gd name="T14" fmla="*/ 17 w 1125"/>
                <a:gd name="T15" fmla="*/ 0 h 498"/>
                <a:gd name="T16" fmla="*/ 572 w 1125"/>
                <a:gd name="T17" fmla="*/ 0 h 498"/>
                <a:gd name="T18" fmla="*/ 1081 w 1125"/>
                <a:gd name="T19" fmla="*/ 0 h 498"/>
                <a:gd name="T20" fmla="*/ 1125 w 1125"/>
                <a:gd name="T21" fmla="*/ 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5" h="498">
                  <a:moveTo>
                    <a:pt x="1125" y="2"/>
                  </a:moveTo>
                  <a:cubicBezTo>
                    <a:pt x="1119" y="10"/>
                    <a:pt x="1116" y="15"/>
                    <a:pt x="1111" y="19"/>
                  </a:cubicBezTo>
                  <a:cubicBezTo>
                    <a:pt x="937" y="175"/>
                    <a:pt x="762" y="330"/>
                    <a:pt x="588" y="486"/>
                  </a:cubicBezTo>
                  <a:cubicBezTo>
                    <a:pt x="574" y="498"/>
                    <a:pt x="566" y="497"/>
                    <a:pt x="550" y="484"/>
                  </a:cubicBezTo>
                  <a:cubicBezTo>
                    <a:pt x="394" y="350"/>
                    <a:pt x="238" y="217"/>
                    <a:pt x="82" y="83"/>
                  </a:cubicBezTo>
                  <a:cubicBezTo>
                    <a:pt x="58" y="62"/>
                    <a:pt x="33" y="42"/>
                    <a:pt x="9" y="20"/>
                  </a:cubicBezTo>
                  <a:cubicBezTo>
                    <a:pt x="5" y="17"/>
                    <a:pt x="3" y="11"/>
                    <a:pt x="0" y="6"/>
                  </a:cubicBezTo>
                  <a:cubicBezTo>
                    <a:pt x="6" y="4"/>
                    <a:pt x="11" y="0"/>
                    <a:pt x="17" y="0"/>
                  </a:cubicBezTo>
                  <a:cubicBezTo>
                    <a:pt x="202" y="0"/>
                    <a:pt x="387" y="0"/>
                    <a:pt x="572" y="0"/>
                  </a:cubicBezTo>
                  <a:cubicBezTo>
                    <a:pt x="742" y="0"/>
                    <a:pt x="912" y="0"/>
                    <a:pt x="1081" y="0"/>
                  </a:cubicBezTo>
                  <a:cubicBezTo>
                    <a:pt x="1095" y="0"/>
                    <a:pt x="1108" y="1"/>
                    <a:pt x="1125" y="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5216231" y="2790460"/>
              <a:ext cx="919873" cy="335406"/>
            </a:xfrm>
            <a:custGeom>
              <a:avLst/>
              <a:gdLst>
                <a:gd name="T0" fmla="*/ 730 w 1130"/>
                <a:gd name="T1" fmla="*/ 8 h 412"/>
                <a:gd name="T2" fmla="*/ 1130 w 1130"/>
                <a:gd name="T3" fmla="*/ 405 h 412"/>
                <a:gd name="T4" fmla="*/ 0 w 1130"/>
                <a:gd name="T5" fmla="*/ 406 h 412"/>
                <a:gd name="T6" fmla="*/ 409 w 1130"/>
                <a:gd name="T7" fmla="*/ 0 h 412"/>
                <a:gd name="T8" fmla="*/ 528 w 1130"/>
                <a:gd name="T9" fmla="*/ 102 h 412"/>
                <a:gd name="T10" fmla="*/ 558 w 1130"/>
                <a:gd name="T11" fmla="*/ 127 h 412"/>
                <a:gd name="T12" fmla="*/ 597 w 1130"/>
                <a:gd name="T13" fmla="*/ 127 h 412"/>
                <a:gd name="T14" fmla="*/ 730 w 1130"/>
                <a:gd name="T15" fmla="*/ 8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412">
                  <a:moveTo>
                    <a:pt x="730" y="8"/>
                  </a:moveTo>
                  <a:cubicBezTo>
                    <a:pt x="865" y="141"/>
                    <a:pt x="997" y="273"/>
                    <a:pt x="1130" y="405"/>
                  </a:cubicBezTo>
                  <a:cubicBezTo>
                    <a:pt x="1116" y="411"/>
                    <a:pt x="19" y="412"/>
                    <a:pt x="0" y="406"/>
                  </a:cubicBezTo>
                  <a:cubicBezTo>
                    <a:pt x="136" y="271"/>
                    <a:pt x="272" y="136"/>
                    <a:pt x="409" y="0"/>
                  </a:cubicBezTo>
                  <a:cubicBezTo>
                    <a:pt x="446" y="32"/>
                    <a:pt x="487" y="67"/>
                    <a:pt x="528" y="102"/>
                  </a:cubicBezTo>
                  <a:cubicBezTo>
                    <a:pt x="538" y="110"/>
                    <a:pt x="548" y="119"/>
                    <a:pt x="558" y="127"/>
                  </a:cubicBezTo>
                  <a:cubicBezTo>
                    <a:pt x="574" y="140"/>
                    <a:pt x="582" y="140"/>
                    <a:pt x="597" y="127"/>
                  </a:cubicBezTo>
                  <a:cubicBezTo>
                    <a:pt x="642" y="86"/>
                    <a:pt x="687" y="46"/>
                    <a:pt x="730" y="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5174606" y="2473630"/>
              <a:ext cx="334718" cy="609923"/>
            </a:xfrm>
            <a:custGeom>
              <a:avLst/>
              <a:gdLst>
                <a:gd name="T0" fmla="*/ 6 w 411"/>
                <a:gd name="T1" fmla="*/ 749 h 749"/>
                <a:gd name="T2" fmla="*/ 7 w 411"/>
                <a:gd name="T3" fmla="*/ 0 h 749"/>
                <a:gd name="T4" fmla="*/ 411 w 411"/>
                <a:gd name="T5" fmla="*/ 347 h 749"/>
                <a:gd name="T6" fmla="*/ 6 w 41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749">
                  <a:moveTo>
                    <a:pt x="6" y="749"/>
                  </a:moveTo>
                  <a:cubicBezTo>
                    <a:pt x="0" y="736"/>
                    <a:pt x="0" y="20"/>
                    <a:pt x="7" y="0"/>
                  </a:cubicBezTo>
                  <a:cubicBezTo>
                    <a:pt x="142" y="116"/>
                    <a:pt x="276" y="231"/>
                    <a:pt x="411" y="347"/>
                  </a:cubicBezTo>
                  <a:cubicBezTo>
                    <a:pt x="275" y="481"/>
                    <a:pt x="140" y="615"/>
                    <a:pt x="6" y="749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5849546" y="2474318"/>
              <a:ext cx="325430" cy="609235"/>
            </a:xfrm>
            <a:custGeom>
              <a:avLst/>
              <a:gdLst>
                <a:gd name="T0" fmla="*/ 0 w 400"/>
                <a:gd name="T1" fmla="*/ 353 h 748"/>
                <a:gd name="T2" fmla="*/ 397 w 400"/>
                <a:gd name="T3" fmla="*/ 0 h 748"/>
                <a:gd name="T4" fmla="*/ 400 w 400"/>
                <a:gd name="T5" fmla="*/ 22 h 748"/>
                <a:gd name="T6" fmla="*/ 400 w 400"/>
                <a:gd name="T7" fmla="*/ 728 h 748"/>
                <a:gd name="T8" fmla="*/ 397 w 400"/>
                <a:gd name="T9" fmla="*/ 748 h 748"/>
                <a:gd name="T10" fmla="*/ 0 w 400"/>
                <a:gd name="T11" fmla="*/ 35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748">
                  <a:moveTo>
                    <a:pt x="0" y="353"/>
                  </a:moveTo>
                  <a:cubicBezTo>
                    <a:pt x="132" y="236"/>
                    <a:pt x="263" y="119"/>
                    <a:pt x="397" y="0"/>
                  </a:cubicBezTo>
                  <a:cubicBezTo>
                    <a:pt x="398" y="9"/>
                    <a:pt x="400" y="15"/>
                    <a:pt x="400" y="22"/>
                  </a:cubicBezTo>
                  <a:cubicBezTo>
                    <a:pt x="400" y="257"/>
                    <a:pt x="400" y="492"/>
                    <a:pt x="400" y="728"/>
                  </a:cubicBezTo>
                  <a:cubicBezTo>
                    <a:pt x="400" y="735"/>
                    <a:pt x="398" y="742"/>
                    <a:pt x="397" y="748"/>
                  </a:cubicBezTo>
                  <a:cubicBezTo>
                    <a:pt x="265" y="617"/>
                    <a:pt x="133" y="486"/>
                    <a:pt x="0" y="35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82603" y="2302677"/>
            <a:ext cx="1093895" cy="955612"/>
            <a:chOff x="882603" y="2302677"/>
            <a:chExt cx="1093895" cy="955612"/>
          </a:xfrm>
        </p:grpSpPr>
        <p:sp>
          <p:nvSpPr>
            <p:cNvPr id="31" name="Freeform 14"/>
            <p:cNvSpPr/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6" name="Freeform 19"/>
            <p:cNvSpPr/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8" name="Freeform 21"/>
            <p:cNvSpPr/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855366" y="2301118"/>
            <a:ext cx="1229112" cy="958730"/>
            <a:chOff x="2855366" y="2301118"/>
            <a:chExt cx="1229112" cy="958730"/>
          </a:xfrm>
        </p:grpSpPr>
        <p:sp>
          <p:nvSpPr>
            <p:cNvPr id="42" name="Freeform 26"/>
            <p:cNvSpPr/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367401" y="2282771"/>
            <a:ext cx="1001878" cy="994714"/>
            <a:chOff x="7367401" y="2282771"/>
            <a:chExt cx="1001878" cy="994714"/>
          </a:xfrm>
        </p:grpSpPr>
        <p:sp>
          <p:nvSpPr>
            <p:cNvPr id="47" name="Freeform 32"/>
            <p:cNvSpPr/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8" name="Freeform 33"/>
            <p:cNvSpPr/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9" name="Freeform 34"/>
            <p:cNvSpPr/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0" name="Freeform 35"/>
            <p:cNvSpPr/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1" name="Freeform 36"/>
            <p:cNvSpPr/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2" name="Freeform 37"/>
            <p:cNvSpPr/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3" name="Freeform 38"/>
            <p:cNvSpPr/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4" name="Freeform 39"/>
            <p:cNvSpPr/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5" name="Freeform 40"/>
            <p:cNvSpPr/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6" name="Freeform 41"/>
            <p:cNvSpPr/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846464" y="3332199"/>
            <a:ext cx="8527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97361" y="3750041"/>
            <a:ext cx="1750929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先做出装有地鼠坑的方格，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然后在随机坑内出现第一只地鼠。然后在实现三只地鼠在三个随机坑内出现</a:t>
            </a:r>
            <a:r>
              <a:rPr 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045914" y="3332199"/>
            <a:ext cx="8527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96811" y="3750041"/>
            <a:ext cx="1750929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做出使锤子跟随鼠标移动，当点击鼠标时锤子锤下的效果。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让锤子打击地鼠，当锤子在地鼠出现坑的范围内砸下时，地鼠消失</a:t>
            </a:r>
            <a:r>
              <a:rPr 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HK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176520" y="333248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796261" y="3750041"/>
            <a:ext cx="1750929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实现计分功能，打中地鼠计一分，显示出对应失败或胜利的效果。</a:t>
            </a:r>
            <a:r>
              <a:rPr lang="zh-HK" altLang="zh-HK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444813" y="3332199"/>
            <a:ext cx="8527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995710" y="3750041"/>
            <a:ext cx="1750929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最后设置关卡，根据打中地鼠数量的情况分出一二三关，游戏设计结束</a:t>
            </a:r>
            <a:endParaRPr lang="zh-CN"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62750" y="93980"/>
            <a:ext cx="153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未完成项目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63144" y="2698527"/>
            <a:ext cx="4021138" cy="1487717"/>
            <a:chOff x="4411663" y="2698527"/>
            <a:chExt cx="4021138" cy="1487717"/>
          </a:xfrm>
        </p:grpSpPr>
        <p:sp>
          <p:nvSpPr>
            <p:cNvPr id="13" name="文本框 12"/>
            <p:cNvSpPr txBox="1"/>
            <p:nvPr/>
          </p:nvSpPr>
          <p:spPr>
            <a:xfrm>
              <a:off x="4411663" y="2698527"/>
              <a:ext cx="40211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代码讲解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68" name="组合 109"/>
          <p:cNvGrpSpPr/>
          <p:nvPr/>
        </p:nvGrpSpPr>
        <p:grpSpPr>
          <a:xfrm>
            <a:off x="1836103" y="2767648"/>
            <a:ext cx="1244600" cy="1243012"/>
            <a:chOff x="0" y="0"/>
            <a:chExt cx="1446174" cy="1446174"/>
          </a:xfrm>
        </p:grpSpPr>
        <p:sp>
          <p:nvSpPr>
            <p:cNvPr id="15370" name="椭圆 29"/>
            <p:cNvSpPr/>
            <p:nvPr/>
          </p:nvSpPr>
          <p:spPr>
            <a:xfrm>
              <a:off x="0" y="0"/>
              <a:ext cx="1446174" cy="1446174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1" name="矩形 90"/>
            <p:cNvSpPr/>
            <p:nvPr/>
          </p:nvSpPr>
          <p:spPr>
            <a:xfrm>
              <a:off x="379821" y="437882"/>
              <a:ext cx="705441" cy="82995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2" name="矩形 91"/>
            <p:cNvSpPr/>
            <p:nvPr/>
          </p:nvSpPr>
          <p:spPr>
            <a:xfrm>
              <a:off x="431656" y="506736"/>
              <a:ext cx="582861" cy="685738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3" name="矩形 92"/>
            <p:cNvSpPr/>
            <p:nvPr/>
          </p:nvSpPr>
          <p:spPr>
            <a:xfrm>
              <a:off x="506791" y="595463"/>
              <a:ext cx="432000" cy="72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4" name="矩形 93"/>
            <p:cNvSpPr/>
            <p:nvPr/>
          </p:nvSpPr>
          <p:spPr>
            <a:xfrm>
              <a:off x="506791" y="741424"/>
              <a:ext cx="432000" cy="72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5" name="矩形 94"/>
            <p:cNvSpPr/>
            <p:nvPr/>
          </p:nvSpPr>
          <p:spPr>
            <a:xfrm>
              <a:off x="506791" y="887385"/>
              <a:ext cx="432000" cy="72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6" name="矩形 95"/>
            <p:cNvSpPr/>
            <p:nvPr/>
          </p:nvSpPr>
          <p:spPr>
            <a:xfrm>
              <a:off x="506791" y="1033345"/>
              <a:ext cx="432000" cy="72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7" name="矩形 96"/>
            <p:cNvSpPr/>
            <p:nvPr/>
          </p:nvSpPr>
          <p:spPr>
            <a:xfrm>
              <a:off x="379262" y="386365"/>
              <a:ext cx="108000" cy="72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8" name="矩形 97"/>
            <p:cNvSpPr/>
            <p:nvPr/>
          </p:nvSpPr>
          <p:spPr>
            <a:xfrm>
              <a:off x="559358" y="363548"/>
              <a:ext cx="108000" cy="72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9" name="矩形 98"/>
            <p:cNvSpPr/>
            <p:nvPr/>
          </p:nvSpPr>
          <p:spPr>
            <a:xfrm>
              <a:off x="739454" y="293363"/>
              <a:ext cx="108000" cy="144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5380" name="组合 108"/>
            <p:cNvGrpSpPr/>
            <p:nvPr/>
          </p:nvGrpSpPr>
          <p:grpSpPr>
            <a:xfrm>
              <a:off x="864742" y="167572"/>
              <a:ext cx="317688" cy="965960"/>
              <a:chOff x="0" y="0"/>
              <a:chExt cx="317688" cy="965960"/>
            </a:xfrm>
          </p:grpSpPr>
          <p:grpSp>
            <p:nvGrpSpPr>
              <p:cNvPr id="15381" name="组合 103"/>
              <p:cNvGrpSpPr/>
              <p:nvPr/>
            </p:nvGrpSpPr>
            <p:grpSpPr>
              <a:xfrm rot="-8686862">
                <a:off x="562" y="0"/>
                <a:ext cx="242016" cy="965960"/>
                <a:chOff x="0" y="0"/>
                <a:chExt cx="109537" cy="671255"/>
              </a:xfrm>
            </p:grpSpPr>
            <p:sp>
              <p:nvSpPr>
                <p:cNvPr id="15384" name="圆角矩形 102"/>
                <p:cNvSpPr/>
                <p:nvPr/>
              </p:nvSpPr>
              <p:spPr>
                <a:xfrm>
                  <a:off x="768" y="523599"/>
                  <a:ext cx="108000" cy="147656"/>
                </a:xfrm>
                <a:prstGeom prst="roundRect">
                  <a:avLst>
                    <a:gd name="adj" fmla="val 41042"/>
                  </a:avLst>
                </a:prstGeom>
                <a:solidFill>
                  <a:schemeClr val="bg1"/>
                </a:solidFill>
                <a:ln w="25400" cap="flat" cmpd="sng">
                  <a:solidFill>
                    <a:schemeClr val="accent1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anchor="ctr"/>
                <a:p>
                  <a:pPr algn="ctr"/>
                  <a:endParaRPr lang="zh-CN" altLang="zh-CN" dirty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85" name="等腰三角形 99"/>
                <p:cNvSpPr/>
                <p:nvPr/>
              </p:nvSpPr>
              <p:spPr>
                <a:xfrm>
                  <a:off x="513" y="0"/>
                  <a:ext cx="108000" cy="142875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 cap="flat" cmpd="sng">
                  <a:solidFill>
                    <a:schemeClr val="accent1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anchor="ctr"/>
                <a:p>
                  <a:pPr algn="ctr"/>
                  <a:endParaRPr lang="zh-CN" altLang="zh-CN" dirty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86" name="矩形 100"/>
                <p:cNvSpPr/>
                <p:nvPr/>
              </p:nvSpPr>
              <p:spPr>
                <a:xfrm>
                  <a:off x="0" y="144462"/>
                  <a:ext cx="109537" cy="43815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accent1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anchor="ctr"/>
                <a:p>
                  <a:pPr algn="ctr"/>
                  <a:endParaRPr lang="zh-CN" altLang="zh-CN" dirty="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5382" name="直接连接符 105"/>
              <p:cNvSpPr/>
              <p:nvPr/>
            </p:nvSpPr>
            <p:spPr>
              <a:xfrm flipH="1">
                <a:off x="0" y="217724"/>
                <a:ext cx="245414" cy="349418"/>
              </a:xfrm>
              <a:prstGeom prst="line">
                <a:avLst/>
              </a:prstGeom>
              <a:ln w="19050" cap="flat" cmpd="sng">
                <a:solidFill>
                  <a:schemeClr val="accent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sp>
            <p:nvSpPr>
              <p:cNvPr id="15383" name="直接连接符 107"/>
              <p:cNvSpPr/>
              <p:nvPr/>
            </p:nvSpPr>
            <p:spPr>
              <a:xfrm flipH="1">
                <a:off x="72274" y="265392"/>
                <a:ext cx="245414" cy="349418"/>
              </a:xfrm>
              <a:prstGeom prst="line">
                <a:avLst/>
              </a:prstGeom>
              <a:ln w="19050" cap="flat" cmpd="sng">
                <a:solidFill>
                  <a:schemeClr val="accent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63144" y="2698527"/>
            <a:ext cx="4021138" cy="1485415"/>
            <a:chOff x="4411663" y="2698527"/>
            <a:chExt cx="4021138" cy="1485415"/>
          </a:xfrm>
        </p:grpSpPr>
        <p:sp>
          <p:nvSpPr>
            <p:cNvPr id="13" name="文本框 12"/>
            <p:cNvSpPr txBox="1"/>
            <p:nvPr/>
          </p:nvSpPr>
          <p:spPr>
            <a:xfrm>
              <a:off x="4411663" y="2698527"/>
              <a:ext cx="402113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未完成的项目</a:t>
              </a:r>
              <a:endPara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4213" y="3600377"/>
              <a:ext cx="3856037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2048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59" name="组合 22"/>
          <p:cNvGrpSpPr/>
          <p:nvPr/>
        </p:nvGrpSpPr>
        <p:grpSpPr>
          <a:xfrm>
            <a:off x="1610995" y="2456180"/>
            <a:ext cx="1578610" cy="1578610"/>
            <a:chOff x="0" y="0"/>
            <a:chExt cx="1388581" cy="1388581"/>
          </a:xfrm>
        </p:grpSpPr>
        <p:sp>
          <p:nvSpPr>
            <p:cNvPr id="19500" name="椭圆 10"/>
            <p:cNvSpPr/>
            <p:nvPr/>
          </p:nvSpPr>
          <p:spPr>
            <a:xfrm>
              <a:off x="0" y="0"/>
              <a:ext cx="1388581" cy="138858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9501" name="组合 17"/>
            <p:cNvGrpSpPr/>
            <p:nvPr/>
          </p:nvGrpSpPr>
          <p:grpSpPr>
            <a:xfrm rot="5400000">
              <a:off x="427330" y="236343"/>
              <a:ext cx="533917" cy="911591"/>
              <a:chOff x="0" y="0"/>
              <a:chExt cx="818375" cy="1397265"/>
            </a:xfrm>
          </p:grpSpPr>
          <p:sp>
            <p:nvSpPr>
              <p:cNvPr id="19503" name="圆角矩形 18"/>
              <p:cNvSpPr/>
              <p:nvPr/>
            </p:nvSpPr>
            <p:spPr>
              <a:xfrm rot="-5400000">
                <a:off x="-233126" y="345762"/>
                <a:ext cx="1284628" cy="818375"/>
              </a:xfrm>
              <a:prstGeom prst="roundRect">
                <a:avLst>
                  <a:gd name="adj" fmla="val 10264"/>
                </a:avLst>
              </a:prstGeom>
              <a:solidFill>
                <a:schemeClr val="bg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4" name="圆角矩形 19"/>
              <p:cNvSpPr/>
              <p:nvPr/>
            </p:nvSpPr>
            <p:spPr>
              <a:xfrm>
                <a:off x="106364" y="233508"/>
                <a:ext cx="605649" cy="1042886"/>
              </a:xfrm>
              <a:prstGeom prst="roundRect">
                <a:avLst>
                  <a:gd name="adj" fmla="val 10375"/>
                </a:avLst>
              </a:prstGeom>
              <a:solidFill>
                <a:schemeClr val="accent1"/>
              </a:solidFill>
              <a:ln w="25400" cap="flat" cmpd="sng">
                <a:solidFill>
                  <a:schemeClr val="accent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5" name="圆角矩形 20"/>
              <p:cNvSpPr/>
              <p:nvPr/>
            </p:nvSpPr>
            <p:spPr>
              <a:xfrm>
                <a:off x="196609" y="0"/>
                <a:ext cx="438878" cy="17307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502" name="矩形 21"/>
            <p:cNvSpPr/>
            <p:nvPr/>
          </p:nvSpPr>
          <p:spPr>
            <a:xfrm>
              <a:off x="346917" y="524011"/>
              <a:ext cx="336256" cy="33625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625843" y="3415502"/>
            <a:ext cx="429260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1.画方格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2.放一个方块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3.方块里面放数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4.实现方块封装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5.实现方块随机放置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6.实现方块移动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7.放第二个方块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8.实现这两个方块的叠加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9.随机在空位置放置随机数字方块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10.实现方块的总体移动和叠加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11.细化动画效果和音效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12.检查和完善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60438" y="3029547"/>
            <a:ext cx="2171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编写思路</a:t>
            </a:r>
            <a:endParaRPr 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914124" y="1884045"/>
            <a:ext cx="221360" cy="3708400"/>
            <a:chOff x="3615799" y="1892300"/>
            <a:chExt cx="221360" cy="37084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3562343" y="1090257"/>
            <a:ext cx="429260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随机出现两个方块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每次移动随机位置出现一个方块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按方向键，所有方块朝那个方向移动，直到边缘或其他方块边缘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方块相碰时，融合成一块，数字翻倍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</a:t>
            </a:r>
            <a:r>
              <a:rPr altLang="zh-HK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出现16个方块并不可移动时，游戏结束</a:t>
            </a:r>
            <a:endParaRPr altLang="zh-HK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62343" y="669900"/>
            <a:ext cx="2171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游戏展示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编写思路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370297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750" y="93980"/>
            <a:ext cx="1538605" cy="3683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未完成项目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048图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2877820"/>
            <a:ext cx="1757680" cy="175768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303056" y="93911"/>
            <a:ext cx="1252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游戏展示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编写思路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370297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750" y="93980"/>
            <a:ext cx="1538605" cy="3683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未完成项目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0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748030"/>
            <a:ext cx="5584190" cy="586613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63144" y="2698527"/>
            <a:ext cx="4021138" cy="1348255"/>
            <a:chOff x="4411663" y="2698527"/>
            <a:chExt cx="4021138" cy="1348255"/>
          </a:xfrm>
        </p:grpSpPr>
        <p:sp>
          <p:nvSpPr>
            <p:cNvPr id="13" name="文本框 12"/>
            <p:cNvSpPr txBox="1"/>
            <p:nvPr/>
          </p:nvSpPr>
          <p:spPr>
            <a:xfrm>
              <a:off x="4411663" y="2698527"/>
              <a:ext cx="40211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  结</a:t>
              </a:r>
              <a:endParaRPr 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29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58" name="组合 53"/>
          <p:cNvGrpSpPr/>
          <p:nvPr/>
        </p:nvGrpSpPr>
        <p:grpSpPr>
          <a:xfrm>
            <a:off x="1940560" y="2603818"/>
            <a:ext cx="1387475" cy="1389062"/>
            <a:chOff x="0" y="0"/>
            <a:chExt cx="1388581" cy="1388581"/>
          </a:xfrm>
        </p:grpSpPr>
        <p:sp>
          <p:nvSpPr>
            <p:cNvPr id="19506" name="椭圆 5"/>
            <p:cNvSpPr/>
            <p:nvPr/>
          </p:nvSpPr>
          <p:spPr>
            <a:xfrm>
              <a:off x="0" y="0"/>
              <a:ext cx="1388581" cy="1388581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9507" name="组合 1"/>
            <p:cNvGrpSpPr/>
            <p:nvPr/>
          </p:nvGrpSpPr>
          <p:grpSpPr>
            <a:xfrm rot="5400000">
              <a:off x="436490" y="238493"/>
              <a:ext cx="533917" cy="911591"/>
              <a:chOff x="0" y="0"/>
              <a:chExt cx="818375" cy="1397265"/>
            </a:xfrm>
          </p:grpSpPr>
          <p:sp>
            <p:nvSpPr>
              <p:cNvPr id="19508" name="圆角矩形 2"/>
              <p:cNvSpPr/>
              <p:nvPr/>
            </p:nvSpPr>
            <p:spPr>
              <a:xfrm rot="-5400000">
                <a:off x="-233126" y="345762"/>
                <a:ext cx="1284628" cy="818375"/>
              </a:xfrm>
              <a:prstGeom prst="roundRect">
                <a:avLst>
                  <a:gd name="adj" fmla="val 10264"/>
                </a:avLst>
              </a:prstGeom>
              <a:solidFill>
                <a:schemeClr val="bg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9" name="圆角矩形 3"/>
              <p:cNvSpPr/>
              <p:nvPr/>
            </p:nvSpPr>
            <p:spPr>
              <a:xfrm>
                <a:off x="106364" y="233508"/>
                <a:ext cx="605648" cy="1042885"/>
              </a:xfrm>
              <a:prstGeom prst="roundRect">
                <a:avLst>
                  <a:gd name="adj" fmla="val 10375"/>
                </a:avLst>
              </a:prstGeom>
              <a:solidFill>
                <a:schemeClr val="bg1"/>
              </a:solidFill>
              <a:ln w="25400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10" name="圆角矩形 4"/>
              <p:cNvSpPr/>
              <p:nvPr/>
            </p:nvSpPr>
            <p:spPr>
              <a:xfrm>
                <a:off x="196609" y="0"/>
                <a:ext cx="438878" cy="17307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939653" y="1774650"/>
            <a:ext cx="3321364" cy="3293102"/>
            <a:chOff x="2939653" y="2055320"/>
            <a:chExt cx="3321364" cy="3293102"/>
          </a:xfrm>
        </p:grpSpPr>
        <p:sp>
          <p:nvSpPr>
            <p:cNvPr id="16" name="饼形 15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饼形 16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800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80378" y="2308625"/>
              <a:ext cx="769257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HK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94892" y="4084929"/>
              <a:ext cx="769257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HK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40069" y="4026873"/>
              <a:ext cx="769257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HK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25555" y="2471619"/>
              <a:ext cx="76925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3984" y="1060554"/>
            <a:ext cx="2246643" cy="2667510"/>
            <a:chOff x="435496" y="1509098"/>
            <a:chExt cx="2246643" cy="2667510"/>
          </a:xfrm>
        </p:grpSpPr>
        <p:sp>
          <p:nvSpPr>
            <p:cNvPr id="28" name="矩形 27"/>
            <p:cNvSpPr/>
            <p:nvPr/>
          </p:nvSpPr>
          <p:spPr>
            <a:xfrm>
              <a:off x="435496" y="1931248"/>
              <a:ext cx="2246643" cy="2245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经过这三周的学习，让我从头开始接触了一个语言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—python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。从不知所措到能写一些简单的游戏。自己写代码真的很困难，总是会遇到各种各样的问题。在这期间也感受到团队的重要性，最后游戏的完成必须要组员之间的配合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35496" y="1509098"/>
              <a:ext cx="2171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24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劳家玺</a:t>
              </a:r>
              <a:endParaRPr lang="zh-CN" altLang="zh-HK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8583" y="3777457"/>
            <a:ext cx="2246643" cy="2684020"/>
            <a:chOff x="435496" y="1492588"/>
            <a:chExt cx="2246643" cy="2684020"/>
          </a:xfrm>
        </p:grpSpPr>
        <p:sp>
          <p:nvSpPr>
            <p:cNvPr id="32" name="矩形 31"/>
            <p:cNvSpPr/>
            <p:nvPr/>
          </p:nvSpPr>
          <p:spPr>
            <a:xfrm>
              <a:off x="435496" y="1931248"/>
              <a:ext cx="2246643" cy="2245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过这三周的学习，我了解了许多python的语法和应用，了解到了游戏的编写，希望理论课上可以学到这些方法，能在课后实践一下。以前一直觉得很多游戏很垃圾，经过三周对Python的学习，我才发现游戏程序有多难写，我再也不随意喷一款游戏了</a:t>
              </a:r>
              <a:r>
                <a:rPr altLang="zh-HK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altLang="zh-HK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5496" y="1492588"/>
              <a:ext cx="2171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陈嘉威</a:t>
              </a:r>
              <a:endParaRPr lang="zh-CN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02424" y="3413239"/>
            <a:ext cx="2246643" cy="3106930"/>
            <a:chOff x="435496" y="1500843"/>
            <a:chExt cx="2246643" cy="3106930"/>
          </a:xfrm>
        </p:grpSpPr>
        <p:sp>
          <p:nvSpPr>
            <p:cNvPr id="36" name="矩形 35"/>
            <p:cNvSpPr/>
            <p:nvPr/>
          </p:nvSpPr>
          <p:spPr>
            <a:xfrm>
              <a:off x="435496" y="1931248"/>
              <a:ext cx="2246643" cy="2676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时间转瞬即逝，短短十几天，感受颇多。大家不断敲代码的声音，王老师耐心讲解的声音，超哥威哥给我们分享经验的声音，还有大家的</a:t>
              </a:r>
              <a:endParaRPr altLang="zh-HK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altLang="zh-HK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掌声、欢呼声......  各种声音把我的十几天时间充实。 我相信我不会忘记这里，因为这里带给了我另一个思维、生活方向------python！</a:t>
              </a:r>
              <a:endParaRPr altLang="zh-HK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5496" y="1500843"/>
              <a:ext cx="2171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王振翔</a:t>
              </a:r>
              <a:endParaRPr lang="zh-CN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02424" y="1104097"/>
            <a:ext cx="2246643" cy="1814070"/>
            <a:chOff x="435496" y="1500843"/>
            <a:chExt cx="2246643" cy="1814070"/>
          </a:xfrm>
        </p:grpSpPr>
        <p:sp>
          <p:nvSpPr>
            <p:cNvPr id="40" name="矩形 39"/>
            <p:cNvSpPr/>
            <p:nvPr/>
          </p:nvSpPr>
          <p:spPr>
            <a:xfrm>
              <a:off x="435496" y="1931248"/>
              <a:ext cx="2246643" cy="1383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三周的学习，学到了不少东西，应该是入门了吧，刚开始只是跟着老师敲代码，实现简单的输入输出，而现在能够自己做一个小游戏，收获蛮多的。</a:t>
              </a:r>
              <a:endParaRPr altLang="zh-HK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35496" y="1500843"/>
              <a:ext cx="2171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sz="2400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吕方明</a:t>
              </a:r>
              <a:endParaRPr lang="zh-CN" sz="2400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92D14F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41699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14650" y="4745090"/>
            <a:ext cx="3784600" cy="460375"/>
            <a:chOff x="2330450" y="4378632"/>
            <a:chExt cx="3784600" cy="460375"/>
          </a:xfrm>
        </p:grpSpPr>
        <p:sp>
          <p:nvSpPr>
            <p:cNvPr id="3" name="矩形 2"/>
            <p:cNvSpPr/>
            <p:nvPr/>
          </p:nvSpPr>
          <p:spPr>
            <a:xfrm>
              <a:off x="2330450" y="4393237"/>
              <a:ext cx="1460500" cy="43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小键盘侠</a:t>
              </a:r>
              <a:endParaRPr 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36060" y="4378632"/>
              <a:ext cx="20789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PRODUCE</a:t>
              </a:r>
              <a:endParaRPr lang="zh-HK" altLang="en-US" sz="24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0" name="组合 55"/>
          <p:cNvGrpSpPr/>
          <p:nvPr/>
        </p:nvGrpSpPr>
        <p:grpSpPr>
          <a:xfrm>
            <a:off x="3877310" y="1626235"/>
            <a:ext cx="1389063" cy="1387475"/>
            <a:chOff x="0" y="0"/>
            <a:chExt cx="1388581" cy="1388581"/>
          </a:xfrm>
        </p:grpSpPr>
        <p:sp>
          <p:nvSpPr>
            <p:cNvPr id="19497" name="椭圆 13"/>
            <p:cNvSpPr/>
            <p:nvPr/>
          </p:nvSpPr>
          <p:spPr>
            <a:xfrm>
              <a:off x="0" y="0"/>
              <a:ext cx="1388581" cy="1388581"/>
            </a:xfrm>
            <a:prstGeom prst="ellipse">
              <a:avLst/>
            </a:prstGeom>
            <a:solidFill>
              <a:srgbClr val="FECD6C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8" name="任意多边形 25"/>
            <p:cNvSpPr/>
            <p:nvPr/>
          </p:nvSpPr>
          <p:spPr>
            <a:xfrm>
              <a:off x="256566" y="293670"/>
              <a:ext cx="864000" cy="832620"/>
            </a:xfrm>
            <a:custGeom>
              <a:avLst/>
              <a:gdLst>
                <a:gd name="txL" fmla="*/ 0 w 864000"/>
                <a:gd name="txT" fmla="*/ 0 h 832620"/>
                <a:gd name="txR" fmla="*/ 864000 w 864000"/>
                <a:gd name="txB" fmla="*/ 832620 h 832620"/>
              </a:gdLst>
              <a:ahLst/>
              <a:cxnLst>
                <a:cxn ang="0">
                  <a:pos x="272123" y="0"/>
                </a:cxn>
                <a:cxn ang="0">
                  <a:pos x="299481" y="109432"/>
                </a:cxn>
                <a:cxn ang="0">
                  <a:pos x="252761" y="134791"/>
                </a:cxn>
                <a:cxn ang="0">
                  <a:pos x="111421" y="400620"/>
                </a:cxn>
                <a:cxn ang="0">
                  <a:pos x="432000" y="721199"/>
                </a:cxn>
                <a:cxn ang="0">
                  <a:pos x="752579" y="400620"/>
                </a:cxn>
                <a:cxn ang="0">
                  <a:pos x="611239" y="134791"/>
                </a:cxn>
                <a:cxn ang="0">
                  <a:pos x="564519" y="109432"/>
                </a:cxn>
                <a:cxn ang="0">
                  <a:pos x="591877" y="0"/>
                </a:cxn>
                <a:cxn ang="0">
                  <a:pos x="600154" y="2569"/>
                </a:cxn>
                <a:cxn ang="0">
                  <a:pos x="864000" y="400620"/>
                </a:cxn>
                <a:cxn ang="0">
                  <a:pos x="432000" y="832620"/>
                </a:cxn>
                <a:cxn ang="0">
                  <a:pos x="0" y="400620"/>
                </a:cxn>
                <a:cxn ang="0">
                  <a:pos x="263846" y="2569"/>
                </a:cxn>
              </a:cxnLst>
              <a:rect l="txL" t="txT" r="txR" b="txB"/>
              <a:pathLst>
                <a:path w="864000" h="832620">
                  <a:moveTo>
                    <a:pt x="272123" y="0"/>
                  </a:moveTo>
                  <a:lnTo>
                    <a:pt x="299481" y="109432"/>
                  </a:lnTo>
                  <a:lnTo>
                    <a:pt x="252761" y="134791"/>
                  </a:lnTo>
                  <a:cubicBezTo>
                    <a:pt x="167487" y="192401"/>
                    <a:pt x="111421" y="289963"/>
                    <a:pt x="111421" y="400620"/>
                  </a:cubicBezTo>
                  <a:cubicBezTo>
                    <a:pt x="111421" y="577671"/>
                    <a:pt x="254949" y="721199"/>
                    <a:pt x="432000" y="721199"/>
                  </a:cubicBezTo>
                  <a:cubicBezTo>
                    <a:pt x="609051" y="721199"/>
                    <a:pt x="752579" y="577671"/>
                    <a:pt x="752579" y="400620"/>
                  </a:cubicBezTo>
                  <a:cubicBezTo>
                    <a:pt x="752579" y="289963"/>
                    <a:pt x="696513" y="192401"/>
                    <a:pt x="611239" y="134791"/>
                  </a:cubicBezTo>
                  <a:lnTo>
                    <a:pt x="564519" y="109432"/>
                  </a:lnTo>
                  <a:lnTo>
                    <a:pt x="591877" y="0"/>
                  </a:lnTo>
                  <a:lnTo>
                    <a:pt x="600154" y="2569"/>
                  </a:lnTo>
                  <a:cubicBezTo>
                    <a:pt x="755205" y="68150"/>
                    <a:pt x="864000" y="221680"/>
                    <a:pt x="864000" y="400620"/>
                  </a:cubicBezTo>
                  <a:cubicBezTo>
                    <a:pt x="864000" y="639207"/>
                    <a:pt x="670587" y="832620"/>
                    <a:pt x="432000" y="832620"/>
                  </a:cubicBezTo>
                  <a:cubicBezTo>
                    <a:pt x="193413" y="832620"/>
                    <a:pt x="0" y="639207"/>
                    <a:pt x="0" y="400620"/>
                  </a:cubicBezTo>
                  <a:cubicBezTo>
                    <a:pt x="0" y="221680"/>
                    <a:pt x="108795" y="68150"/>
                    <a:pt x="263846" y="2569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9499" name="圆角矩形 26"/>
            <p:cNvSpPr/>
            <p:nvPr/>
          </p:nvSpPr>
          <p:spPr>
            <a:xfrm>
              <a:off x="634566" y="227565"/>
              <a:ext cx="108000" cy="4667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28132" y="2072491"/>
            <a:ext cx="1795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吕方明</a:t>
            </a:r>
            <a:endParaRPr 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28132" y="2797598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劳家玺</a:t>
            </a:r>
            <a:endParaRPr lang="zh-CN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28132" y="3521309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陈嘉威</a:t>
            </a:r>
            <a:endParaRPr lang="zh-CN" sz="2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28131" y="4314359"/>
            <a:ext cx="17954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王振翔</a:t>
            </a:r>
            <a:endParaRPr lang="zh-CN" sz="2800" b="1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43706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377777"/>
            <a:ext cx="2657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endParaRPr 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8755" y="2072640"/>
            <a:ext cx="1021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endParaRPr lang="zh-CN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8755" y="2797810"/>
            <a:ext cx="977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CN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4860" y="715645"/>
            <a:ext cx="399923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sz="3600" b="1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努力敲键盘</a:t>
            </a:r>
            <a:endParaRPr lang="zh-CN" sz="3600" b="1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sz="3600" b="1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加油实习生</a:t>
            </a:r>
            <a:endParaRPr lang="zh-CN" sz="3600" b="1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63144" y="2698527"/>
            <a:ext cx="4021138" cy="1487717"/>
            <a:chOff x="4411663" y="2698527"/>
            <a:chExt cx="4021138" cy="1487717"/>
          </a:xfrm>
        </p:grpSpPr>
        <p:sp>
          <p:nvSpPr>
            <p:cNvPr id="13" name="文本框 12"/>
            <p:cNvSpPr txBox="1"/>
            <p:nvPr/>
          </p:nvSpPr>
          <p:spPr>
            <a:xfrm>
              <a:off x="4411663" y="2698527"/>
              <a:ext cx="40211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组内分工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63" name="组合 79"/>
          <p:cNvGrpSpPr/>
          <p:nvPr/>
        </p:nvGrpSpPr>
        <p:grpSpPr>
          <a:xfrm>
            <a:off x="1938655" y="2677160"/>
            <a:ext cx="1160463" cy="1139825"/>
            <a:chOff x="0" y="0"/>
            <a:chExt cx="826250" cy="893902"/>
          </a:xfrm>
        </p:grpSpPr>
        <p:sp>
          <p:nvSpPr>
            <p:cNvPr id="15417" name="任意多边形 25"/>
            <p:cNvSpPr/>
            <p:nvPr/>
          </p:nvSpPr>
          <p:spPr>
            <a:xfrm>
              <a:off x="0" y="0"/>
              <a:ext cx="624116" cy="838706"/>
            </a:xfrm>
            <a:custGeom>
              <a:avLst/>
              <a:gdLst>
                <a:gd name="txL" fmla="*/ 0 w 624116"/>
                <a:gd name="txT" fmla="*/ 0 h 838706"/>
                <a:gd name="txR" fmla="*/ 624116 w 624116"/>
                <a:gd name="txB" fmla="*/ 838706 h 838706"/>
              </a:gdLst>
              <a:ahLst/>
              <a:cxnLst>
                <a:cxn ang="0">
                  <a:pos x="312059" y="0"/>
                </a:cxn>
                <a:cxn ang="0">
                  <a:pos x="466606" y="154547"/>
                </a:cxn>
                <a:cxn ang="0">
                  <a:pos x="372216" y="296949"/>
                </a:cxn>
                <a:cxn ang="0">
                  <a:pos x="335761" y="304309"/>
                </a:cxn>
                <a:cxn ang="0">
                  <a:pos x="374949" y="308998"/>
                </a:cxn>
                <a:cxn ang="0">
                  <a:pos x="624116" y="671844"/>
                </a:cxn>
                <a:cxn ang="0">
                  <a:pos x="619329" y="728208"/>
                </a:cxn>
                <a:cxn ang="0">
                  <a:pos x="617387" y="730227"/>
                </a:cxn>
                <a:cxn ang="0">
                  <a:pos x="312057" y="838706"/>
                </a:cxn>
                <a:cxn ang="0">
                  <a:pos x="6728" y="730227"/>
                </a:cxn>
                <a:cxn ang="0">
                  <a:pos x="4788" y="728210"/>
                </a:cxn>
                <a:cxn ang="0">
                  <a:pos x="0" y="671844"/>
                </a:cxn>
                <a:cxn ang="0">
                  <a:pos x="249168" y="308998"/>
                </a:cxn>
                <a:cxn ang="0">
                  <a:pos x="288357" y="304309"/>
                </a:cxn>
                <a:cxn ang="0">
                  <a:pos x="251902" y="296949"/>
                </a:cxn>
                <a:cxn ang="0">
                  <a:pos x="157512" y="154547"/>
                </a:cxn>
                <a:cxn ang="0">
                  <a:pos x="312059" y="0"/>
                </a:cxn>
              </a:cxnLst>
              <a:rect l="txL" t="txT" r="txR" b="txB"/>
              <a:pathLst>
                <a:path w="624116" h="838706">
                  <a:moveTo>
                    <a:pt x="312059" y="0"/>
                  </a:moveTo>
                  <a:cubicBezTo>
                    <a:pt x="397413" y="0"/>
                    <a:pt x="466606" y="69193"/>
                    <a:pt x="466606" y="154547"/>
                  </a:cubicBezTo>
                  <a:cubicBezTo>
                    <a:pt x="466606" y="218562"/>
                    <a:pt x="427685" y="273487"/>
                    <a:pt x="372216" y="296949"/>
                  </a:cubicBezTo>
                  <a:lnTo>
                    <a:pt x="335761" y="304309"/>
                  </a:lnTo>
                  <a:lnTo>
                    <a:pt x="374949" y="308998"/>
                  </a:lnTo>
                  <a:cubicBezTo>
                    <a:pt x="517148" y="343533"/>
                    <a:pt x="624116" y="492862"/>
                    <a:pt x="624116" y="671844"/>
                  </a:cubicBezTo>
                  <a:lnTo>
                    <a:pt x="619329" y="728208"/>
                  </a:lnTo>
                  <a:lnTo>
                    <a:pt x="617387" y="730227"/>
                  </a:lnTo>
                  <a:cubicBezTo>
                    <a:pt x="539246" y="797251"/>
                    <a:pt x="431296" y="838706"/>
                    <a:pt x="312057" y="838706"/>
                  </a:cubicBezTo>
                  <a:cubicBezTo>
                    <a:pt x="192819" y="838706"/>
                    <a:pt x="84868" y="797251"/>
                    <a:pt x="6728" y="730227"/>
                  </a:cubicBezTo>
                  <a:lnTo>
                    <a:pt x="4788" y="728210"/>
                  </a:lnTo>
                  <a:lnTo>
                    <a:pt x="0" y="671844"/>
                  </a:lnTo>
                  <a:cubicBezTo>
                    <a:pt x="0" y="492862"/>
                    <a:pt x="106968" y="343533"/>
                    <a:pt x="249168" y="308998"/>
                  </a:cubicBezTo>
                  <a:lnTo>
                    <a:pt x="288357" y="304309"/>
                  </a:lnTo>
                  <a:lnTo>
                    <a:pt x="251902" y="296949"/>
                  </a:lnTo>
                  <a:cubicBezTo>
                    <a:pt x="196433" y="273487"/>
                    <a:pt x="157512" y="218562"/>
                    <a:pt x="157512" y="154547"/>
                  </a:cubicBezTo>
                  <a:cubicBezTo>
                    <a:pt x="157512" y="69193"/>
                    <a:pt x="226705" y="0"/>
                    <a:pt x="312059" y="0"/>
                  </a:cubicBezTo>
                  <a:close/>
                </a:path>
              </a:pathLst>
            </a:custGeom>
            <a:solidFill>
              <a:srgbClr val="455765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18" name="任意多边形 26"/>
            <p:cNvSpPr/>
            <p:nvPr/>
          </p:nvSpPr>
          <p:spPr>
            <a:xfrm>
              <a:off x="312058" y="202915"/>
              <a:ext cx="514192" cy="690987"/>
            </a:xfrm>
            <a:custGeom>
              <a:avLst/>
              <a:gdLst>
                <a:gd name="txL" fmla="*/ 0 w 624116"/>
                <a:gd name="txT" fmla="*/ 0 h 838706"/>
                <a:gd name="txR" fmla="*/ 624116 w 624116"/>
                <a:gd name="txB" fmla="*/ 838706 h 838706"/>
              </a:gdLst>
              <a:ahLst/>
              <a:cxnLst>
                <a:cxn ang="0">
                  <a:pos x="257097" y="0"/>
                </a:cxn>
                <a:cxn ang="0">
                  <a:pos x="384424" y="127327"/>
                </a:cxn>
                <a:cxn ang="0">
                  <a:pos x="306659" y="244648"/>
                </a:cxn>
                <a:cxn ang="0">
                  <a:pos x="276624" y="250712"/>
                </a:cxn>
                <a:cxn ang="0">
                  <a:pos x="308910" y="254575"/>
                </a:cxn>
                <a:cxn ang="0">
                  <a:pos x="514192" y="553514"/>
                </a:cxn>
                <a:cxn ang="0">
                  <a:pos x="510248" y="599951"/>
                </a:cxn>
                <a:cxn ang="0">
                  <a:pos x="508648" y="601614"/>
                </a:cxn>
                <a:cxn ang="0">
                  <a:pos x="257095" y="690987"/>
                </a:cxn>
                <a:cxn ang="0">
                  <a:pos x="5543" y="601614"/>
                </a:cxn>
                <a:cxn ang="0">
                  <a:pos x="3945" y="599952"/>
                </a:cxn>
                <a:cxn ang="0">
                  <a:pos x="0" y="553514"/>
                </a:cxn>
                <a:cxn ang="0">
                  <a:pos x="205283" y="254575"/>
                </a:cxn>
                <a:cxn ang="0">
                  <a:pos x="237569" y="250712"/>
                </a:cxn>
                <a:cxn ang="0">
                  <a:pos x="207535" y="244648"/>
                </a:cxn>
                <a:cxn ang="0">
                  <a:pos x="129770" y="127327"/>
                </a:cxn>
                <a:cxn ang="0">
                  <a:pos x="257097" y="0"/>
                </a:cxn>
              </a:cxnLst>
              <a:rect l="txL" t="txT" r="txR" b="txB"/>
              <a:pathLst>
                <a:path w="624116" h="838706">
                  <a:moveTo>
                    <a:pt x="312059" y="0"/>
                  </a:moveTo>
                  <a:cubicBezTo>
                    <a:pt x="397413" y="0"/>
                    <a:pt x="466606" y="69193"/>
                    <a:pt x="466606" y="154547"/>
                  </a:cubicBezTo>
                  <a:cubicBezTo>
                    <a:pt x="466606" y="218562"/>
                    <a:pt x="427685" y="273487"/>
                    <a:pt x="372216" y="296949"/>
                  </a:cubicBezTo>
                  <a:lnTo>
                    <a:pt x="335761" y="304309"/>
                  </a:lnTo>
                  <a:lnTo>
                    <a:pt x="374949" y="308998"/>
                  </a:lnTo>
                  <a:cubicBezTo>
                    <a:pt x="517148" y="343533"/>
                    <a:pt x="624116" y="492862"/>
                    <a:pt x="624116" y="671844"/>
                  </a:cubicBezTo>
                  <a:lnTo>
                    <a:pt x="619329" y="728208"/>
                  </a:lnTo>
                  <a:lnTo>
                    <a:pt x="617387" y="730227"/>
                  </a:lnTo>
                  <a:cubicBezTo>
                    <a:pt x="539246" y="797251"/>
                    <a:pt x="431296" y="838706"/>
                    <a:pt x="312057" y="838706"/>
                  </a:cubicBezTo>
                  <a:cubicBezTo>
                    <a:pt x="192819" y="838706"/>
                    <a:pt x="84868" y="797251"/>
                    <a:pt x="6728" y="730227"/>
                  </a:cubicBezTo>
                  <a:lnTo>
                    <a:pt x="4788" y="728210"/>
                  </a:lnTo>
                  <a:lnTo>
                    <a:pt x="0" y="671844"/>
                  </a:lnTo>
                  <a:cubicBezTo>
                    <a:pt x="0" y="492862"/>
                    <a:pt x="106968" y="343533"/>
                    <a:pt x="249168" y="308998"/>
                  </a:cubicBezTo>
                  <a:lnTo>
                    <a:pt x="288357" y="304309"/>
                  </a:lnTo>
                  <a:lnTo>
                    <a:pt x="251902" y="296949"/>
                  </a:lnTo>
                  <a:cubicBezTo>
                    <a:pt x="196433" y="273487"/>
                    <a:pt x="157512" y="218562"/>
                    <a:pt x="157512" y="154547"/>
                  </a:cubicBezTo>
                  <a:cubicBezTo>
                    <a:pt x="157512" y="69193"/>
                    <a:pt x="226705" y="0"/>
                    <a:pt x="312059" y="0"/>
                  </a:cubicBezTo>
                  <a:close/>
                </a:path>
              </a:pathLst>
            </a:custGeom>
            <a:solidFill>
              <a:srgbClr val="E94D60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游戏展示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编写思路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750" y="93980"/>
            <a:ext cx="1545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未完成项目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564731" y="2231907"/>
            <a:ext cx="2014538" cy="2014538"/>
          </a:xfrm>
          <a:prstGeom prst="ellipse">
            <a:avLst/>
          </a:prstGeom>
          <a:solidFill>
            <a:srgbClr val="0174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小键盘侠</a:t>
            </a:r>
            <a:endParaRPr lang="zh-CN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47881" y="1117632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46620" y="4132053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6835" y="4041096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63899" y="1108914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790" y="2082165"/>
            <a:ext cx="1558290" cy="77089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142615" y="3874770"/>
            <a:ext cx="805180" cy="52832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238115" y="3839845"/>
            <a:ext cx="987425" cy="62357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342255" y="2117090"/>
            <a:ext cx="1047750" cy="57975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310640" y="2771775"/>
            <a:ext cx="727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 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55215" y="5692775"/>
            <a:ext cx="1107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03645" y="2696845"/>
            <a:ext cx="1723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游戏素材收集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PPT制作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22670" y="5692775"/>
            <a:ext cx="1765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 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游戏音效收集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22985" y="1578610"/>
            <a:ext cx="126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b="1" spc="3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吕方明</a:t>
            </a:r>
            <a:endParaRPr lang="zh-CN" sz="2400" b="1" spc="3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03645" y="1569085"/>
            <a:ext cx="1411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b="1" spc="3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劳家玺</a:t>
            </a:r>
            <a:endParaRPr lang="zh-CN" sz="2400" b="1" spc="3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035175" y="4502150"/>
            <a:ext cx="126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b="1" spc="3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陈嘉威</a:t>
            </a:r>
            <a:endParaRPr lang="zh-CN" sz="2400" b="1" spc="3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22670" y="4592955"/>
            <a:ext cx="1229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spc="3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王振翔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63144" y="2698527"/>
            <a:ext cx="4021138" cy="1487717"/>
            <a:chOff x="4411663" y="2698527"/>
            <a:chExt cx="4021138" cy="1487717"/>
          </a:xfrm>
        </p:grpSpPr>
        <p:sp>
          <p:nvSpPr>
            <p:cNvPr id="13" name="文本框 12"/>
            <p:cNvSpPr txBox="1"/>
            <p:nvPr/>
          </p:nvSpPr>
          <p:spPr>
            <a:xfrm>
              <a:off x="4411663" y="2698527"/>
              <a:ext cx="40211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游戏规则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13" name="组合 15"/>
          <p:cNvGrpSpPr/>
          <p:nvPr/>
        </p:nvGrpSpPr>
        <p:grpSpPr>
          <a:xfrm>
            <a:off x="1681480" y="2651125"/>
            <a:ext cx="1389063" cy="1389063"/>
            <a:chOff x="0" y="0"/>
            <a:chExt cx="1388581" cy="1388581"/>
          </a:xfrm>
        </p:grpSpPr>
        <p:sp>
          <p:nvSpPr>
            <p:cNvPr id="17440" name="椭圆 35"/>
            <p:cNvSpPr/>
            <p:nvPr/>
          </p:nvSpPr>
          <p:spPr>
            <a:xfrm>
              <a:off x="0" y="0"/>
              <a:ext cx="1388581" cy="1388581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441" name="组合 38"/>
            <p:cNvGrpSpPr/>
            <p:nvPr/>
          </p:nvGrpSpPr>
          <p:grpSpPr>
            <a:xfrm rot="362779">
              <a:off x="517930" y="407131"/>
              <a:ext cx="520895" cy="606107"/>
              <a:chOff x="0" y="0"/>
              <a:chExt cx="556799" cy="606107"/>
            </a:xfrm>
          </p:grpSpPr>
          <p:sp>
            <p:nvSpPr>
              <p:cNvPr id="17445" name="圆角矩形 47"/>
              <p:cNvSpPr/>
              <p:nvPr/>
            </p:nvSpPr>
            <p:spPr>
              <a:xfrm>
                <a:off x="0" y="0"/>
                <a:ext cx="556799" cy="606107"/>
              </a:xfrm>
              <a:prstGeom prst="roundRect">
                <a:avLst>
                  <a:gd name="adj" fmla="val 9199"/>
                </a:avLst>
              </a:prstGeom>
              <a:solidFill>
                <a:schemeClr val="bg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46" name="矩形 48"/>
              <p:cNvSpPr/>
              <p:nvPr/>
            </p:nvSpPr>
            <p:spPr>
              <a:xfrm>
                <a:off x="62400" y="52022"/>
                <a:ext cx="432000" cy="375410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42" name="组合 6"/>
            <p:cNvGrpSpPr/>
            <p:nvPr/>
          </p:nvGrpSpPr>
          <p:grpSpPr>
            <a:xfrm rot="-482673">
              <a:off x="346160" y="344157"/>
              <a:ext cx="520895" cy="606107"/>
              <a:chOff x="0" y="0"/>
              <a:chExt cx="556799" cy="606107"/>
            </a:xfrm>
          </p:grpSpPr>
          <p:sp>
            <p:nvSpPr>
              <p:cNvPr id="17443" name="圆角矩形 4"/>
              <p:cNvSpPr/>
              <p:nvPr/>
            </p:nvSpPr>
            <p:spPr>
              <a:xfrm>
                <a:off x="0" y="0"/>
                <a:ext cx="556799" cy="606107"/>
              </a:xfrm>
              <a:prstGeom prst="roundRect">
                <a:avLst>
                  <a:gd name="adj" fmla="val 9199"/>
                </a:avLst>
              </a:prstGeom>
              <a:solidFill>
                <a:schemeClr val="bg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44" name="矩形 5"/>
              <p:cNvSpPr/>
              <p:nvPr/>
            </p:nvSpPr>
            <p:spPr>
              <a:xfrm>
                <a:off x="62400" y="52022"/>
                <a:ext cx="432000" cy="375410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683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游戏规则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游戏展示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编写思路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03317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93911"/>
            <a:ext cx="12825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62750" y="93980"/>
            <a:ext cx="155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未完成项目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287432" y="2228205"/>
            <a:ext cx="4648175" cy="324104"/>
            <a:chOff x="2280306" y="2790440"/>
            <a:chExt cx="4648175" cy="324104"/>
          </a:xfrm>
        </p:grpSpPr>
        <p:sp>
          <p:nvSpPr>
            <p:cNvPr id="49" name="等腰三角形 48"/>
            <p:cNvSpPr/>
            <p:nvPr/>
          </p:nvSpPr>
          <p:spPr>
            <a:xfrm rot="5400000">
              <a:off x="2257954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41155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662672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06198" y="1714683"/>
            <a:ext cx="1341891" cy="1351148"/>
            <a:chOff x="639593" y="2275794"/>
            <a:chExt cx="1341891" cy="1351148"/>
          </a:xfrm>
        </p:grpSpPr>
        <p:grpSp>
          <p:nvGrpSpPr>
            <p:cNvPr id="4" name="组合 3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10" name="饼形 9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饼形 14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856128" y="2512649"/>
              <a:ext cx="90805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</a:t>
              </a:r>
              <a:endParaRPr lang="en-US" altLang="zh-HK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509" y="3014938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02769" y="1726363"/>
            <a:ext cx="1341891" cy="1351148"/>
            <a:chOff x="3028406" y="2336983"/>
            <a:chExt cx="1341891" cy="13511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028406" y="2336983"/>
              <a:ext cx="1341891" cy="1351148"/>
              <a:chOff x="3420609" y="2342470"/>
              <a:chExt cx="2383516" cy="2399959"/>
            </a:xfrm>
          </p:grpSpPr>
          <p:sp>
            <p:nvSpPr>
              <p:cNvPr id="17" name="饼形 1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饼形 15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3292951" y="3091342"/>
              <a:ext cx="812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83322" y="2567436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移动锤头</a:t>
              </a:r>
              <a:endParaRPr lang="zh-CN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99340" y="1720398"/>
            <a:ext cx="1341891" cy="1351148"/>
            <a:chOff x="5188770" y="2336983"/>
            <a:chExt cx="1341891" cy="1351148"/>
          </a:xfrm>
        </p:grpSpPr>
        <p:grpSp>
          <p:nvGrpSpPr>
            <p:cNvPr id="31" name="组合 30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32" name="饼形 31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饼形 3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5453315" y="2583160"/>
              <a:ext cx="812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HK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44321" y="3101235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击中加分</a:t>
              </a:r>
              <a:endParaRPr lang="zh-CN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195911" y="1721033"/>
            <a:ext cx="1341891" cy="1351148"/>
            <a:chOff x="7100407" y="2336983"/>
            <a:chExt cx="1341891" cy="1351148"/>
          </a:xfrm>
        </p:grpSpPr>
        <p:grpSp>
          <p:nvGrpSpPr>
            <p:cNvPr id="28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316307" y="3100888"/>
              <a:ext cx="91122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</a:t>
              </a:r>
              <a:endParaRPr lang="en-US" altLang="zh-HK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154688" y="2552196"/>
              <a:ext cx="123205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胜利</a:t>
              </a:r>
              <a:endParaRPr lang="zh-CN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06425" y="3442335"/>
            <a:ext cx="1535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先点击关卡</a:t>
            </a:r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再点击START开始</a:t>
            </a:r>
            <a:endParaRPr lang="zh-CN" altLang="en-US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02890" y="3442335"/>
            <a:ext cx="1619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锤头随鼠标移动</a:t>
            </a:r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当鼠标点击的时候锤头锤下</a:t>
            </a:r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99355" y="3442335"/>
            <a:ext cx="17233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当锤头锤中地鼠时</a:t>
            </a:r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地鼠消失并加一分</a:t>
            </a:r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07580" y="3528060"/>
            <a:ext cx="15684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当完成当前关卡规定的击中地鼠数量时则胜利否则失败</a:t>
            </a:r>
            <a:endParaRPr lang="zh-CN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63144" y="2698527"/>
            <a:ext cx="4021138" cy="1487717"/>
            <a:chOff x="4411663" y="2698527"/>
            <a:chExt cx="4021138" cy="1487717"/>
          </a:xfrm>
        </p:grpSpPr>
        <p:sp>
          <p:nvSpPr>
            <p:cNvPr id="13" name="文本框 12"/>
            <p:cNvSpPr txBox="1"/>
            <p:nvPr/>
          </p:nvSpPr>
          <p:spPr>
            <a:xfrm>
              <a:off x="4411663" y="2698527"/>
              <a:ext cx="40211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游戏展示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513" name="组合 99"/>
          <p:cNvGrpSpPr/>
          <p:nvPr/>
        </p:nvGrpSpPr>
        <p:grpSpPr>
          <a:xfrm>
            <a:off x="1805305" y="2631123"/>
            <a:ext cx="1387475" cy="1389062"/>
            <a:chOff x="0" y="0"/>
            <a:chExt cx="1388581" cy="1388581"/>
          </a:xfrm>
        </p:grpSpPr>
        <p:sp>
          <p:nvSpPr>
            <p:cNvPr id="21514" name="椭圆 8"/>
            <p:cNvSpPr/>
            <p:nvPr/>
          </p:nvSpPr>
          <p:spPr>
            <a:xfrm>
              <a:off x="0" y="0"/>
              <a:ext cx="1388581" cy="1388581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515" name="组合 98"/>
            <p:cNvGrpSpPr/>
            <p:nvPr/>
          </p:nvGrpSpPr>
          <p:grpSpPr>
            <a:xfrm>
              <a:off x="276342" y="372790"/>
              <a:ext cx="868042" cy="588366"/>
              <a:chOff x="0" y="0"/>
              <a:chExt cx="868042" cy="588366"/>
            </a:xfrm>
          </p:grpSpPr>
          <p:sp>
            <p:nvSpPr>
              <p:cNvPr id="21516" name="任意多边形 94"/>
              <p:cNvSpPr/>
              <p:nvPr/>
            </p:nvSpPr>
            <p:spPr>
              <a:xfrm rot="-5400000" flipV="1">
                <a:off x="139838" y="-139838"/>
                <a:ext cx="588366" cy="868042"/>
              </a:xfrm>
              <a:custGeom>
                <a:avLst/>
                <a:gdLst>
                  <a:gd name="txL" fmla="*/ 0 w 715196"/>
                  <a:gd name="txT" fmla="*/ 0 h 1055160"/>
                  <a:gd name="txR" fmla="*/ 715196 w 715196"/>
                  <a:gd name="txB" fmla="*/ 1055160 h 1055160"/>
                </a:gdLst>
                <a:ahLst/>
                <a:cxnLst>
                  <a:cxn ang="0">
                    <a:pos x="587620" y="656461"/>
                  </a:cxn>
                  <a:cxn ang="0">
                    <a:pos x="585937" y="618187"/>
                  </a:cxn>
                  <a:cxn ang="0">
                    <a:pos x="516766" y="524955"/>
                  </a:cxn>
                  <a:cxn ang="0">
                    <a:pos x="487756" y="510289"/>
                  </a:cxn>
                  <a:cxn ang="0">
                    <a:pos x="474629" y="494904"/>
                  </a:cxn>
                  <a:cxn ang="0">
                    <a:pos x="458367" y="394535"/>
                  </a:cxn>
                  <a:cxn ang="0">
                    <a:pos x="482787" y="352388"/>
                  </a:cxn>
                  <a:cxn ang="0">
                    <a:pos x="501186" y="343088"/>
                  </a:cxn>
                  <a:cxn ang="0">
                    <a:pos x="570356" y="249855"/>
                  </a:cxn>
                  <a:cxn ang="0">
                    <a:pos x="323370" y="8674"/>
                  </a:cxn>
                  <a:cxn ang="0">
                    <a:pos x="2429" y="135827"/>
                  </a:cxn>
                  <a:cxn ang="0">
                    <a:pos x="96964" y="313678"/>
                  </a:cxn>
                  <a:cxn ang="0">
                    <a:pos x="101844" y="316582"/>
                  </a:cxn>
                  <a:cxn ang="0">
                    <a:pos x="105548" y="322796"/>
                  </a:cxn>
                  <a:cxn ang="0">
                    <a:pos x="105548" y="545248"/>
                  </a:cxn>
                  <a:cxn ang="0">
                    <a:pos x="88111" y="574509"/>
                  </a:cxn>
                  <a:cxn ang="0">
                    <a:pos x="75034" y="585291"/>
                  </a:cxn>
                  <a:cxn ang="0">
                    <a:pos x="45832" y="619509"/>
                  </a:cxn>
                  <a:cxn ang="0">
                    <a:pos x="31105" y="646550"/>
                  </a:cxn>
                  <a:cxn ang="0">
                    <a:pos x="29778" y="648046"/>
                  </a:cxn>
                  <a:cxn ang="0">
                    <a:pos x="30332" y="647969"/>
                  </a:cxn>
                  <a:cxn ang="0">
                    <a:pos x="25932" y="656049"/>
                  </a:cxn>
                  <a:cxn ang="0">
                    <a:pos x="18010" y="732215"/>
                  </a:cxn>
                  <a:cxn ang="0">
                    <a:pos x="338951" y="859368"/>
                  </a:cxn>
                  <a:cxn ang="0">
                    <a:pos x="587620" y="656461"/>
                  </a:cxn>
                </a:cxnLst>
                <a:rect l="txL" t="txT" r="txR" b="txB"/>
                <a:pathLst>
                  <a:path w="715196" h="1055160">
                    <a:moveTo>
                      <a:pt x="714289" y="797970"/>
                    </a:moveTo>
                    <a:cubicBezTo>
                      <a:pt x="715961" y="782474"/>
                      <a:pt x="715346" y="766900"/>
                      <a:pt x="712243" y="751445"/>
                    </a:cubicBezTo>
                    <a:cubicBezTo>
                      <a:pt x="702934" y="705081"/>
                      <a:pt x="672554" y="666372"/>
                      <a:pt x="628162" y="638116"/>
                    </a:cubicBezTo>
                    <a:lnTo>
                      <a:pt x="592898" y="620289"/>
                    </a:lnTo>
                    <a:lnTo>
                      <a:pt x="576942" y="601587"/>
                    </a:lnTo>
                    <a:cubicBezTo>
                      <a:pt x="550585" y="562070"/>
                      <a:pt x="543995" y="520250"/>
                      <a:pt x="557174" y="479582"/>
                    </a:cubicBezTo>
                    <a:lnTo>
                      <a:pt x="586858" y="428350"/>
                    </a:lnTo>
                    <a:lnTo>
                      <a:pt x="609223" y="417045"/>
                    </a:lnTo>
                    <a:cubicBezTo>
                      <a:pt x="653615" y="388788"/>
                      <a:pt x="683995" y="350079"/>
                      <a:pt x="693304" y="303715"/>
                    </a:cubicBezTo>
                    <a:cubicBezTo>
                      <a:pt x="718128" y="180077"/>
                      <a:pt x="583712" y="48820"/>
                      <a:pt x="393077" y="10544"/>
                    </a:cubicBezTo>
                    <a:cubicBezTo>
                      <a:pt x="202441" y="-27731"/>
                      <a:pt x="27777" y="41469"/>
                      <a:pt x="2953" y="165106"/>
                    </a:cubicBezTo>
                    <a:cubicBezTo>
                      <a:pt x="-12562" y="242380"/>
                      <a:pt x="34126" y="322630"/>
                      <a:pt x="117866" y="381296"/>
                    </a:cubicBezTo>
                    <a:lnTo>
                      <a:pt x="123798" y="384825"/>
                    </a:lnTo>
                    <a:lnTo>
                      <a:pt x="128300" y="392379"/>
                    </a:lnTo>
                    <a:cubicBezTo>
                      <a:pt x="169235" y="480237"/>
                      <a:pt x="169235" y="574926"/>
                      <a:pt x="128300" y="662784"/>
                    </a:cubicBezTo>
                    <a:lnTo>
                      <a:pt x="107105" y="698352"/>
                    </a:lnTo>
                    <a:lnTo>
                      <a:pt x="91209" y="711458"/>
                    </a:lnTo>
                    <a:cubicBezTo>
                      <a:pt x="77626" y="724721"/>
                      <a:pt x="65727" y="738651"/>
                      <a:pt x="55712" y="753052"/>
                    </a:cubicBezTo>
                    <a:lnTo>
                      <a:pt x="37810" y="785923"/>
                    </a:lnTo>
                    <a:lnTo>
                      <a:pt x="36197" y="787741"/>
                    </a:lnTo>
                    <a:lnTo>
                      <a:pt x="36871" y="787648"/>
                    </a:lnTo>
                    <a:lnTo>
                      <a:pt x="31522" y="797469"/>
                    </a:lnTo>
                    <a:cubicBezTo>
                      <a:pt x="19433" y="827759"/>
                      <a:pt x="15686" y="859144"/>
                      <a:pt x="21892" y="890054"/>
                    </a:cubicBezTo>
                    <a:cubicBezTo>
                      <a:pt x="46716" y="1013691"/>
                      <a:pt x="221380" y="1082891"/>
                      <a:pt x="412016" y="1044616"/>
                    </a:cubicBezTo>
                    <a:cubicBezTo>
                      <a:pt x="578822" y="1011124"/>
                      <a:pt x="702585" y="906444"/>
                      <a:pt x="714289" y="797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517" name="十字形 95"/>
              <p:cNvSpPr/>
              <p:nvPr/>
            </p:nvSpPr>
            <p:spPr>
              <a:xfrm>
                <a:off x="86827" y="229631"/>
                <a:ext cx="207917" cy="208988"/>
              </a:xfrm>
              <a:prstGeom prst="plus">
                <a:avLst>
                  <a:gd name="adj" fmla="val 38542"/>
                </a:avLst>
              </a:prstGeom>
              <a:solidFill>
                <a:schemeClr val="accent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518" name="椭圆 96"/>
              <p:cNvSpPr/>
              <p:nvPr/>
            </p:nvSpPr>
            <p:spPr>
              <a:xfrm>
                <a:off x="591198" y="378962"/>
                <a:ext cx="90000" cy="9000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519" name="椭圆 97"/>
              <p:cNvSpPr/>
              <p:nvPr/>
            </p:nvSpPr>
            <p:spPr>
              <a:xfrm>
                <a:off x="688483" y="261842"/>
                <a:ext cx="90000" cy="9000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6050608" y="2127568"/>
            <a:ext cx="0" cy="29876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24610" y="93980"/>
            <a:ext cx="126365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游戏展示</a:t>
            </a:r>
            <a:endParaRPr lang="zh-CN" altLang="en-US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43710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编写思路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03317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  <a:endParaRPr lang="zh-CN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62750" y="93980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未完成项目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打地鼠图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8615" y="2127885"/>
            <a:ext cx="1270635" cy="1270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9040" y="3796665"/>
            <a:ext cx="2242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进入打地鼠游戏，地鼠出现后，用锤子向地鼠砸去，砸到加分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4175" y="834390"/>
            <a:ext cx="3354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打地鼠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打地鼠局内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1756410"/>
            <a:ext cx="4453890" cy="467233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63144" y="2698527"/>
            <a:ext cx="4021138" cy="1487717"/>
            <a:chOff x="4411663" y="2698527"/>
            <a:chExt cx="4021138" cy="1487717"/>
          </a:xfrm>
        </p:grpSpPr>
        <p:sp>
          <p:nvSpPr>
            <p:cNvPr id="13" name="文本框 12"/>
            <p:cNvSpPr txBox="1"/>
            <p:nvPr/>
          </p:nvSpPr>
          <p:spPr>
            <a:xfrm>
              <a:off x="4411663" y="2698527"/>
              <a:ext cx="40211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编写思路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65" name="组合 78"/>
          <p:cNvGrpSpPr/>
          <p:nvPr/>
        </p:nvGrpSpPr>
        <p:grpSpPr>
          <a:xfrm>
            <a:off x="1912303" y="2698750"/>
            <a:ext cx="684212" cy="1438275"/>
            <a:chOff x="0" y="0"/>
            <a:chExt cx="723900" cy="1551823"/>
          </a:xfrm>
        </p:grpSpPr>
        <p:sp>
          <p:nvSpPr>
            <p:cNvPr id="15392" name="圆角矩形 72"/>
            <p:cNvSpPr/>
            <p:nvPr/>
          </p:nvSpPr>
          <p:spPr>
            <a:xfrm>
              <a:off x="104852" y="1016658"/>
              <a:ext cx="514192" cy="41284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93" name="任意多边形 76"/>
            <p:cNvSpPr/>
            <p:nvPr/>
          </p:nvSpPr>
          <p:spPr>
            <a:xfrm rot="10800000">
              <a:off x="0" y="0"/>
              <a:ext cx="723900" cy="992337"/>
            </a:xfrm>
            <a:custGeom>
              <a:avLst/>
              <a:gdLst>
                <a:gd name="txL" fmla="*/ 0 w 723900"/>
                <a:gd name="txT" fmla="*/ 0 h 992337"/>
                <a:gd name="txR" fmla="*/ 723900 w 723900"/>
                <a:gd name="txB" fmla="*/ 992337 h 992337"/>
              </a:gdLst>
              <a:ahLst/>
              <a:cxnLst>
                <a:cxn ang="0">
                  <a:pos x="361950" y="992337"/>
                </a:cxn>
                <a:cxn ang="0">
                  <a:pos x="0" y="616069"/>
                </a:cxn>
                <a:cxn ang="0">
                  <a:pos x="7354" y="540238"/>
                </a:cxn>
                <a:cxn ang="0">
                  <a:pos x="18172" y="504008"/>
                </a:cxn>
                <a:cxn ang="0">
                  <a:pos x="144174" y="0"/>
                </a:cxn>
                <a:cxn ang="0">
                  <a:pos x="579729" y="0"/>
                </a:cxn>
                <a:cxn ang="0">
                  <a:pos x="705747" y="504070"/>
                </a:cxn>
                <a:cxn ang="0">
                  <a:pos x="716547" y="540238"/>
                </a:cxn>
                <a:cxn ang="0">
                  <a:pos x="723900" y="616069"/>
                </a:cxn>
                <a:cxn ang="0">
                  <a:pos x="361950" y="992337"/>
                </a:cxn>
              </a:cxnLst>
              <a:rect l="txL" t="txT" r="txR" b="txB"/>
              <a:pathLst>
                <a:path w="723900" h="992337">
                  <a:moveTo>
                    <a:pt x="361950" y="992337"/>
                  </a:moveTo>
                  <a:cubicBezTo>
                    <a:pt x="162051" y="992337"/>
                    <a:pt x="0" y="823876"/>
                    <a:pt x="0" y="616069"/>
                  </a:cubicBezTo>
                  <a:cubicBezTo>
                    <a:pt x="0" y="590093"/>
                    <a:pt x="2532" y="564732"/>
                    <a:pt x="7354" y="540238"/>
                  </a:cubicBezTo>
                  <a:lnTo>
                    <a:pt x="18172" y="504008"/>
                  </a:lnTo>
                  <a:lnTo>
                    <a:pt x="144174" y="0"/>
                  </a:lnTo>
                  <a:lnTo>
                    <a:pt x="579729" y="0"/>
                  </a:lnTo>
                  <a:lnTo>
                    <a:pt x="705747" y="504070"/>
                  </a:lnTo>
                  <a:lnTo>
                    <a:pt x="716547" y="540238"/>
                  </a:lnTo>
                  <a:cubicBezTo>
                    <a:pt x="721368" y="564732"/>
                    <a:pt x="723900" y="590093"/>
                    <a:pt x="723900" y="616069"/>
                  </a:cubicBezTo>
                  <a:cubicBezTo>
                    <a:pt x="723900" y="823876"/>
                    <a:pt x="561849" y="992337"/>
                    <a:pt x="361950" y="992337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94" name="圆角矩形 75"/>
            <p:cNvSpPr/>
            <p:nvPr/>
          </p:nvSpPr>
          <p:spPr>
            <a:xfrm>
              <a:off x="192191" y="1455915"/>
              <a:ext cx="324000" cy="959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95" name="圆角矩形 77"/>
            <p:cNvSpPr/>
            <p:nvPr/>
          </p:nvSpPr>
          <p:spPr>
            <a:xfrm>
              <a:off x="104852" y="279293"/>
              <a:ext cx="45719" cy="24504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演示</Application>
  <PresentationFormat>全屏显示(4:3)</PresentationFormat>
  <Paragraphs>257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PMingLiU</vt:lpstr>
      <vt:lpstr>Segoe Print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asus</cp:lastModifiedBy>
  <cp:revision>115</cp:revision>
  <dcterms:created xsi:type="dcterms:W3CDTF">2015-02-19T23:46:00Z</dcterms:created>
  <dcterms:modified xsi:type="dcterms:W3CDTF">2018-09-06T01:23:35Z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2052-10.1.0.7520</vt:lpwstr>
  </property>
</Properties>
</file>