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4" r:id="rId3"/>
    <p:sldId id="277" r:id="rId4"/>
    <p:sldId id="267" r:id="rId5"/>
    <p:sldId id="276" r:id="rId6"/>
    <p:sldId id="268" r:id="rId7"/>
    <p:sldId id="279" r:id="rId8"/>
    <p:sldId id="272" r:id="rId9"/>
    <p:sldId id="278" r:id="rId10"/>
    <p:sldId id="270" r:id="rId11"/>
    <p:sldId id="285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CD3"/>
    <a:srgbClr val="D491FD"/>
    <a:srgbClr val="FD9191"/>
    <a:srgbClr val="FFE38F"/>
    <a:srgbClr val="4EC4C8"/>
    <a:srgbClr val="B7B7B7"/>
    <a:srgbClr val="C9C9C9"/>
    <a:srgbClr val="F5F5F5"/>
    <a:srgbClr val="EAEAE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>
        <p:guide orient="horz" pos="2122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A8A5-1B3F-41BD-B38D-1449516FCFD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4C5D-D767-4B2F-944F-EBAE8156C7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26234;&#22810;&#26143;&#39033;&#30446;/Monster%20Sniper.p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5853" y="1911423"/>
            <a:ext cx="3160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2018</a:t>
            </a:r>
          </a:p>
        </p:txBody>
      </p:sp>
      <p:sp>
        <p:nvSpPr>
          <p:cNvPr id="3" name="椭圆 2"/>
          <p:cNvSpPr/>
          <p:nvPr/>
        </p:nvSpPr>
        <p:spPr>
          <a:xfrm>
            <a:off x="4677272" y="1092859"/>
            <a:ext cx="2837457" cy="28374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5" name="组合 1024"/>
          <p:cNvGrpSpPr/>
          <p:nvPr/>
        </p:nvGrpSpPr>
        <p:grpSpPr>
          <a:xfrm rot="19572273">
            <a:off x="6766717" y="1064247"/>
            <a:ext cx="792163" cy="952500"/>
            <a:chOff x="4506814" y="3935305"/>
            <a:chExt cx="792163" cy="952500"/>
          </a:xfrm>
        </p:grpSpPr>
        <p:sp>
          <p:nvSpPr>
            <p:cNvPr id="25" name="Freeform 25"/>
            <p:cNvSpPr/>
            <p:nvPr/>
          </p:nvSpPr>
          <p:spPr bwMode="auto">
            <a:xfrm>
              <a:off x="4506814" y="3935305"/>
              <a:ext cx="792163" cy="952500"/>
            </a:xfrm>
            <a:custGeom>
              <a:avLst/>
              <a:gdLst>
                <a:gd name="T0" fmla="*/ 184 w 208"/>
                <a:gd name="T1" fmla="*/ 156 h 251"/>
                <a:gd name="T2" fmla="*/ 160 w 208"/>
                <a:gd name="T3" fmla="*/ 127 h 251"/>
                <a:gd name="T4" fmla="*/ 136 w 208"/>
                <a:gd name="T5" fmla="*/ 76 h 251"/>
                <a:gd name="T6" fmla="*/ 136 w 208"/>
                <a:gd name="T7" fmla="*/ 73 h 251"/>
                <a:gd name="T8" fmla="*/ 104 w 208"/>
                <a:gd name="T9" fmla="*/ 0 h 251"/>
                <a:gd name="T10" fmla="*/ 72 w 208"/>
                <a:gd name="T11" fmla="*/ 73 h 251"/>
                <a:gd name="T12" fmla="*/ 72 w 208"/>
                <a:gd name="T13" fmla="*/ 76 h 251"/>
                <a:gd name="T14" fmla="*/ 48 w 208"/>
                <a:gd name="T15" fmla="*/ 127 h 251"/>
                <a:gd name="T16" fmla="*/ 24 w 208"/>
                <a:gd name="T17" fmla="*/ 156 h 251"/>
                <a:gd name="T18" fmla="*/ 3 w 208"/>
                <a:gd name="T19" fmla="*/ 213 h 251"/>
                <a:gd name="T20" fmla="*/ 27 w 208"/>
                <a:gd name="T21" fmla="*/ 244 h 251"/>
                <a:gd name="T22" fmla="*/ 60 w 208"/>
                <a:gd name="T23" fmla="*/ 230 h 251"/>
                <a:gd name="T24" fmla="*/ 60 w 208"/>
                <a:gd name="T25" fmla="*/ 239 h 251"/>
                <a:gd name="T26" fmla="*/ 103 w 208"/>
                <a:gd name="T27" fmla="*/ 251 h 251"/>
                <a:gd name="T28" fmla="*/ 105 w 208"/>
                <a:gd name="T29" fmla="*/ 251 h 251"/>
                <a:gd name="T30" fmla="*/ 148 w 208"/>
                <a:gd name="T31" fmla="*/ 239 h 251"/>
                <a:gd name="T32" fmla="*/ 148 w 208"/>
                <a:gd name="T33" fmla="*/ 230 h 251"/>
                <a:gd name="T34" fmla="*/ 181 w 208"/>
                <a:gd name="T35" fmla="*/ 244 h 251"/>
                <a:gd name="T36" fmla="*/ 205 w 208"/>
                <a:gd name="T37" fmla="*/ 213 h 251"/>
                <a:gd name="T38" fmla="*/ 184 w 208"/>
                <a:gd name="T39" fmla="*/ 15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" h="251">
                  <a:moveTo>
                    <a:pt x="184" y="156"/>
                  </a:moveTo>
                  <a:cubicBezTo>
                    <a:pt x="175" y="146"/>
                    <a:pt x="167" y="136"/>
                    <a:pt x="160" y="127"/>
                  </a:cubicBezTo>
                  <a:cubicBezTo>
                    <a:pt x="148" y="113"/>
                    <a:pt x="139" y="95"/>
                    <a:pt x="136" y="76"/>
                  </a:cubicBezTo>
                  <a:cubicBezTo>
                    <a:pt x="136" y="75"/>
                    <a:pt x="136" y="74"/>
                    <a:pt x="136" y="73"/>
                  </a:cubicBezTo>
                  <a:cubicBezTo>
                    <a:pt x="128" y="17"/>
                    <a:pt x="113" y="0"/>
                    <a:pt x="104" y="0"/>
                  </a:cubicBezTo>
                  <a:cubicBezTo>
                    <a:pt x="95" y="0"/>
                    <a:pt x="80" y="17"/>
                    <a:pt x="72" y="73"/>
                  </a:cubicBezTo>
                  <a:cubicBezTo>
                    <a:pt x="72" y="74"/>
                    <a:pt x="72" y="75"/>
                    <a:pt x="72" y="76"/>
                  </a:cubicBezTo>
                  <a:cubicBezTo>
                    <a:pt x="69" y="95"/>
                    <a:pt x="60" y="113"/>
                    <a:pt x="48" y="127"/>
                  </a:cubicBezTo>
                  <a:cubicBezTo>
                    <a:pt x="41" y="136"/>
                    <a:pt x="33" y="146"/>
                    <a:pt x="24" y="156"/>
                  </a:cubicBezTo>
                  <a:cubicBezTo>
                    <a:pt x="0" y="188"/>
                    <a:pt x="3" y="190"/>
                    <a:pt x="3" y="213"/>
                  </a:cubicBezTo>
                  <a:cubicBezTo>
                    <a:pt x="3" y="236"/>
                    <a:pt x="4" y="244"/>
                    <a:pt x="27" y="244"/>
                  </a:cubicBezTo>
                  <a:cubicBezTo>
                    <a:pt x="35" y="244"/>
                    <a:pt x="50" y="234"/>
                    <a:pt x="60" y="230"/>
                  </a:cubicBezTo>
                  <a:cubicBezTo>
                    <a:pt x="60" y="233"/>
                    <a:pt x="60" y="238"/>
                    <a:pt x="60" y="239"/>
                  </a:cubicBezTo>
                  <a:cubicBezTo>
                    <a:pt x="60" y="249"/>
                    <a:pt x="98" y="251"/>
                    <a:pt x="103" y="251"/>
                  </a:cubicBezTo>
                  <a:cubicBezTo>
                    <a:pt x="105" y="251"/>
                    <a:pt x="105" y="251"/>
                    <a:pt x="105" y="251"/>
                  </a:cubicBezTo>
                  <a:cubicBezTo>
                    <a:pt x="110" y="251"/>
                    <a:pt x="148" y="249"/>
                    <a:pt x="148" y="239"/>
                  </a:cubicBezTo>
                  <a:cubicBezTo>
                    <a:pt x="148" y="238"/>
                    <a:pt x="148" y="233"/>
                    <a:pt x="148" y="230"/>
                  </a:cubicBezTo>
                  <a:cubicBezTo>
                    <a:pt x="158" y="234"/>
                    <a:pt x="173" y="244"/>
                    <a:pt x="181" y="244"/>
                  </a:cubicBezTo>
                  <a:cubicBezTo>
                    <a:pt x="204" y="244"/>
                    <a:pt x="205" y="236"/>
                    <a:pt x="205" y="213"/>
                  </a:cubicBezTo>
                  <a:cubicBezTo>
                    <a:pt x="205" y="190"/>
                    <a:pt x="208" y="188"/>
                    <a:pt x="18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Oval 33"/>
            <p:cNvSpPr>
              <a:spLocks noChangeArrowheads="1"/>
            </p:cNvSpPr>
            <p:nvPr/>
          </p:nvSpPr>
          <p:spPr bwMode="auto">
            <a:xfrm>
              <a:off x="4849714" y="4075527"/>
              <a:ext cx="106363" cy="238125"/>
            </a:xfrm>
            <a:prstGeom prst="ellipse">
              <a:avLst/>
            </a:prstGeom>
            <a:solidFill>
              <a:srgbClr val="43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013184" y="4356428"/>
              <a:ext cx="90487" cy="427038"/>
            </a:xfrm>
            <a:custGeom>
              <a:avLst/>
              <a:gdLst>
                <a:gd name="T0" fmla="*/ 35 w 57"/>
                <a:gd name="T1" fmla="*/ 269 h 269"/>
                <a:gd name="T2" fmla="*/ 57 w 57"/>
                <a:gd name="T3" fmla="*/ 94 h 269"/>
                <a:gd name="T4" fmla="*/ 0 w 57"/>
                <a:gd name="T5" fmla="*/ 0 h 269"/>
                <a:gd name="T6" fmla="*/ 35 w 57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69">
                  <a:moveTo>
                    <a:pt x="35" y="269"/>
                  </a:moveTo>
                  <a:lnTo>
                    <a:pt x="57" y="94"/>
                  </a:lnTo>
                  <a:lnTo>
                    <a:pt x="0" y="0"/>
                  </a:lnTo>
                  <a:lnTo>
                    <a:pt x="35" y="26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04855" y="4358016"/>
              <a:ext cx="88900" cy="425450"/>
            </a:xfrm>
            <a:custGeom>
              <a:avLst/>
              <a:gdLst>
                <a:gd name="T0" fmla="*/ 22 w 56"/>
                <a:gd name="T1" fmla="*/ 268 h 268"/>
                <a:gd name="T2" fmla="*/ 0 w 56"/>
                <a:gd name="T3" fmla="*/ 94 h 268"/>
                <a:gd name="T4" fmla="*/ 56 w 56"/>
                <a:gd name="T5" fmla="*/ 0 h 268"/>
                <a:gd name="T6" fmla="*/ 22 w 56"/>
                <a:gd name="T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268">
                  <a:moveTo>
                    <a:pt x="22" y="268"/>
                  </a:moveTo>
                  <a:lnTo>
                    <a:pt x="0" y="94"/>
                  </a:lnTo>
                  <a:lnTo>
                    <a:pt x="56" y="0"/>
                  </a:lnTo>
                  <a:lnTo>
                    <a:pt x="22" y="268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2345" y="3776984"/>
            <a:ext cx="7647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智多星队</a:t>
            </a:r>
            <a:endParaRPr lang="en-US" altLang="zh-CN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成果汇报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87669" y="6218582"/>
            <a:ext cx="5616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924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42109 0.39097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5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775451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75094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25452" y="549823"/>
            <a:ext cx="194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制作过程</a:t>
            </a:r>
          </a:p>
        </p:txBody>
      </p:sp>
      <p:sp>
        <p:nvSpPr>
          <p:cNvPr id="339" name="Rectangle 307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08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09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30" name="组合 1329"/>
          <p:cNvGrpSpPr/>
          <p:nvPr/>
        </p:nvGrpSpPr>
        <p:grpSpPr>
          <a:xfrm>
            <a:off x="922546" y="426712"/>
            <a:ext cx="1227138" cy="1063625"/>
            <a:chOff x="3203575" y="3411538"/>
            <a:chExt cx="1227138" cy="1063625"/>
          </a:xfrm>
        </p:grpSpPr>
        <p:sp>
          <p:nvSpPr>
            <p:cNvPr id="342" name="Freeform 310"/>
            <p:cNvSpPr/>
            <p:nvPr/>
          </p:nvSpPr>
          <p:spPr bwMode="auto">
            <a:xfrm>
              <a:off x="3203575" y="3411538"/>
              <a:ext cx="1227138" cy="739775"/>
            </a:xfrm>
            <a:custGeom>
              <a:avLst/>
              <a:gdLst>
                <a:gd name="T0" fmla="*/ 229 w 325"/>
                <a:gd name="T1" fmla="*/ 196 h 196"/>
                <a:gd name="T2" fmla="*/ 198 w 325"/>
                <a:gd name="T3" fmla="*/ 172 h 196"/>
                <a:gd name="T4" fmla="*/ 170 w 325"/>
                <a:gd name="T5" fmla="*/ 150 h 196"/>
                <a:gd name="T6" fmla="*/ 146 w 325"/>
                <a:gd name="T7" fmla="*/ 130 h 196"/>
                <a:gd name="T8" fmla="*/ 122 w 325"/>
                <a:gd name="T9" fmla="*/ 110 h 196"/>
                <a:gd name="T10" fmla="*/ 99 w 325"/>
                <a:gd name="T11" fmla="*/ 90 h 196"/>
                <a:gd name="T12" fmla="*/ 76 w 325"/>
                <a:gd name="T13" fmla="*/ 70 h 196"/>
                <a:gd name="T14" fmla="*/ 52 w 325"/>
                <a:gd name="T15" fmla="*/ 49 h 196"/>
                <a:gd name="T16" fmla="*/ 27 w 325"/>
                <a:gd name="T17" fmla="*/ 26 h 196"/>
                <a:gd name="T18" fmla="*/ 0 w 325"/>
                <a:gd name="T19" fmla="*/ 0 h 196"/>
                <a:gd name="T20" fmla="*/ 32 w 325"/>
                <a:gd name="T21" fmla="*/ 18 h 196"/>
                <a:gd name="T22" fmla="*/ 63 w 325"/>
                <a:gd name="T23" fmla="*/ 34 h 196"/>
                <a:gd name="T24" fmla="*/ 91 w 325"/>
                <a:gd name="T25" fmla="*/ 48 h 196"/>
                <a:gd name="T26" fmla="*/ 118 w 325"/>
                <a:gd name="T27" fmla="*/ 62 h 196"/>
                <a:gd name="T28" fmla="*/ 145 w 325"/>
                <a:gd name="T29" fmla="*/ 75 h 196"/>
                <a:gd name="T30" fmla="*/ 171 w 325"/>
                <a:gd name="T31" fmla="*/ 87 h 196"/>
                <a:gd name="T32" fmla="*/ 198 w 325"/>
                <a:gd name="T33" fmla="*/ 100 h 196"/>
                <a:gd name="T34" fmla="*/ 226 w 325"/>
                <a:gd name="T35" fmla="*/ 112 h 196"/>
                <a:gd name="T36" fmla="*/ 257 w 325"/>
                <a:gd name="T37" fmla="*/ 125 h 196"/>
                <a:gd name="T38" fmla="*/ 289 w 325"/>
                <a:gd name="T39" fmla="*/ 139 h 196"/>
                <a:gd name="T40" fmla="*/ 325 w 325"/>
                <a:gd name="T41" fmla="*/ 153 h 196"/>
                <a:gd name="T42" fmla="*/ 300 w 325"/>
                <a:gd name="T43" fmla="*/ 165 h 196"/>
                <a:gd name="T44" fmla="*/ 277 w 325"/>
                <a:gd name="T45" fmla="*/ 175 h 196"/>
                <a:gd name="T46" fmla="*/ 255 w 325"/>
                <a:gd name="T47" fmla="*/ 185 h 196"/>
                <a:gd name="T48" fmla="*/ 229 w 325"/>
                <a:gd name="T4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" h="196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5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30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4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2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6" y="157"/>
                    <a:pt x="307" y="161"/>
                    <a:pt x="300" y="165"/>
                  </a:cubicBezTo>
                  <a:cubicBezTo>
                    <a:pt x="292" y="169"/>
                    <a:pt x="285" y="172"/>
                    <a:pt x="277" y="175"/>
                  </a:cubicBezTo>
                  <a:cubicBezTo>
                    <a:pt x="270" y="178"/>
                    <a:pt x="263" y="182"/>
                    <a:pt x="255" y="185"/>
                  </a:cubicBezTo>
                  <a:cubicBezTo>
                    <a:pt x="247" y="188"/>
                    <a:pt x="239" y="192"/>
                    <a:pt x="229" y="196"/>
                  </a:cubicBezTo>
                  <a:close/>
                </a:path>
              </a:pathLst>
            </a:custGeom>
            <a:gradFill>
              <a:gsLst>
                <a:gs pos="85000">
                  <a:srgbClr val="F2F2F2"/>
                </a:gs>
                <a:gs pos="30000">
                  <a:srgbClr val="E3E3E3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3" name="Freeform 311"/>
            <p:cNvSpPr/>
            <p:nvPr/>
          </p:nvSpPr>
          <p:spPr bwMode="auto">
            <a:xfrm>
              <a:off x="3203575" y="3411538"/>
              <a:ext cx="863600" cy="957263"/>
            </a:xfrm>
            <a:custGeom>
              <a:avLst/>
              <a:gdLst>
                <a:gd name="T0" fmla="*/ 229 w 229"/>
                <a:gd name="T1" fmla="*/ 196 h 254"/>
                <a:gd name="T2" fmla="*/ 198 w 229"/>
                <a:gd name="T3" fmla="*/ 172 h 254"/>
                <a:gd name="T4" fmla="*/ 170 w 229"/>
                <a:gd name="T5" fmla="*/ 150 h 254"/>
                <a:gd name="T6" fmla="*/ 146 w 229"/>
                <a:gd name="T7" fmla="*/ 129 h 254"/>
                <a:gd name="T8" fmla="*/ 122 w 229"/>
                <a:gd name="T9" fmla="*/ 110 h 254"/>
                <a:gd name="T10" fmla="*/ 99 w 229"/>
                <a:gd name="T11" fmla="*/ 90 h 254"/>
                <a:gd name="T12" fmla="*/ 76 w 229"/>
                <a:gd name="T13" fmla="*/ 70 h 254"/>
                <a:gd name="T14" fmla="*/ 52 w 229"/>
                <a:gd name="T15" fmla="*/ 49 h 254"/>
                <a:gd name="T16" fmla="*/ 27 w 229"/>
                <a:gd name="T17" fmla="*/ 26 h 254"/>
                <a:gd name="T18" fmla="*/ 0 w 229"/>
                <a:gd name="T19" fmla="*/ 0 h 254"/>
                <a:gd name="T20" fmla="*/ 22 w 229"/>
                <a:gd name="T21" fmla="*/ 30 h 254"/>
                <a:gd name="T22" fmla="*/ 43 w 229"/>
                <a:gd name="T23" fmla="*/ 57 h 254"/>
                <a:gd name="T24" fmla="*/ 63 w 229"/>
                <a:gd name="T25" fmla="*/ 82 h 254"/>
                <a:gd name="T26" fmla="*/ 82 w 229"/>
                <a:gd name="T27" fmla="*/ 105 h 254"/>
                <a:gd name="T28" fmla="*/ 101 w 229"/>
                <a:gd name="T29" fmla="*/ 128 h 254"/>
                <a:gd name="T30" fmla="*/ 120 w 229"/>
                <a:gd name="T31" fmla="*/ 151 h 254"/>
                <a:gd name="T32" fmla="*/ 140 w 229"/>
                <a:gd name="T33" fmla="*/ 175 h 254"/>
                <a:gd name="T34" fmla="*/ 161 w 229"/>
                <a:gd name="T35" fmla="*/ 199 h 254"/>
                <a:gd name="T36" fmla="*/ 184 w 229"/>
                <a:gd name="T37" fmla="*/ 225 h 254"/>
                <a:gd name="T38" fmla="*/ 211 w 229"/>
                <a:gd name="T39" fmla="*/ 254 h 254"/>
                <a:gd name="T40" fmla="*/ 220 w 229"/>
                <a:gd name="T41" fmla="*/ 225 h 254"/>
                <a:gd name="T42" fmla="*/ 229 w 229"/>
                <a:gd name="T4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54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4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29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3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1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8" y="11"/>
                    <a:pt x="15" y="20"/>
                    <a:pt x="22" y="30"/>
                  </a:cubicBezTo>
                  <a:cubicBezTo>
                    <a:pt x="29" y="39"/>
                    <a:pt x="36" y="48"/>
                    <a:pt x="43" y="57"/>
                  </a:cubicBezTo>
                  <a:cubicBezTo>
                    <a:pt x="50" y="65"/>
                    <a:pt x="56" y="74"/>
                    <a:pt x="63" y="82"/>
                  </a:cubicBezTo>
                  <a:cubicBezTo>
                    <a:pt x="69" y="90"/>
                    <a:pt x="75" y="98"/>
                    <a:pt x="82" y="105"/>
                  </a:cubicBezTo>
                  <a:cubicBezTo>
                    <a:pt x="88" y="113"/>
                    <a:pt x="94" y="121"/>
                    <a:pt x="101" y="128"/>
                  </a:cubicBezTo>
                  <a:cubicBezTo>
                    <a:pt x="107" y="136"/>
                    <a:pt x="113" y="144"/>
                    <a:pt x="120" y="151"/>
                  </a:cubicBezTo>
                  <a:cubicBezTo>
                    <a:pt x="126" y="159"/>
                    <a:pt x="133" y="167"/>
                    <a:pt x="140" y="175"/>
                  </a:cubicBezTo>
                  <a:cubicBezTo>
                    <a:pt x="147" y="183"/>
                    <a:pt x="154" y="191"/>
                    <a:pt x="161" y="199"/>
                  </a:cubicBezTo>
                  <a:cubicBezTo>
                    <a:pt x="169" y="208"/>
                    <a:pt x="176" y="216"/>
                    <a:pt x="184" y="225"/>
                  </a:cubicBezTo>
                  <a:cubicBezTo>
                    <a:pt x="193" y="235"/>
                    <a:pt x="201" y="244"/>
                    <a:pt x="211" y="254"/>
                  </a:cubicBezTo>
                  <a:cubicBezTo>
                    <a:pt x="214" y="242"/>
                    <a:pt x="217" y="234"/>
                    <a:pt x="220" y="225"/>
                  </a:cubicBezTo>
                  <a:cubicBezTo>
                    <a:pt x="222" y="216"/>
                    <a:pt x="225" y="208"/>
                    <a:pt x="229" y="19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4" name="Freeform 312"/>
            <p:cNvSpPr/>
            <p:nvPr/>
          </p:nvSpPr>
          <p:spPr bwMode="auto">
            <a:xfrm>
              <a:off x="3863975" y="4222750"/>
              <a:ext cx="134938" cy="146050"/>
            </a:xfrm>
            <a:custGeom>
              <a:avLst/>
              <a:gdLst>
                <a:gd name="T0" fmla="*/ 20 w 36"/>
                <a:gd name="T1" fmla="*/ 0 h 39"/>
                <a:gd name="T2" fmla="*/ 28 w 36"/>
                <a:gd name="T3" fmla="*/ 19 h 39"/>
                <a:gd name="T4" fmla="*/ 36 w 36"/>
                <a:gd name="T5" fmla="*/ 39 h 39"/>
                <a:gd name="T6" fmla="*/ 17 w 36"/>
                <a:gd name="T7" fmla="*/ 25 h 39"/>
                <a:gd name="T8" fmla="*/ 0 w 36"/>
                <a:gd name="T9" fmla="*/ 10 h 39"/>
                <a:gd name="T10" fmla="*/ 20 w 3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20" y="0"/>
                  </a:moveTo>
                  <a:cubicBezTo>
                    <a:pt x="23" y="7"/>
                    <a:pt x="25" y="13"/>
                    <a:pt x="28" y="19"/>
                  </a:cubicBezTo>
                  <a:cubicBezTo>
                    <a:pt x="30" y="25"/>
                    <a:pt x="32" y="31"/>
                    <a:pt x="36" y="39"/>
                  </a:cubicBezTo>
                  <a:cubicBezTo>
                    <a:pt x="28" y="33"/>
                    <a:pt x="23" y="29"/>
                    <a:pt x="17" y="25"/>
                  </a:cubicBezTo>
                  <a:cubicBezTo>
                    <a:pt x="12" y="20"/>
                    <a:pt x="7" y="16"/>
                    <a:pt x="0" y="10"/>
                  </a:cubicBezTo>
                  <a:cubicBezTo>
                    <a:pt x="8" y="6"/>
                    <a:pt x="12" y="4"/>
                    <a:pt x="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5" name="Freeform 313"/>
            <p:cNvSpPr/>
            <p:nvPr/>
          </p:nvSpPr>
          <p:spPr bwMode="auto">
            <a:xfrm>
              <a:off x="3203575" y="3411538"/>
              <a:ext cx="735013" cy="1063625"/>
            </a:xfrm>
            <a:custGeom>
              <a:avLst/>
              <a:gdLst>
                <a:gd name="T0" fmla="*/ 195 w 195"/>
                <a:gd name="T1" fmla="*/ 215 h 282"/>
                <a:gd name="T2" fmla="*/ 169 w 195"/>
                <a:gd name="T3" fmla="*/ 188 h 282"/>
                <a:gd name="T4" fmla="*/ 145 w 195"/>
                <a:gd name="T5" fmla="*/ 164 h 282"/>
                <a:gd name="T6" fmla="*/ 124 w 195"/>
                <a:gd name="T7" fmla="*/ 141 h 282"/>
                <a:gd name="T8" fmla="*/ 104 w 195"/>
                <a:gd name="T9" fmla="*/ 119 h 282"/>
                <a:gd name="T10" fmla="*/ 84 w 195"/>
                <a:gd name="T11" fmla="*/ 98 h 282"/>
                <a:gd name="T12" fmla="*/ 65 w 195"/>
                <a:gd name="T13" fmla="*/ 76 h 282"/>
                <a:gd name="T14" fmla="*/ 44 w 195"/>
                <a:gd name="T15" fmla="*/ 53 h 282"/>
                <a:gd name="T16" fmla="*/ 23 w 195"/>
                <a:gd name="T17" fmla="*/ 28 h 282"/>
                <a:gd name="T18" fmla="*/ 0 w 195"/>
                <a:gd name="T19" fmla="*/ 0 h 282"/>
                <a:gd name="T20" fmla="*/ 8 w 195"/>
                <a:gd name="T21" fmla="*/ 36 h 282"/>
                <a:gd name="T22" fmla="*/ 16 w 195"/>
                <a:gd name="T23" fmla="*/ 68 h 282"/>
                <a:gd name="T24" fmla="*/ 23 w 195"/>
                <a:gd name="T25" fmla="*/ 98 h 282"/>
                <a:gd name="T26" fmla="*/ 30 w 195"/>
                <a:gd name="T27" fmla="*/ 127 h 282"/>
                <a:gd name="T28" fmla="*/ 38 w 195"/>
                <a:gd name="T29" fmla="*/ 155 h 282"/>
                <a:gd name="T30" fmla="*/ 45 w 195"/>
                <a:gd name="T31" fmla="*/ 184 h 282"/>
                <a:gd name="T32" fmla="*/ 53 w 195"/>
                <a:gd name="T33" fmla="*/ 214 h 282"/>
                <a:gd name="T34" fmla="*/ 62 w 195"/>
                <a:gd name="T35" fmla="*/ 246 h 282"/>
                <a:gd name="T36" fmla="*/ 72 w 195"/>
                <a:gd name="T37" fmla="*/ 282 h 282"/>
                <a:gd name="T38" fmla="*/ 100 w 195"/>
                <a:gd name="T39" fmla="*/ 268 h 282"/>
                <a:gd name="T40" fmla="*/ 123 w 195"/>
                <a:gd name="T41" fmla="*/ 255 h 282"/>
                <a:gd name="T42" fmla="*/ 146 w 195"/>
                <a:gd name="T43" fmla="*/ 243 h 282"/>
                <a:gd name="T44" fmla="*/ 169 w 195"/>
                <a:gd name="T45" fmla="*/ 230 h 282"/>
                <a:gd name="T46" fmla="*/ 195 w 195"/>
                <a:gd name="T47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82">
                  <a:moveTo>
                    <a:pt x="195" y="215"/>
                  </a:moveTo>
                  <a:cubicBezTo>
                    <a:pt x="186" y="205"/>
                    <a:pt x="177" y="196"/>
                    <a:pt x="169" y="188"/>
                  </a:cubicBezTo>
                  <a:cubicBezTo>
                    <a:pt x="160" y="180"/>
                    <a:pt x="153" y="171"/>
                    <a:pt x="145" y="164"/>
                  </a:cubicBezTo>
                  <a:cubicBezTo>
                    <a:pt x="138" y="156"/>
                    <a:pt x="131" y="148"/>
                    <a:pt x="124" y="141"/>
                  </a:cubicBezTo>
                  <a:cubicBezTo>
                    <a:pt x="117" y="134"/>
                    <a:pt x="110" y="126"/>
                    <a:pt x="104" y="119"/>
                  </a:cubicBezTo>
                  <a:cubicBezTo>
                    <a:pt x="97" y="112"/>
                    <a:pt x="91" y="105"/>
                    <a:pt x="84" y="98"/>
                  </a:cubicBezTo>
                  <a:cubicBezTo>
                    <a:pt x="78" y="91"/>
                    <a:pt x="71" y="83"/>
                    <a:pt x="65" y="76"/>
                  </a:cubicBezTo>
                  <a:cubicBezTo>
                    <a:pt x="58" y="68"/>
                    <a:pt x="51" y="61"/>
                    <a:pt x="44" y="53"/>
                  </a:cubicBezTo>
                  <a:cubicBezTo>
                    <a:pt x="38" y="45"/>
                    <a:pt x="30" y="37"/>
                    <a:pt x="23" y="28"/>
                  </a:cubicBezTo>
                  <a:cubicBezTo>
                    <a:pt x="16" y="19"/>
                    <a:pt x="8" y="10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9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5"/>
                    <a:pt x="43" y="174"/>
                    <a:pt x="45" y="184"/>
                  </a:cubicBezTo>
                  <a:cubicBezTo>
                    <a:pt x="48" y="194"/>
                    <a:pt x="50" y="204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8"/>
                    <a:pt x="69" y="269"/>
                    <a:pt x="72" y="282"/>
                  </a:cubicBezTo>
                  <a:cubicBezTo>
                    <a:pt x="82" y="277"/>
                    <a:pt x="91" y="272"/>
                    <a:pt x="100" y="268"/>
                  </a:cubicBezTo>
                  <a:cubicBezTo>
                    <a:pt x="108" y="263"/>
                    <a:pt x="116" y="259"/>
                    <a:pt x="123" y="255"/>
                  </a:cubicBezTo>
                  <a:cubicBezTo>
                    <a:pt x="131" y="251"/>
                    <a:pt x="138" y="247"/>
                    <a:pt x="146" y="243"/>
                  </a:cubicBezTo>
                  <a:cubicBezTo>
                    <a:pt x="153" y="239"/>
                    <a:pt x="161" y="235"/>
                    <a:pt x="169" y="230"/>
                  </a:cubicBezTo>
                  <a:cubicBezTo>
                    <a:pt x="177" y="225"/>
                    <a:pt x="185" y="220"/>
                    <a:pt x="195" y="215"/>
                  </a:cubicBezTo>
                  <a:close/>
                </a:path>
              </a:pathLst>
            </a:custGeom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30000">
                  <a:srgbClr val="DBDBDB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6" name="Freeform 314"/>
            <p:cNvSpPr/>
            <p:nvPr/>
          </p:nvSpPr>
          <p:spPr bwMode="auto">
            <a:xfrm>
              <a:off x="3203575" y="3411538"/>
              <a:ext cx="1227138" cy="577850"/>
            </a:xfrm>
            <a:custGeom>
              <a:avLst/>
              <a:gdLst>
                <a:gd name="T0" fmla="*/ 141 w 325"/>
                <a:gd name="T1" fmla="*/ 126 h 153"/>
                <a:gd name="T2" fmla="*/ 114 w 325"/>
                <a:gd name="T3" fmla="*/ 103 h 153"/>
                <a:gd name="T4" fmla="*/ 91 w 325"/>
                <a:gd name="T5" fmla="*/ 83 h 153"/>
                <a:gd name="T6" fmla="*/ 69 w 325"/>
                <a:gd name="T7" fmla="*/ 64 h 153"/>
                <a:gd name="T8" fmla="*/ 48 w 325"/>
                <a:gd name="T9" fmla="*/ 45 h 153"/>
                <a:gd name="T10" fmla="*/ 25 w 325"/>
                <a:gd name="T11" fmla="*/ 24 h 153"/>
                <a:gd name="T12" fmla="*/ 0 w 325"/>
                <a:gd name="T13" fmla="*/ 0 h 153"/>
                <a:gd name="T14" fmla="*/ 32 w 325"/>
                <a:gd name="T15" fmla="*/ 18 h 153"/>
                <a:gd name="T16" fmla="*/ 63 w 325"/>
                <a:gd name="T17" fmla="*/ 34 h 153"/>
                <a:gd name="T18" fmla="*/ 91 w 325"/>
                <a:gd name="T19" fmla="*/ 48 h 153"/>
                <a:gd name="T20" fmla="*/ 118 w 325"/>
                <a:gd name="T21" fmla="*/ 62 h 153"/>
                <a:gd name="T22" fmla="*/ 145 w 325"/>
                <a:gd name="T23" fmla="*/ 75 h 153"/>
                <a:gd name="T24" fmla="*/ 171 w 325"/>
                <a:gd name="T25" fmla="*/ 87 h 153"/>
                <a:gd name="T26" fmla="*/ 198 w 325"/>
                <a:gd name="T27" fmla="*/ 100 h 153"/>
                <a:gd name="T28" fmla="*/ 226 w 325"/>
                <a:gd name="T29" fmla="*/ 112 h 153"/>
                <a:gd name="T30" fmla="*/ 257 w 325"/>
                <a:gd name="T31" fmla="*/ 125 h 153"/>
                <a:gd name="T32" fmla="*/ 289 w 325"/>
                <a:gd name="T33" fmla="*/ 139 h 153"/>
                <a:gd name="T34" fmla="*/ 325 w 325"/>
                <a:gd name="T35" fmla="*/ 153 h 153"/>
                <a:gd name="T36" fmla="*/ 291 w 325"/>
                <a:gd name="T37" fmla="*/ 149 h 153"/>
                <a:gd name="T38" fmla="*/ 260 w 325"/>
                <a:gd name="T39" fmla="*/ 145 h 153"/>
                <a:gd name="T40" fmla="*/ 232 w 325"/>
                <a:gd name="T41" fmla="*/ 141 h 153"/>
                <a:gd name="T42" fmla="*/ 205 w 325"/>
                <a:gd name="T43" fmla="*/ 137 h 153"/>
                <a:gd name="T44" fmla="*/ 175 w 325"/>
                <a:gd name="T45" fmla="*/ 132 h 153"/>
                <a:gd name="T46" fmla="*/ 141 w 325"/>
                <a:gd name="T47" fmla="*/ 1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53">
                  <a:moveTo>
                    <a:pt x="141" y="126"/>
                  </a:moveTo>
                  <a:cubicBezTo>
                    <a:pt x="132" y="118"/>
                    <a:pt x="123" y="110"/>
                    <a:pt x="114" y="103"/>
                  </a:cubicBezTo>
                  <a:cubicBezTo>
                    <a:pt x="106" y="96"/>
                    <a:pt x="98" y="89"/>
                    <a:pt x="91" y="83"/>
                  </a:cubicBezTo>
                  <a:cubicBezTo>
                    <a:pt x="83" y="76"/>
                    <a:pt x="76" y="70"/>
                    <a:pt x="69" y="64"/>
                  </a:cubicBezTo>
                  <a:cubicBezTo>
                    <a:pt x="62" y="58"/>
                    <a:pt x="55" y="51"/>
                    <a:pt x="48" y="45"/>
                  </a:cubicBezTo>
                  <a:cubicBezTo>
                    <a:pt x="41" y="38"/>
                    <a:pt x="33" y="31"/>
                    <a:pt x="25" y="24"/>
                  </a:cubicBezTo>
                  <a:cubicBezTo>
                    <a:pt x="17" y="17"/>
                    <a:pt x="9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3" y="152"/>
                    <a:pt x="301" y="150"/>
                    <a:pt x="291" y="149"/>
                  </a:cubicBezTo>
                  <a:cubicBezTo>
                    <a:pt x="280" y="148"/>
                    <a:pt x="270" y="146"/>
                    <a:pt x="260" y="145"/>
                  </a:cubicBezTo>
                  <a:cubicBezTo>
                    <a:pt x="251" y="144"/>
                    <a:pt x="242" y="142"/>
                    <a:pt x="232" y="141"/>
                  </a:cubicBezTo>
                  <a:cubicBezTo>
                    <a:pt x="223" y="140"/>
                    <a:pt x="214" y="138"/>
                    <a:pt x="205" y="137"/>
                  </a:cubicBezTo>
                  <a:cubicBezTo>
                    <a:pt x="195" y="136"/>
                    <a:pt x="185" y="134"/>
                    <a:pt x="175" y="132"/>
                  </a:cubicBezTo>
                  <a:cubicBezTo>
                    <a:pt x="164" y="130"/>
                    <a:pt x="153" y="128"/>
                    <a:pt x="141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7" name="Freeform 315"/>
            <p:cNvSpPr/>
            <p:nvPr/>
          </p:nvSpPr>
          <p:spPr bwMode="auto">
            <a:xfrm>
              <a:off x="3203575" y="3411538"/>
              <a:ext cx="444500" cy="1063625"/>
            </a:xfrm>
            <a:custGeom>
              <a:avLst/>
              <a:gdLst>
                <a:gd name="T0" fmla="*/ 118 w 118"/>
                <a:gd name="T1" fmla="*/ 134 h 282"/>
                <a:gd name="T2" fmla="*/ 95 w 118"/>
                <a:gd name="T3" fmla="*/ 110 h 282"/>
                <a:gd name="T4" fmla="*/ 75 w 118"/>
                <a:gd name="T5" fmla="*/ 88 h 282"/>
                <a:gd name="T6" fmla="*/ 57 w 118"/>
                <a:gd name="T7" fmla="*/ 68 h 282"/>
                <a:gd name="T8" fmla="*/ 40 w 118"/>
                <a:gd name="T9" fmla="*/ 47 h 282"/>
                <a:gd name="T10" fmla="*/ 21 w 118"/>
                <a:gd name="T11" fmla="*/ 25 h 282"/>
                <a:gd name="T12" fmla="*/ 0 w 118"/>
                <a:gd name="T13" fmla="*/ 0 h 282"/>
                <a:gd name="T14" fmla="*/ 8 w 118"/>
                <a:gd name="T15" fmla="*/ 36 h 282"/>
                <a:gd name="T16" fmla="*/ 16 w 118"/>
                <a:gd name="T17" fmla="*/ 68 h 282"/>
                <a:gd name="T18" fmla="*/ 23 w 118"/>
                <a:gd name="T19" fmla="*/ 98 h 282"/>
                <a:gd name="T20" fmla="*/ 30 w 118"/>
                <a:gd name="T21" fmla="*/ 127 h 282"/>
                <a:gd name="T22" fmla="*/ 38 w 118"/>
                <a:gd name="T23" fmla="*/ 155 h 282"/>
                <a:gd name="T24" fmla="*/ 45 w 118"/>
                <a:gd name="T25" fmla="*/ 184 h 282"/>
                <a:gd name="T26" fmla="*/ 53 w 118"/>
                <a:gd name="T27" fmla="*/ 214 h 282"/>
                <a:gd name="T28" fmla="*/ 62 w 118"/>
                <a:gd name="T29" fmla="*/ 246 h 282"/>
                <a:gd name="T30" fmla="*/ 72 w 118"/>
                <a:gd name="T31" fmla="*/ 282 h 282"/>
                <a:gd name="T32" fmla="*/ 83 w 118"/>
                <a:gd name="T33" fmla="*/ 250 h 282"/>
                <a:gd name="T34" fmla="*/ 91 w 118"/>
                <a:gd name="T35" fmla="*/ 221 h 282"/>
                <a:gd name="T36" fmla="*/ 100 w 118"/>
                <a:gd name="T37" fmla="*/ 195 h 282"/>
                <a:gd name="T38" fmla="*/ 108 w 118"/>
                <a:gd name="T39" fmla="*/ 167 h 282"/>
                <a:gd name="T40" fmla="*/ 118 w 118"/>
                <a:gd name="T41" fmla="*/ 1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282">
                  <a:moveTo>
                    <a:pt x="118" y="134"/>
                  </a:moveTo>
                  <a:cubicBezTo>
                    <a:pt x="109" y="125"/>
                    <a:pt x="102" y="117"/>
                    <a:pt x="95" y="110"/>
                  </a:cubicBezTo>
                  <a:cubicBezTo>
                    <a:pt x="88" y="102"/>
                    <a:pt x="81" y="95"/>
                    <a:pt x="75" y="88"/>
                  </a:cubicBezTo>
                  <a:cubicBezTo>
                    <a:pt x="69" y="81"/>
                    <a:pt x="63" y="74"/>
                    <a:pt x="57" y="68"/>
                  </a:cubicBezTo>
                  <a:cubicBezTo>
                    <a:pt x="51" y="61"/>
                    <a:pt x="46" y="54"/>
                    <a:pt x="40" y="47"/>
                  </a:cubicBezTo>
                  <a:cubicBezTo>
                    <a:pt x="34" y="40"/>
                    <a:pt x="27" y="33"/>
                    <a:pt x="21" y="25"/>
                  </a:cubicBezTo>
                  <a:cubicBezTo>
                    <a:pt x="14" y="18"/>
                    <a:pt x="8" y="9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8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4"/>
                    <a:pt x="43" y="174"/>
                    <a:pt x="45" y="184"/>
                  </a:cubicBezTo>
                  <a:cubicBezTo>
                    <a:pt x="48" y="193"/>
                    <a:pt x="51" y="203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7"/>
                    <a:pt x="69" y="269"/>
                    <a:pt x="72" y="282"/>
                  </a:cubicBezTo>
                  <a:cubicBezTo>
                    <a:pt x="76" y="270"/>
                    <a:pt x="80" y="259"/>
                    <a:pt x="83" y="250"/>
                  </a:cubicBezTo>
                  <a:cubicBezTo>
                    <a:pt x="86" y="240"/>
                    <a:pt x="89" y="230"/>
                    <a:pt x="91" y="221"/>
                  </a:cubicBezTo>
                  <a:cubicBezTo>
                    <a:pt x="94" y="212"/>
                    <a:pt x="97" y="204"/>
                    <a:pt x="100" y="195"/>
                  </a:cubicBezTo>
                  <a:cubicBezTo>
                    <a:pt x="102" y="186"/>
                    <a:pt x="105" y="177"/>
                    <a:pt x="108" y="167"/>
                  </a:cubicBezTo>
                  <a:cubicBezTo>
                    <a:pt x="111" y="157"/>
                    <a:pt x="114" y="146"/>
                    <a:pt x="118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8" name="Freeform 316"/>
            <p:cNvSpPr/>
            <p:nvPr/>
          </p:nvSpPr>
          <p:spPr bwMode="auto">
            <a:xfrm>
              <a:off x="3203575" y="3411538"/>
              <a:ext cx="531813" cy="573088"/>
            </a:xfrm>
            <a:custGeom>
              <a:avLst/>
              <a:gdLst>
                <a:gd name="T0" fmla="*/ 134 w 141"/>
                <a:gd name="T1" fmla="*/ 152 h 152"/>
                <a:gd name="T2" fmla="*/ 108 w 141"/>
                <a:gd name="T3" fmla="*/ 124 h 152"/>
                <a:gd name="T4" fmla="*/ 86 w 141"/>
                <a:gd name="T5" fmla="*/ 99 h 152"/>
                <a:gd name="T6" fmla="*/ 65 w 141"/>
                <a:gd name="T7" fmla="*/ 76 h 152"/>
                <a:gd name="T8" fmla="*/ 45 w 141"/>
                <a:gd name="T9" fmla="*/ 53 h 152"/>
                <a:gd name="T10" fmla="*/ 24 w 141"/>
                <a:gd name="T11" fmla="*/ 29 h 152"/>
                <a:gd name="T12" fmla="*/ 0 w 141"/>
                <a:gd name="T13" fmla="*/ 0 h 152"/>
                <a:gd name="T14" fmla="*/ 25 w 141"/>
                <a:gd name="T15" fmla="*/ 24 h 152"/>
                <a:gd name="T16" fmla="*/ 48 w 141"/>
                <a:gd name="T17" fmla="*/ 45 h 152"/>
                <a:gd name="T18" fmla="*/ 69 w 141"/>
                <a:gd name="T19" fmla="*/ 64 h 152"/>
                <a:gd name="T20" fmla="*/ 90 w 141"/>
                <a:gd name="T21" fmla="*/ 83 h 152"/>
                <a:gd name="T22" fmla="*/ 114 w 141"/>
                <a:gd name="T23" fmla="*/ 103 h 152"/>
                <a:gd name="T24" fmla="*/ 141 w 141"/>
                <a:gd name="T25" fmla="*/ 126 h 152"/>
                <a:gd name="T26" fmla="*/ 134 w 141"/>
                <a:gd name="T2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52">
                  <a:moveTo>
                    <a:pt x="134" y="152"/>
                  </a:moveTo>
                  <a:cubicBezTo>
                    <a:pt x="124" y="142"/>
                    <a:pt x="116" y="132"/>
                    <a:pt x="108" y="124"/>
                  </a:cubicBezTo>
                  <a:cubicBezTo>
                    <a:pt x="100" y="115"/>
                    <a:pt x="93" y="107"/>
                    <a:pt x="86" y="99"/>
                  </a:cubicBezTo>
                  <a:cubicBezTo>
                    <a:pt x="79" y="92"/>
                    <a:pt x="72" y="84"/>
                    <a:pt x="65" y="76"/>
                  </a:cubicBezTo>
                  <a:cubicBezTo>
                    <a:pt x="58" y="69"/>
                    <a:pt x="52" y="61"/>
                    <a:pt x="45" y="53"/>
                  </a:cubicBezTo>
                  <a:cubicBezTo>
                    <a:pt x="38" y="46"/>
                    <a:pt x="31" y="37"/>
                    <a:pt x="24" y="29"/>
                  </a:cubicBezTo>
                  <a:cubicBezTo>
                    <a:pt x="16" y="20"/>
                    <a:pt x="9" y="10"/>
                    <a:pt x="0" y="0"/>
                  </a:cubicBezTo>
                  <a:cubicBezTo>
                    <a:pt x="9" y="9"/>
                    <a:pt x="17" y="17"/>
                    <a:pt x="25" y="24"/>
                  </a:cubicBezTo>
                  <a:cubicBezTo>
                    <a:pt x="33" y="31"/>
                    <a:pt x="40" y="38"/>
                    <a:pt x="48" y="45"/>
                  </a:cubicBezTo>
                  <a:cubicBezTo>
                    <a:pt x="55" y="51"/>
                    <a:pt x="62" y="57"/>
                    <a:pt x="69" y="64"/>
                  </a:cubicBezTo>
                  <a:cubicBezTo>
                    <a:pt x="76" y="70"/>
                    <a:pt x="83" y="76"/>
                    <a:pt x="90" y="83"/>
                  </a:cubicBezTo>
                  <a:cubicBezTo>
                    <a:pt x="98" y="89"/>
                    <a:pt x="106" y="96"/>
                    <a:pt x="114" y="103"/>
                  </a:cubicBezTo>
                  <a:cubicBezTo>
                    <a:pt x="122" y="110"/>
                    <a:pt x="131" y="118"/>
                    <a:pt x="141" y="126"/>
                  </a:cubicBezTo>
                  <a:cubicBezTo>
                    <a:pt x="138" y="136"/>
                    <a:pt x="137" y="141"/>
                    <a:pt x="134" y="15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1336" y="2285548"/>
            <a:ext cx="1533830" cy="1533830"/>
            <a:chOff x="1211336" y="2285548"/>
            <a:chExt cx="1533830" cy="1533830"/>
          </a:xfrm>
        </p:grpSpPr>
        <p:sp>
          <p:nvSpPr>
            <p:cNvPr id="2" name="椭圆 1"/>
            <p:cNvSpPr/>
            <p:nvPr/>
          </p:nvSpPr>
          <p:spPr>
            <a:xfrm>
              <a:off x="1211336" y="2285548"/>
              <a:ext cx="1533830" cy="1533830"/>
            </a:xfrm>
            <a:prstGeom prst="ellipse">
              <a:avLst/>
            </a:prstGeom>
            <a:solidFill>
              <a:srgbClr val="4EC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97141" y="2821630"/>
              <a:ext cx="1162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6502" y="4156547"/>
            <a:ext cx="1533830" cy="1533830"/>
            <a:chOff x="3956502" y="4156547"/>
            <a:chExt cx="1533830" cy="1533830"/>
          </a:xfrm>
        </p:grpSpPr>
        <p:sp>
          <p:nvSpPr>
            <p:cNvPr id="21" name="椭圆 20"/>
            <p:cNvSpPr/>
            <p:nvPr/>
          </p:nvSpPr>
          <p:spPr>
            <a:xfrm>
              <a:off x="3956502" y="4156547"/>
              <a:ext cx="1533830" cy="1533830"/>
            </a:xfrm>
            <a:prstGeom prst="ellipse">
              <a:avLst/>
            </a:prstGeom>
            <a:solidFill>
              <a:srgbClr val="FFE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42307" y="4692629"/>
              <a:ext cx="1162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01668" y="2285548"/>
            <a:ext cx="1533830" cy="1533830"/>
            <a:chOff x="6701668" y="2285548"/>
            <a:chExt cx="1533830" cy="1533830"/>
          </a:xfrm>
        </p:grpSpPr>
        <p:sp>
          <p:nvSpPr>
            <p:cNvPr id="22" name="椭圆 21"/>
            <p:cNvSpPr/>
            <p:nvPr/>
          </p:nvSpPr>
          <p:spPr>
            <a:xfrm>
              <a:off x="6701668" y="2285548"/>
              <a:ext cx="1533830" cy="1533830"/>
            </a:xfrm>
            <a:prstGeom prst="ellipse">
              <a:avLst/>
            </a:prstGeom>
            <a:solidFill>
              <a:srgbClr val="FD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87473" y="2821630"/>
              <a:ext cx="1162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446834" y="4156547"/>
            <a:ext cx="1533830" cy="1533830"/>
            <a:chOff x="9446834" y="4156547"/>
            <a:chExt cx="1533830" cy="1533830"/>
          </a:xfrm>
        </p:grpSpPr>
        <p:sp>
          <p:nvSpPr>
            <p:cNvPr id="23" name="椭圆 22"/>
            <p:cNvSpPr/>
            <p:nvPr/>
          </p:nvSpPr>
          <p:spPr>
            <a:xfrm>
              <a:off x="9446834" y="4156547"/>
              <a:ext cx="1533830" cy="1533830"/>
            </a:xfrm>
            <a:prstGeom prst="ellipse">
              <a:avLst/>
            </a:prstGeom>
            <a:solidFill>
              <a:srgbClr val="D49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632639" y="4692629"/>
              <a:ext cx="1162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4911" y="4178704"/>
            <a:ext cx="2739782" cy="1218410"/>
            <a:chOff x="604911" y="4016700"/>
            <a:chExt cx="2739782" cy="1218410"/>
          </a:xfrm>
        </p:grpSpPr>
        <p:sp>
          <p:nvSpPr>
            <p:cNvPr id="10" name="文本框 9"/>
            <p:cNvSpPr txBox="1"/>
            <p:nvPr/>
          </p:nvSpPr>
          <p:spPr>
            <a:xfrm>
              <a:off x="922547" y="4016700"/>
              <a:ext cx="17489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萌生想法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4911" y="4447587"/>
              <a:ext cx="2739782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想做一款射击游戏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一款独具一格的射击游戏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425274" y="2111520"/>
            <a:ext cx="2739782" cy="1233142"/>
            <a:chOff x="604911" y="4001968"/>
            <a:chExt cx="2739782" cy="1233142"/>
          </a:xfrm>
        </p:grpSpPr>
        <p:sp>
          <p:nvSpPr>
            <p:cNvPr id="36" name="文本框 35"/>
            <p:cNvSpPr txBox="1"/>
            <p:nvPr/>
          </p:nvSpPr>
          <p:spPr>
            <a:xfrm>
              <a:off x="1027796" y="4001968"/>
              <a:ext cx="21139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确定游戏风格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04911" y="4447587"/>
              <a:ext cx="2739782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收集素材的时候决定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将风格偏向可爱风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25678" y="4156547"/>
            <a:ext cx="2739782" cy="2392036"/>
            <a:chOff x="604911" y="3994543"/>
            <a:chExt cx="2739782" cy="2392036"/>
          </a:xfrm>
        </p:grpSpPr>
        <p:sp>
          <p:nvSpPr>
            <p:cNvPr id="39" name="文本框 38"/>
            <p:cNvSpPr txBox="1"/>
            <p:nvPr/>
          </p:nvSpPr>
          <p:spPr>
            <a:xfrm>
              <a:off x="1308035" y="3994543"/>
              <a:ext cx="1386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开始制作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4911" y="4447587"/>
              <a:ext cx="27397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成功能够开镜击打小怪物后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添加了欢快的背景音乐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添加了音乐暂停</a:t>
              </a: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播放功能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添加了卡哇伊的开始界面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20449" y="1687451"/>
            <a:ext cx="3086185" cy="2369879"/>
            <a:chOff x="258508" y="4016700"/>
            <a:chExt cx="3086185" cy="2369879"/>
          </a:xfrm>
        </p:grpSpPr>
        <p:sp>
          <p:nvSpPr>
            <p:cNvPr id="42" name="文本框 41"/>
            <p:cNvSpPr txBox="1"/>
            <p:nvPr/>
          </p:nvSpPr>
          <p:spPr>
            <a:xfrm>
              <a:off x="1151514" y="4016700"/>
              <a:ext cx="1519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大功告成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8508" y="4447587"/>
              <a:ext cx="30861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一款值得少女们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以及内心住着少女的大老爷们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尝试的萌系射击游戏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顺利完成了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（虽然还比较简陋）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下箭头 43"/>
          <p:cNvSpPr/>
          <p:nvPr/>
        </p:nvSpPr>
        <p:spPr>
          <a:xfrm rot="19345547">
            <a:off x="2985652" y="3522868"/>
            <a:ext cx="609802" cy="1233166"/>
          </a:xfrm>
          <a:custGeom>
            <a:avLst/>
            <a:gdLst>
              <a:gd name="connsiteX0" fmla="*/ 0 w 609802"/>
              <a:gd name="connsiteY0" fmla="*/ 926209 h 1231110"/>
              <a:gd name="connsiteX1" fmla="*/ 152451 w 609802"/>
              <a:gd name="connsiteY1" fmla="*/ 926209 h 1231110"/>
              <a:gd name="connsiteX2" fmla="*/ 152451 w 609802"/>
              <a:gd name="connsiteY2" fmla="*/ 0 h 1231110"/>
              <a:gd name="connsiteX3" fmla="*/ 457352 w 609802"/>
              <a:gd name="connsiteY3" fmla="*/ 0 h 1231110"/>
              <a:gd name="connsiteX4" fmla="*/ 457352 w 609802"/>
              <a:gd name="connsiteY4" fmla="*/ 926209 h 1231110"/>
              <a:gd name="connsiteX5" fmla="*/ 609802 w 609802"/>
              <a:gd name="connsiteY5" fmla="*/ 926209 h 1231110"/>
              <a:gd name="connsiteX6" fmla="*/ 304901 w 609802"/>
              <a:gd name="connsiteY6" fmla="*/ 1231110 h 1231110"/>
              <a:gd name="connsiteX7" fmla="*/ 0 w 609802"/>
              <a:gd name="connsiteY7" fmla="*/ 926209 h 1231110"/>
              <a:gd name="connsiteX0-1" fmla="*/ 0 w 609802"/>
              <a:gd name="connsiteY0-2" fmla="*/ 926209 h 1231110"/>
              <a:gd name="connsiteX1-3" fmla="*/ 152451 w 609802"/>
              <a:gd name="connsiteY1-4" fmla="*/ 926209 h 1231110"/>
              <a:gd name="connsiteX2-5" fmla="*/ 457352 w 609802"/>
              <a:gd name="connsiteY2-6" fmla="*/ 0 h 1231110"/>
              <a:gd name="connsiteX3-7" fmla="*/ 457352 w 609802"/>
              <a:gd name="connsiteY3-8" fmla="*/ 926209 h 1231110"/>
              <a:gd name="connsiteX4-9" fmla="*/ 609802 w 609802"/>
              <a:gd name="connsiteY4-10" fmla="*/ 926209 h 1231110"/>
              <a:gd name="connsiteX5-11" fmla="*/ 304901 w 609802"/>
              <a:gd name="connsiteY5-12" fmla="*/ 1231110 h 1231110"/>
              <a:gd name="connsiteX6-13" fmla="*/ 0 w 609802"/>
              <a:gd name="connsiteY6-14" fmla="*/ 926209 h 1231110"/>
              <a:gd name="connsiteX0-15" fmla="*/ 0 w 609802"/>
              <a:gd name="connsiteY0-16" fmla="*/ 886607 h 1191508"/>
              <a:gd name="connsiteX1-17" fmla="*/ 152451 w 609802"/>
              <a:gd name="connsiteY1-18" fmla="*/ 886607 h 1191508"/>
              <a:gd name="connsiteX2-19" fmla="*/ 453503 w 609802"/>
              <a:gd name="connsiteY2-20" fmla="*/ 0 h 1191508"/>
              <a:gd name="connsiteX3-21" fmla="*/ 457352 w 609802"/>
              <a:gd name="connsiteY3-22" fmla="*/ 886607 h 1191508"/>
              <a:gd name="connsiteX4-23" fmla="*/ 609802 w 609802"/>
              <a:gd name="connsiteY4-24" fmla="*/ 886607 h 1191508"/>
              <a:gd name="connsiteX5-25" fmla="*/ 304901 w 609802"/>
              <a:gd name="connsiteY5-26" fmla="*/ 1191508 h 1191508"/>
              <a:gd name="connsiteX6-27" fmla="*/ 0 w 609802"/>
              <a:gd name="connsiteY6-28" fmla="*/ 886607 h 1191508"/>
              <a:gd name="connsiteX0-29" fmla="*/ 0 w 609802"/>
              <a:gd name="connsiteY0-30" fmla="*/ 886607 h 1191508"/>
              <a:gd name="connsiteX1-31" fmla="*/ 152451 w 609802"/>
              <a:gd name="connsiteY1-32" fmla="*/ 886607 h 1191508"/>
              <a:gd name="connsiteX2-33" fmla="*/ 453503 w 609802"/>
              <a:gd name="connsiteY2-34" fmla="*/ 0 h 1191508"/>
              <a:gd name="connsiteX3-35" fmla="*/ 457352 w 609802"/>
              <a:gd name="connsiteY3-36" fmla="*/ 886607 h 1191508"/>
              <a:gd name="connsiteX4-37" fmla="*/ 609802 w 609802"/>
              <a:gd name="connsiteY4-38" fmla="*/ 886607 h 1191508"/>
              <a:gd name="connsiteX5-39" fmla="*/ 304901 w 609802"/>
              <a:gd name="connsiteY5-40" fmla="*/ 1191508 h 1191508"/>
              <a:gd name="connsiteX6-41" fmla="*/ 0 w 609802"/>
              <a:gd name="connsiteY6-42" fmla="*/ 886607 h 1191508"/>
              <a:gd name="connsiteX0-43" fmla="*/ 0 w 609802"/>
              <a:gd name="connsiteY0-44" fmla="*/ 886607 h 1191508"/>
              <a:gd name="connsiteX1-45" fmla="*/ 152451 w 609802"/>
              <a:gd name="connsiteY1-46" fmla="*/ 886607 h 1191508"/>
              <a:gd name="connsiteX2-47" fmla="*/ 453503 w 609802"/>
              <a:gd name="connsiteY2-48" fmla="*/ 0 h 1191508"/>
              <a:gd name="connsiteX3-49" fmla="*/ 457352 w 609802"/>
              <a:gd name="connsiteY3-50" fmla="*/ 886607 h 1191508"/>
              <a:gd name="connsiteX4-51" fmla="*/ 609802 w 609802"/>
              <a:gd name="connsiteY4-52" fmla="*/ 886607 h 1191508"/>
              <a:gd name="connsiteX5-53" fmla="*/ 304901 w 609802"/>
              <a:gd name="connsiteY5-54" fmla="*/ 1191508 h 1191508"/>
              <a:gd name="connsiteX6-55" fmla="*/ 0 w 609802"/>
              <a:gd name="connsiteY6-56" fmla="*/ 886607 h 1191508"/>
              <a:gd name="connsiteX0-57" fmla="*/ 0 w 609802"/>
              <a:gd name="connsiteY0-58" fmla="*/ 886607 h 1191508"/>
              <a:gd name="connsiteX1-59" fmla="*/ 152451 w 609802"/>
              <a:gd name="connsiteY1-60" fmla="*/ 886607 h 1191508"/>
              <a:gd name="connsiteX2-61" fmla="*/ 453503 w 609802"/>
              <a:gd name="connsiteY2-62" fmla="*/ 0 h 1191508"/>
              <a:gd name="connsiteX3-63" fmla="*/ 457352 w 609802"/>
              <a:gd name="connsiteY3-64" fmla="*/ 886607 h 1191508"/>
              <a:gd name="connsiteX4-65" fmla="*/ 609802 w 609802"/>
              <a:gd name="connsiteY4-66" fmla="*/ 886607 h 1191508"/>
              <a:gd name="connsiteX5-67" fmla="*/ 304901 w 609802"/>
              <a:gd name="connsiteY5-68" fmla="*/ 1191508 h 1191508"/>
              <a:gd name="connsiteX6-69" fmla="*/ 0 w 609802"/>
              <a:gd name="connsiteY6-70" fmla="*/ 886607 h 1191508"/>
              <a:gd name="connsiteX0-71" fmla="*/ 0 w 609802"/>
              <a:gd name="connsiteY0-72" fmla="*/ 875190 h 1180091"/>
              <a:gd name="connsiteX1-73" fmla="*/ 152451 w 609802"/>
              <a:gd name="connsiteY1-74" fmla="*/ 875190 h 1180091"/>
              <a:gd name="connsiteX2-75" fmla="*/ 262503 w 609802"/>
              <a:gd name="connsiteY2-76" fmla="*/ 0 h 1180091"/>
              <a:gd name="connsiteX3-77" fmla="*/ 457352 w 609802"/>
              <a:gd name="connsiteY3-78" fmla="*/ 875190 h 1180091"/>
              <a:gd name="connsiteX4-79" fmla="*/ 609802 w 609802"/>
              <a:gd name="connsiteY4-80" fmla="*/ 875190 h 1180091"/>
              <a:gd name="connsiteX5-81" fmla="*/ 304901 w 609802"/>
              <a:gd name="connsiteY5-82" fmla="*/ 1180091 h 1180091"/>
              <a:gd name="connsiteX6-83" fmla="*/ 0 w 609802"/>
              <a:gd name="connsiteY6-84" fmla="*/ 875190 h 1180091"/>
              <a:gd name="connsiteX0-85" fmla="*/ 0 w 609802"/>
              <a:gd name="connsiteY0-86" fmla="*/ 990834 h 1295735"/>
              <a:gd name="connsiteX1-87" fmla="*/ 152451 w 609802"/>
              <a:gd name="connsiteY1-88" fmla="*/ 990834 h 1295735"/>
              <a:gd name="connsiteX2-89" fmla="*/ 203783 w 609802"/>
              <a:gd name="connsiteY2-90" fmla="*/ 0 h 1295735"/>
              <a:gd name="connsiteX3-91" fmla="*/ 457352 w 609802"/>
              <a:gd name="connsiteY3-92" fmla="*/ 990834 h 1295735"/>
              <a:gd name="connsiteX4-93" fmla="*/ 609802 w 609802"/>
              <a:gd name="connsiteY4-94" fmla="*/ 990834 h 1295735"/>
              <a:gd name="connsiteX5-95" fmla="*/ 304901 w 609802"/>
              <a:gd name="connsiteY5-96" fmla="*/ 1295735 h 1295735"/>
              <a:gd name="connsiteX6-97" fmla="*/ 0 w 609802"/>
              <a:gd name="connsiteY6-98" fmla="*/ 990834 h 1295735"/>
              <a:gd name="connsiteX0-99" fmla="*/ 0 w 609802"/>
              <a:gd name="connsiteY0-100" fmla="*/ 928265 h 1233166"/>
              <a:gd name="connsiteX1-101" fmla="*/ 152451 w 609802"/>
              <a:gd name="connsiteY1-102" fmla="*/ 928265 h 1233166"/>
              <a:gd name="connsiteX2-103" fmla="*/ 127741 w 609802"/>
              <a:gd name="connsiteY2-104" fmla="*/ 0 h 1233166"/>
              <a:gd name="connsiteX3-105" fmla="*/ 457352 w 609802"/>
              <a:gd name="connsiteY3-106" fmla="*/ 928265 h 1233166"/>
              <a:gd name="connsiteX4-107" fmla="*/ 609802 w 609802"/>
              <a:gd name="connsiteY4-108" fmla="*/ 928265 h 1233166"/>
              <a:gd name="connsiteX5-109" fmla="*/ 304901 w 609802"/>
              <a:gd name="connsiteY5-110" fmla="*/ 1233166 h 1233166"/>
              <a:gd name="connsiteX6-111" fmla="*/ 0 w 609802"/>
              <a:gd name="connsiteY6-112" fmla="*/ 928265 h 12331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09802" h="1233166">
                <a:moveTo>
                  <a:pt x="0" y="928265"/>
                </a:moveTo>
                <a:lnTo>
                  <a:pt x="152451" y="928265"/>
                </a:lnTo>
                <a:cubicBezTo>
                  <a:pt x="228035" y="780497"/>
                  <a:pt x="76924" y="0"/>
                  <a:pt x="127741" y="0"/>
                </a:cubicBezTo>
                <a:lnTo>
                  <a:pt x="457352" y="928265"/>
                </a:lnTo>
                <a:lnTo>
                  <a:pt x="609802" y="928265"/>
                </a:lnTo>
                <a:lnTo>
                  <a:pt x="304901" y="1233166"/>
                </a:lnTo>
                <a:lnTo>
                  <a:pt x="0" y="92826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3"/>
          <p:cNvSpPr/>
          <p:nvPr/>
        </p:nvSpPr>
        <p:spPr>
          <a:xfrm rot="19050483">
            <a:off x="8646008" y="3369576"/>
            <a:ext cx="609802" cy="1233166"/>
          </a:xfrm>
          <a:custGeom>
            <a:avLst/>
            <a:gdLst>
              <a:gd name="connsiteX0" fmla="*/ 0 w 609802"/>
              <a:gd name="connsiteY0" fmla="*/ 926209 h 1231110"/>
              <a:gd name="connsiteX1" fmla="*/ 152451 w 609802"/>
              <a:gd name="connsiteY1" fmla="*/ 926209 h 1231110"/>
              <a:gd name="connsiteX2" fmla="*/ 152451 w 609802"/>
              <a:gd name="connsiteY2" fmla="*/ 0 h 1231110"/>
              <a:gd name="connsiteX3" fmla="*/ 457352 w 609802"/>
              <a:gd name="connsiteY3" fmla="*/ 0 h 1231110"/>
              <a:gd name="connsiteX4" fmla="*/ 457352 w 609802"/>
              <a:gd name="connsiteY4" fmla="*/ 926209 h 1231110"/>
              <a:gd name="connsiteX5" fmla="*/ 609802 w 609802"/>
              <a:gd name="connsiteY5" fmla="*/ 926209 h 1231110"/>
              <a:gd name="connsiteX6" fmla="*/ 304901 w 609802"/>
              <a:gd name="connsiteY6" fmla="*/ 1231110 h 1231110"/>
              <a:gd name="connsiteX7" fmla="*/ 0 w 609802"/>
              <a:gd name="connsiteY7" fmla="*/ 926209 h 1231110"/>
              <a:gd name="connsiteX0-1" fmla="*/ 0 w 609802"/>
              <a:gd name="connsiteY0-2" fmla="*/ 926209 h 1231110"/>
              <a:gd name="connsiteX1-3" fmla="*/ 152451 w 609802"/>
              <a:gd name="connsiteY1-4" fmla="*/ 926209 h 1231110"/>
              <a:gd name="connsiteX2-5" fmla="*/ 457352 w 609802"/>
              <a:gd name="connsiteY2-6" fmla="*/ 0 h 1231110"/>
              <a:gd name="connsiteX3-7" fmla="*/ 457352 w 609802"/>
              <a:gd name="connsiteY3-8" fmla="*/ 926209 h 1231110"/>
              <a:gd name="connsiteX4-9" fmla="*/ 609802 w 609802"/>
              <a:gd name="connsiteY4-10" fmla="*/ 926209 h 1231110"/>
              <a:gd name="connsiteX5-11" fmla="*/ 304901 w 609802"/>
              <a:gd name="connsiteY5-12" fmla="*/ 1231110 h 1231110"/>
              <a:gd name="connsiteX6-13" fmla="*/ 0 w 609802"/>
              <a:gd name="connsiteY6-14" fmla="*/ 926209 h 1231110"/>
              <a:gd name="connsiteX0-15" fmla="*/ 0 w 609802"/>
              <a:gd name="connsiteY0-16" fmla="*/ 886607 h 1191508"/>
              <a:gd name="connsiteX1-17" fmla="*/ 152451 w 609802"/>
              <a:gd name="connsiteY1-18" fmla="*/ 886607 h 1191508"/>
              <a:gd name="connsiteX2-19" fmla="*/ 453503 w 609802"/>
              <a:gd name="connsiteY2-20" fmla="*/ 0 h 1191508"/>
              <a:gd name="connsiteX3-21" fmla="*/ 457352 w 609802"/>
              <a:gd name="connsiteY3-22" fmla="*/ 886607 h 1191508"/>
              <a:gd name="connsiteX4-23" fmla="*/ 609802 w 609802"/>
              <a:gd name="connsiteY4-24" fmla="*/ 886607 h 1191508"/>
              <a:gd name="connsiteX5-25" fmla="*/ 304901 w 609802"/>
              <a:gd name="connsiteY5-26" fmla="*/ 1191508 h 1191508"/>
              <a:gd name="connsiteX6-27" fmla="*/ 0 w 609802"/>
              <a:gd name="connsiteY6-28" fmla="*/ 886607 h 1191508"/>
              <a:gd name="connsiteX0-29" fmla="*/ 0 w 609802"/>
              <a:gd name="connsiteY0-30" fmla="*/ 886607 h 1191508"/>
              <a:gd name="connsiteX1-31" fmla="*/ 152451 w 609802"/>
              <a:gd name="connsiteY1-32" fmla="*/ 886607 h 1191508"/>
              <a:gd name="connsiteX2-33" fmla="*/ 453503 w 609802"/>
              <a:gd name="connsiteY2-34" fmla="*/ 0 h 1191508"/>
              <a:gd name="connsiteX3-35" fmla="*/ 457352 w 609802"/>
              <a:gd name="connsiteY3-36" fmla="*/ 886607 h 1191508"/>
              <a:gd name="connsiteX4-37" fmla="*/ 609802 w 609802"/>
              <a:gd name="connsiteY4-38" fmla="*/ 886607 h 1191508"/>
              <a:gd name="connsiteX5-39" fmla="*/ 304901 w 609802"/>
              <a:gd name="connsiteY5-40" fmla="*/ 1191508 h 1191508"/>
              <a:gd name="connsiteX6-41" fmla="*/ 0 w 609802"/>
              <a:gd name="connsiteY6-42" fmla="*/ 886607 h 1191508"/>
              <a:gd name="connsiteX0-43" fmla="*/ 0 w 609802"/>
              <a:gd name="connsiteY0-44" fmla="*/ 886607 h 1191508"/>
              <a:gd name="connsiteX1-45" fmla="*/ 152451 w 609802"/>
              <a:gd name="connsiteY1-46" fmla="*/ 886607 h 1191508"/>
              <a:gd name="connsiteX2-47" fmla="*/ 453503 w 609802"/>
              <a:gd name="connsiteY2-48" fmla="*/ 0 h 1191508"/>
              <a:gd name="connsiteX3-49" fmla="*/ 457352 w 609802"/>
              <a:gd name="connsiteY3-50" fmla="*/ 886607 h 1191508"/>
              <a:gd name="connsiteX4-51" fmla="*/ 609802 w 609802"/>
              <a:gd name="connsiteY4-52" fmla="*/ 886607 h 1191508"/>
              <a:gd name="connsiteX5-53" fmla="*/ 304901 w 609802"/>
              <a:gd name="connsiteY5-54" fmla="*/ 1191508 h 1191508"/>
              <a:gd name="connsiteX6-55" fmla="*/ 0 w 609802"/>
              <a:gd name="connsiteY6-56" fmla="*/ 886607 h 1191508"/>
              <a:gd name="connsiteX0-57" fmla="*/ 0 w 609802"/>
              <a:gd name="connsiteY0-58" fmla="*/ 886607 h 1191508"/>
              <a:gd name="connsiteX1-59" fmla="*/ 152451 w 609802"/>
              <a:gd name="connsiteY1-60" fmla="*/ 886607 h 1191508"/>
              <a:gd name="connsiteX2-61" fmla="*/ 453503 w 609802"/>
              <a:gd name="connsiteY2-62" fmla="*/ 0 h 1191508"/>
              <a:gd name="connsiteX3-63" fmla="*/ 457352 w 609802"/>
              <a:gd name="connsiteY3-64" fmla="*/ 886607 h 1191508"/>
              <a:gd name="connsiteX4-65" fmla="*/ 609802 w 609802"/>
              <a:gd name="connsiteY4-66" fmla="*/ 886607 h 1191508"/>
              <a:gd name="connsiteX5-67" fmla="*/ 304901 w 609802"/>
              <a:gd name="connsiteY5-68" fmla="*/ 1191508 h 1191508"/>
              <a:gd name="connsiteX6-69" fmla="*/ 0 w 609802"/>
              <a:gd name="connsiteY6-70" fmla="*/ 886607 h 1191508"/>
              <a:gd name="connsiteX0-71" fmla="*/ 0 w 609802"/>
              <a:gd name="connsiteY0-72" fmla="*/ 875190 h 1180091"/>
              <a:gd name="connsiteX1-73" fmla="*/ 152451 w 609802"/>
              <a:gd name="connsiteY1-74" fmla="*/ 875190 h 1180091"/>
              <a:gd name="connsiteX2-75" fmla="*/ 262503 w 609802"/>
              <a:gd name="connsiteY2-76" fmla="*/ 0 h 1180091"/>
              <a:gd name="connsiteX3-77" fmla="*/ 457352 w 609802"/>
              <a:gd name="connsiteY3-78" fmla="*/ 875190 h 1180091"/>
              <a:gd name="connsiteX4-79" fmla="*/ 609802 w 609802"/>
              <a:gd name="connsiteY4-80" fmla="*/ 875190 h 1180091"/>
              <a:gd name="connsiteX5-81" fmla="*/ 304901 w 609802"/>
              <a:gd name="connsiteY5-82" fmla="*/ 1180091 h 1180091"/>
              <a:gd name="connsiteX6-83" fmla="*/ 0 w 609802"/>
              <a:gd name="connsiteY6-84" fmla="*/ 875190 h 1180091"/>
              <a:gd name="connsiteX0-85" fmla="*/ 0 w 609802"/>
              <a:gd name="connsiteY0-86" fmla="*/ 990834 h 1295735"/>
              <a:gd name="connsiteX1-87" fmla="*/ 152451 w 609802"/>
              <a:gd name="connsiteY1-88" fmla="*/ 990834 h 1295735"/>
              <a:gd name="connsiteX2-89" fmla="*/ 203783 w 609802"/>
              <a:gd name="connsiteY2-90" fmla="*/ 0 h 1295735"/>
              <a:gd name="connsiteX3-91" fmla="*/ 457352 w 609802"/>
              <a:gd name="connsiteY3-92" fmla="*/ 990834 h 1295735"/>
              <a:gd name="connsiteX4-93" fmla="*/ 609802 w 609802"/>
              <a:gd name="connsiteY4-94" fmla="*/ 990834 h 1295735"/>
              <a:gd name="connsiteX5-95" fmla="*/ 304901 w 609802"/>
              <a:gd name="connsiteY5-96" fmla="*/ 1295735 h 1295735"/>
              <a:gd name="connsiteX6-97" fmla="*/ 0 w 609802"/>
              <a:gd name="connsiteY6-98" fmla="*/ 990834 h 1295735"/>
              <a:gd name="connsiteX0-99" fmla="*/ 0 w 609802"/>
              <a:gd name="connsiteY0-100" fmla="*/ 928265 h 1233166"/>
              <a:gd name="connsiteX1-101" fmla="*/ 152451 w 609802"/>
              <a:gd name="connsiteY1-102" fmla="*/ 928265 h 1233166"/>
              <a:gd name="connsiteX2-103" fmla="*/ 127741 w 609802"/>
              <a:gd name="connsiteY2-104" fmla="*/ 0 h 1233166"/>
              <a:gd name="connsiteX3-105" fmla="*/ 457352 w 609802"/>
              <a:gd name="connsiteY3-106" fmla="*/ 928265 h 1233166"/>
              <a:gd name="connsiteX4-107" fmla="*/ 609802 w 609802"/>
              <a:gd name="connsiteY4-108" fmla="*/ 928265 h 1233166"/>
              <a:gd name="connsiteX5-109" fmla="*/ 304901 w 609802"/>
              <a:gd name="connsiteY5-110" fmla="*/ 1233166 h 1233166"/>
              <a:gd name="connsiteX6-111" fmla="*/ 0 w 609802"/>
              <a:gd name="connsiteY6-112" fmla="*/ 928265 h 12331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09802" h="1233166">
                <a:moveTo>
                  <a:pt x="0" y="928265"/>
                </a:moveTo>
                <a:lnTo>
                  <a:pt x="152451" y="928265"/>
                </a:lnTo>
                <a:cubicBezTo>
                  <a:pt x="228035" y="780497"/>
                  <a:pt x="76924" y="0"/>
                  <a:pt x="127741" y="0"/>
                </a:cubicBezTo>
                <a:lnTo>
                  <a:pt x="457352" y="928265"/>
                </a:lnTo>
                <a:lnTo>
                  <a:pt x="609802" y="928265"/>
                </a:lnTo>
                <a:lnTo>
                  <a:pt x="304901" y="1233166"/>
                </a:lnTo>
                <a:lnTo>
                  <a:pt x="0" y="92826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3"/>
          <p:cNvSpPr/>
          <p:nvPr/>
        </p:nvSpPr>
        <p:spPr>
          <a:xfrm rot="14437635">
            <a:off x="5751739" y="3310944"/>
            <a:ext cx="609802" cy="1233166"/>
          </a:xfrm>
          <a:custGeom>
            <a:avLst/>
            <a:gdLst>
              <a:gd name="connsiteX0" fmla="*/ 0 w 609802"/>
              <a:gd name="connsiteY0" fmla="*/ 926209 h 1231110"/>
              <a:gd name="connsiteX1" fmla="*/ 152451 w 609802"/>
              <a:gd name="connsiteY1" fmla="*/ 926209 h 1231110"/>
              <a:gd name="connsiteX2" fmla="*/ 152451 w 609802"/>
              <a:gd name="connsiteY2" fmla="*/ 0 h 1231110"/>
              <a:gd name="connsiteX3" fmla="*/ 457352 w 609802"/>
              <a:gd name="connsiteY3" fmla="*/ 0 h 1231110"/>
              <a:gd name="connsiteX4" fmla="*/ 457352 w 609802"/>
              <a:gd name="connsiteY4" fmla="*/ 926209 h 1231110"/>
              <a:gd name="connsiteX5" fmla="*/ 609802 w 609802"/>
              <a:gd name="connsiteY5" fmla="*/ 926209 h 1231110"/>
              <a:gd name="connsiteX6" fmla="*/ 304901 w 609802"/>
              <a:gd name="connsiteY6" fmla="*/ 1231110 h 1231110"/>
              <a:gd name="connsiteX7" fmla="*/ 0 w 609802"/>
              <a:gd name="connsiteY7" fmla="*/ 926209 h 1231110"/>
              <a:gd name="connsiteX0-1" fmla="*/ 0 w 609802"/>
              <a:gd name="connsiteY0-2" fmla="*/ 926209 h 1231110"/>
              <a:gd name="connsiteX1-3" fmla="*/ 152451 w 609802"/>
              <a:gd name="connsiteY1-4" fmla="*/ 926209 h 1231110"/>
              <a:gd name="connsiteX2-5" fmla="*/ 457352 w 609802"/>
              <a:gd name="connsiteY2-6" fmla="*/ 0 h 1231110"/>
              <a:gd name="connsiteX3-7" fmla="*/ 457352 w 609802"/>
              <a:gd name="connsiteY3-8" fmla="*/ 926209 h 1231110"/>
              <a:gd name="connsiteX4-9" fmla="*/ 609802 w 609802"/>
              <a:gd name="connsiteY4-10" fmla="*/ 926209 h 1231110"/>
              <a:gd name="connsiteX5-11" fmla="*/ 304901 w 609802"/>
              <a:gd name="connsiteY5-12" fmla="*/ 1231110 h 1231110"/>
              <a:gd name="connsiteX6-13" fmla="*/ 0 w 609802"/>
              <a:gd name="connsiteY6-14" fmla="*/ 926209 h 1231110"/>
              <a:gd name="connsiteX0-15" fmla="*/ 0 w 609802"/>
              <a:gd name="connsiteY0-16" fmla="*/ 886607 h 1191508"/>
              <a:gd name="connsiteX1-17" fmla="*/ 152451 w 609802"/>
              <a:gd name="connsiteY1-18" fmla="*/ 886607 h 1191508"/>
              <a:gd name="connsiteX2-19" fmla="*/ 453503 w 609802"/>
              <a:gd name="connsiteY2-20" fmla="*/ 0 h 1191508"/>
              <a:gd name="connsiteX3-21" fmla="*/ 457352 w 609802"/>
              <a:gd name="connsiteY3-22" fmla="*/ 886607 h 1191508"/>
              <a:gd name="connsiteX4-23" fmla="*/ 609802 w 609802"/>
              <a:gd name="connsiteY4-24" fmla="*/ 886607 h 1191508"/>
              <a:gd name="connsiteX5-25" fmla="*/ 304901 w 609802"/>
              <a:gd name="connsiteY5-26" fmla="*/ 1191508 h 1191508"/>
              <a:gd name="connsiteX6-27" fmla="*/ 0 w 609802"/>
              <a:gd name="connsiteY6-28" fmla="*/ 886607 h 1191508"/>
              <a:gd name="connsiteX0-29" fmla="*/ 0 w 609802"/>
              <a:gd name="connsiteY0-30" fmla="*/ 886607 h 1191508"/>
              <a:gd name="connsiteX1-31" fmla="*/ 152451 w 609802"/>
              <a:gd name="connsiteY1-32" fmla="*/ 886607 h 1191508"/>
              <a:gd name="connsiteX2-33" fmla="*/ 453503 w 609802"/>
              <a:gd name="connsiteY2-34" fmla="*/ 0 h 1191508"/>
              <a:gd name="connsiteX3-35" fmla="*/ 457352 w 609802"/>
              <a:gd name="connsiteY3-36" fmla="*/ 886607 h 1191508"/>
              <a:gd name="connsiteX4-37" fmla="*/ 609802 w 609802"/>
              <a:gd name="connsiteY4-38" fmla="*/ 886607 h 1191508"/>
              <a:gd name="connsiteX5-39" fmla="*/ 304901 w 609802"/>
              <a:gd name="connsiteY5-40" fmla="*/ 1191508 h 1191508"/>
              <a:gd name="connsiteX6-41" fmla="*/ 0 w 609802"/>
              <a:gd name="connsiteY6-42" fmla="*/ 886607 h 1191508"/>
              <a:gd name="connsiteX0-43" fmla="*/ 0 w 609802"/>
              <a:gd name="connsiteY0-44" fmla="*/ 886607 h 1191508"/>
              <a:gd name="connsiteX1-45" fmla="*/ 152451 w 609802"/>
              <a:gd name="connsiteY1-46" fmla="*/ 886607 h 1191508"/>
              <a:gd name="connsiteX2-47" fmla="*/ 453503 w 609802"/>
              <a:gd name="connsiteY2-48" fmla="*/ 0 h 1191508"/>
              <a:gd name="connsiteX3-49" fmla="*/ 457352 w 609802"/>
              <a:gd name="connsiteY3-50" fmla="*/ 886607 h 1191508"/>
              <a:gd name="connsiteX4-51" fmla="*/ 609802 w 609802"/>
              <a:gd name="connsiteY4-52" fmla="*/ 886607 h 1191508"/>
              <a:gd name="connsiteX5-53" fmla="*/ 304901 w 609802"/>
              <a:gd name="connsiteY5-54" fmla="*/ 1191508 h 1191508"/>
              <a:gd name="connsiteX6-55" fmla="*/ 0 w 609802"/>
              <a:gd name="connsiteY6-56" fmla="*/ 886607 h 1191508"/>
              <a:gd name="connsiteX0-57" fmla="*/ 0 w 609802"/>
              <a:gd name="connsiteY0-58" fmla="*/ 886607 h 1191508"/>
              <a:gd name="connsiteX1-59" fmla="*/ 152451 w 609802"/>
              <a:gd name="connsiteY1-60" fmla="*/ 886607 h 1191508"/>
              <a:gd name="connsiteX2-61" fmla="*/ 453503 w 609802"/>
              <a:gd name="connsiteY2-62" fmla="*/ 0 h 1191508"/>
              <a:gd name="connsiteX3-63" fmla="*/ 457352 w 609802"/>
              <a:gd name="connsiteY3-64" fmla="*/ 886607 h 1191508"/>
              <a:gd name="connsiteX4-65" fmla="*/ 609802 w 609802"/>
              <a:gd name="connsiteY4-66" fmla="*/ 886607 h 1191508"/>
              <a:gd name="connsiteX5-67" fmla="*/ 304901 w 609802"/>
              <a:gd name="connsiteY5-68" fmla="*/ 1191508 h 1191508"/>
              <a:gd name="connsiteX6-69" fmla="*/ 0 w 609802"/>
              <a:gd name="connsiteY6-70" fmla="*/ 886607 h 1191508"/>
              <a:gd name="connsiteX0-71" fmla="*/ 0 w 609802"/>
              <a:gd name="connsiteY0-72" fmla="*/ 875190 h 1180091"/>
              <a:gd name="connsiteX1-73" fmla="*/ 152451 w 609802"/>
              <a:gd name="connsiteY1-74" fmla="*/ 875190 h 1180091"/>
              <a:gd name="connsiteX2-75" fmla="*/ 262503 w 609802"/>
              <a:gd name="connsiteY2-76" fmla="*/ 0 h 1180091"/>
              <a:gd name="connsiteX3-77" fmla="*/ 457352 w 609802"/>
              <a:gd name="connsiteY3-78" fmla="*/ 875190 h 1180091"/>
              <a:gd name="connsiteX4-79" fmla="*/ 609802 w 609802"/>
              <a:gd name="connsiteY4-80" fmla="*/ 875190 h 1180091"/>
              <a:gd name="connsiteX5-81" fmla="*/ 304901 w 609802"/>
              <a:gd name="connsiteY5-82" fmla="*/ 1180091 h 1180091"/>
              <a:gd name="connsiteX6-83" fmla="*/ 0 w 609802"/>
              <a:gd name="connsiteY6-84" fmla="*/ 875190 h 1180091"/>
              <a:gd name="connsiteX0-85" fmla="*/ 0 w 609802"/>
              <a:gd name="connsiteY0-86" fmla="*/ 990834 h 1295735"/>
              <a:gd name="connsiteX1-87" fmla="*/ 152451 w 609802"/>
              <a:gd name="connsiteY1-88" fmla="*/ 990834 h 1295735"/>
              <a:gd name="connsiteX2-89" fmla="*/ 203783 w 609802"/>
              <a:gd name="connsiteY2-90" fmla="*/ 0 h 1295735"/>
              <a:gd name="connsiteX3-91" fmla="*/ 457352 w 609802"/>
              <a:gd name="connsiteY3-92" fmla="*/ 990834 h 1295735"/>
              <a:gd name="connsiteX4-93" fmla="*/ 609802 w 609802"/>
              <a:gd name="connsiteY4-94" fmla="*/ 990834 h 1295735"/>
              <a:gd name="connsiteX5-95" fmla="*/ 304901 w 609802"/>
              <a:gd name="connsiteY5-96" fmla="*/ 1295735 h 1295735"/>
              <a:gd name="connsiteX6-97" fmla="*/ 0 w 609802"/>
              <a:gd name="connsiteY6-98" fmla="*/ 990834 h 1295735"/>
              <a:gd name="connsiteX0-99" fmla="*/ 0 w 609802"/>
              <a:gd name="connsiteY0-100" fmla="*/ 928265 h 1233166"/>
              <a:gd name="connsiteX1-101" fmla="*/ 152451 w 609802"/>
              <a:gd name="connsiteY1-102" fmla="*/ 928265 h 1233166"/>
              <a:gd name="connsiteX2-103" fmla="*/ 127741 w 609802"/>
              <a:gd name="connsiteY2-104" fmla="*/ 0 h 1233166"/>
              <a:gd name="connsiteX3-105" fmla="*/ 457352 w 609802"/>
              <a:gd name="connsiteY3-106" fmla="*/ 928265 h 1233166"/>
              <a:gd name="connsiteX4-107" fmla="*/ 609802 w 609802"/>
              <a:gd name="connsiteY4-108" fmla="*/ 928265 h 1233166"/>
              <a:gd name="connsiteX5-109" fmla="*/ 304901 w 609802"/>
              <a:gd name="connsiteY5-110" fmla="*/ 1233166 h 1233166"/>
              <a:gd name="connsiteX6-111" fmla="*/ 0 w 609802"/>
              <a:gd name="connsiteY6-112" fmla="*/ 928265 h 12331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09802" h="1233166">
                <a:moveTo>
                  <a:pt x="0" y="928265"/>
                </a:moveTo>
                <a:lnTo>
                  <a:pt x="152451" y="928265"/>
                </a:lnTo>
                <a:cubicBezTo>
                  <a:pt x="228035" y="780497"/>
                  <a:pt x="76924" y="0"/>
                  <a:pt x="127741" y="0"/>
                </a:cubicBezTo>
                <a:lnTo>
                  <a:pt x="457352" y="928265"/>
                </a:lnTo>
                <a:lnTo>
                  <a:pt x="609802" y="928265"/>
                </a:lnTo>
                <a:lnTo>
                  <a:pt x="304901" y="1233166"/>
                </a:lnTo>
                <a:lnTo>
                  <a:pt x="0" y="92826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250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7414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6630" y="665480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还想在游戏内增加的元素: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5200" y="2105660"/>
            <a:ext cx="35902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丰富射击效果                 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多维射击                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怪物跳跃                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皮肤系统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57680" y="2105660"/>
            <a:ext cx="42189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背景滚动</a:t>
            </a:r>
          </a:p>
          <a:p>
            <a:pPr algn="l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关卡设置</a:t>
            </a:r>
          </a:p>
          <a:p>
            <a:pPr algn="l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细节动画   </a:t>
            </a: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</a:p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成就系统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7414" y="166303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5162" y="1218162"/>
            <a:ext cx="4421676" cy="44216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0240" y="3157220"/>
            <a:ext cx="8841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怪物狙击手 射穿你的少女心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775451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75094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70487" y="283837"/>
            <a:ext cx="1941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29760" y="2598816"/>
            <a:ext cx="2152135" cy="2277979"/>
            <a:chOff x="529760" y="2486526"/>
            <a:chExt cx="2152135" cy="2277979"/>
          </a:xfrm>
        </p:grpSpPr>
        <p:grpSp>
          <p:nvGrpSpPr>
            <p:cNvPr id="6" name="组合 5"/>
            <p:cNvGrpSpPr/>
            <p:nvPr/>
          </p:nvGrpSpPr>
          <p:grpSpPr>
            <a:xfrm>
              <a:off x="529760" y="2601741"/>
              <a:ext cx="2152135" cy="2007441"/>
              <a:chOff x="813390" y="2601741"/>
              <a:chExt cx="2152135" cy="2007441"/>
            </a:xfrm>
          </p:grpSpPr>
          <p:sp>
            <p:nvSpPr>
              <p:cNvPr id="2" name="流程图: 离页连接符 1"/>
              <p:cNvSpPr/>
              <p:nvPr/>
            </p:nvSpPr>
            <p:spPr>
              <a:xfrm>
                <a:off x="1160012" y="2601741"/>
                <a:ext cx="1514460" cy="2007441"/>
              </a:xfrm>
              <a:prstGeom prst="flowChartOffpageConnector">
                <a:avLst/>
              </a:prstGeom>
              <a:solidFill>
                <a:srgbClr val="4EC4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813390" y="3523719"/>
                <a:ext cx="2152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2" action="ppaction://hlinksldjump"/>
                  </a:rPr>
                  <a:t>成员分工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501636" y="2617778"/>
                <a:ext cx="7907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1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82316" y="2486526"/>
              <a:ext cx="1604210" cy="2277979"/>
              <a:chOff x="882316" y="2486526"/>
              <a:chExt cx="1604210" cy="2277979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882316" y="2486526"/>
                <a:ext cx="1604210" cy="0"/>
              </a:xfrm>
              <a:prstGeom prst="line">
                <a:avLst/>
              </a:prstGeom>
              <a:ln>
                <a:solidFill>
                  <a:srgbClr val="4EC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486526" y="2486526"/>
                <a:ext cx="0" cy="1809838"/>
              </a:xfrm>
              <a:prstGeom prst="line">
                <a:avLst/>
              </a:prstGeom>
              <a:ln>
                <a:solidFill>
                  <a:srgbClr val="4EC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620253" y="4296364"/>
                <a:ext cx="866273" cy="468141"/>
              </a:xfrm>
              <a:prstGeom prst="line">
                <a:avLst/>
              </a:prstGeom>
              <a:ln>
                <a:solidFill>
                  <a:srgbClr val="4EC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/>
          <p:nvPr/>
        </p:nvGrpSpPr>
        <p:grpSpPr>
          <a:xfrm>
            <a:off x="3504335" y="2598816"/>
            <a:ext cx="2152135" cy="2277979"/>
            <a:chOff x="3532471" y="2486526"/>
            <a:chExt cx="2152135" cy="2277979"/>
          </a:xfrm>
        </p:grpSpPr>
        <p:grpSp>
          <p:nvGrpSpPr>
            <p:cNvPr id="18" name="组合 17"/>
            <p:cNvGrpSpPr/>
            <p:nvPr/>
          </p:nvGrpSpPr>
          <p:grpSpPr>
            <a:xfrm>
              <a:off x="3532471" y="2601741"/>
              <a:ext cx="2152135" cy="2007441"/>
              <a:chOff x="841175" y="2601741"/>
              <a:chExt cx="2152135" cy="2007441"/>
            </a:xfrm>
          </p:grpSpPr>
          <p:sp>
            <p:nvSpPr>
              <p:cNvPr id="19" name="流程图: 离页连接符 18"/>
              <p:cNvSpPr/>
              <p:nvPr/>
            </p:nvSpPr>
            <p:spPr>
              <a:xfrm>
                <a:off x="1160012" y="2601741"/>
                <a:ext cx="1514460" cy="2007441"/>
              </a:xfrm>
              <a:prstGeom prst="flowChartOffpageConnector">
                <a:avLst/>
              </a:prstGeom>
              <a:solidFill>
                <a:srgbClr val="FFE3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41175" y="3547105"/>
                <a:ext cx="215213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3" action="ppaction://hlinksldjump"/>
                  </a:rPr>
                  <a:t>作品概述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01636" y="2617778"/>
                <a:ext cx="7907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2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874168" y="2486526"/>
              <a:ext cx="1604210" cy="2277979"/>
              <a:chOff x="882316" y="2486526"/>
              <a:chExt cx="1604210" cy="2277979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882316" y="2486526"/>
                <a:ext cx="1604210" cy="0"/>
              </a:xfrm>
              <a:prstGeom prst="line">
                <a:avLst/>
              </a:prstGeom>
              <a:ln>
                <a:solidFill>
                  <a:srgbClr val="FFE3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486526" y="2486526"/>
                <a:ext cx="0" cy="1809838"/>
              </a:xfrm>
              <a:prstGeom prst="line">
                <a:avLst/>
              </a:prstGeom>
              <a:ln>
                <a:solidFill>
                  <a:srgbClr val="FFE3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1620253" y="4296364"/>
                <a:ext cx="866273" cy="468141"/>
              </a:xfrm>
              <a:prstGeom prst="line">
                <a:avLst/>
              </a:prstGeom>
              <a:ln>
                <a:solidFill>
                  <a:srgbClr val="FFE3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/>
          <p:cNvGrpSpPr/>
          <p:nvPr/>
        </p:nvGrpSpPr>
        <p:grpSpPr>
          <a:xfrm>
            <a:off x="6451124" y="2598816"/>
            <a:ext cx="2152135" cy="2277979"/>
            <a:chOff x="6507396" y="2598816"/>
            <a:chExt cx="2152135" cy="2277979"/>
          </a:xfrm>
        </p:grpSpPr>
        <p:grpSp>
          <p:nvGrpSpPr>
            <p:cNvPr id="22" name="组合 21"/>
            <p:cNvGrpSpPr/>
            <p:nvPr/>
          </p:nvGrpSpPr>
          <p:grpSpPr>
            <a:xfrm>
              <a:off x="6507396" y="2714031"/>
              <a:ext cx="2152135" cy="2007441"/>
              <a:chOff x="841174" y="2601741"/>
              <a:chExt cx="2152135" cy="2007441"/>
            </a:xfrm>
          </p:grpSpPr>
          <p:sp>
            <p:nvSpPr>
              <p:cNvPr id="25" name="流程图: 离页连接符 24"/>
              <p:cNvSpPr/>
              <p:nvPr/>
            </p:nvSpPr>
            <p:spPr>
              <a:xfrm>
                <a:off x="1160012" y="2601741"/>
                <a:ext cx="1514460" cy="2007441"/>
              </a:xfrm>
              <a:prstGeom prst="flowChartOffpageConnector">
                <a:avLst/>
              </a:prstGeom>
              <a:solidFill>
                <a:srgbClr val="FD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1174" y="3505027"/>
                <a:ext cx="215213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4" action="ppaction://hlinksldjump"/>
                  </a:rPr>
                  <a:t>作品展示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501636" y="2617778"/>
                <a:ext cx="7907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3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49978" y="2598816"/>
              <a:ext cx="1604210" cy="2277979"/>
              <a:chOff x="882316" y="2486526"/>
              <a:chExt cx="1604210" cy="227797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882316" y="2486526"/>
                <a:ext cx="1604210" cy="0"/>
              </a:xfrm>
              <a:prstGeom prst="line">
                <a:avLst/>
              </a:prstGeom>
              <a:ln>
                <a:solidFill>
                  <a:srgbClr val="FD91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486526" y="2486526"/>
                <a:ext cx="0" cy="1809838"/>
              </a:xfrm>
              <a:prstGeom prst="line">
                <a:avLst/>
              </a:prstGeom>
              <a:ln>
                <a:solidFill>
                  <a:srgbClr val="FD91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620253" y="4296364"/>
                <a:ext cx="866273" cy="468141"/>
              </a:xfrm>
              <a:prstGeom prst="line">
                <a:avLst/>
              </a:prstGeom>
              <a:ln>
                <a:solidFill>
                  <a:srgbClr val="FD91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组合 55"/>
          <p:cNvGrpSpPr/>
          <p:nvPr/>
        </p:nvGrpSpPr>
        <p:grpSpPr>
          <a:xfrm>
            <a:off x="9397914" y="2598816"/>
            <a:ext cx="2152135" cy="2277979"/>
            <a:chOff x="9482322" y="2598816"/>
            <a:chExt cx="2152135" cy="2277979"/>
          </a:xfrm>
        </p:grpSpPr>
        <p:grpSp>
          <p:nvGrpSpPr>
            <p:cNvPr id="28" name="组合 27"/>
            <p:cNvGrpSpPr/>
            <p:nvPr/>
          </p:nvGrpSpPr>
          <p:grpSpPr>
            <a:xfrm>
              <a:off x="9482322" y="2714031"/>
              <a:ext cx="2152135" cy="2007441"/>
              <a:chOff x="841174" y="2601741"/>
              <a:chExt cx="2152135" cy="2007441"/>
            </a:xfrm>
          </p:grpSpPr>
          <p:sp>
            <p:nvSpPr>
              <p:cNvPr id="29" name="流程图: 离页连接符 28"/>
              <p:cNvSpPr/>
              <p:nvPr/>
            </p:nvSpPr>
            <p:spPr>
              <a:xfrm>
                <a:off x="1160012" y="2601741"/>
                <a:ext cx="1514460" cy="2007441"/>
              </a:xfrm>
              <a:prstGeom prst="flowChartOffpageConnector">
                <a:avLst/>
              </a:prstGeom>
              <a:solidFill>
                <a:srgbClr val="D491F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41174" y="3505027"/>
                <a:ext cx="215213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hlinkClick r:id="rId5" action="ppaction://hlinksldjump"/>
                  </a:rPr>
                  <a:t>制作过程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501636" y="2617778"/>
                <a:ext cx="7907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4</a:t>
                </a:r>
                <a:endParaRPr lang="zh-CN" altLang="en-US" sz="4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841830" y="2598816"/>
              <a:ext cx="1604210" cy="2277979"/>
              <a:chOff x="882316" y="2486526"/>
              <a:chExt cx="1604210" cy="2277979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882316" y="2486526"/>
                <a:ext cx="1604210" cy="0"/>
              </a:xfrm>
              <a:prstGeom prst="line">
                <a:avLst/>
              </a:prstGeom>
              <a:ln>
                <a:solidFill>
                  <a:srgbClr val="D491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486526" y="2486526"/>
                <a:ext cx="0" cy="1809838"/>
              </a:xfrm>
              <a:prstGeom prst="line">
                <a:avLst/>
              </a:prstGeom>
              <a:ln>
                <a:solidFill>
                  <a:srgbClr val="D491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1620253" y="4296364"/>
                <a:ext cx="866273" cy="468141"/>
              </a:xfrm>
              <a:prstGeom prst="line">
                <a:avLst/>
              </a:prstGeom>
              <a:ln>
                <a:solidFill>
                  <a:srgbClr val="D491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Tm="779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5162" y="1218162"/>
            <a:ext cx="4421676" cy="44216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9403" y="2875002"/>
            <a:ext cx="357319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775451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75094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25452" y="549823"/>
            <a:ext cx="194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339" name="Rectangle 307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08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09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30" name="组合 1329"/>
          <p:cNvGrpSpPr/>
          <p:nvPr/>
        </p:nvGrpSpPr>
        <p:grpSpPr>
          <a:xfrm>
            <a:off x="922546" y="426712"/>
            <a:ext cx="1227138" cy="1063625"/>
            <a:chOff x="3203575" y="3411538"/>
            <a:chExt cx="1227138" cy="1063625"/>
          </a:xfrm>
        </p:grpSpPr>
        <p:sp>
          <p:nvSpPr>
            <p:cNvPr id="342" name="Freeform 310"/>
            <p:cNvSpPr/>
            <p:nvPr/>
          </p:nvSpPr>
          <p:spPr bwMode="auto">
            <a:xfrm>
              <a:off x="3203575" y="3411538"/>
              <a:ext cx="1227138" cy="739775"/>
            </a:xfrm>
            <a:custGeom>
              <a:avLst/>
              <a:gdLst>
                <a:gd name="T0" fmla="*/ 229 w 325"/>
                <a:gd name="T1" fmla="*/ 196 h 196"/>
                <a:gd name="T2" fmla="*/ 198 w 325"/>
                <a:gd name="T3" fmla="*/ 172 h 196"/>
                <a:gd name="T4" fmla="*/ 170 w 325"/>
                <a:gd name="T5" fmla="*/ 150 h 196"/>
                <a:gd name="T6" fmla="*/ 146 w 325"/>
                <a:gd name="T7" fmla="*/ 130 h 196"/>
                <a:gd name="T8" fmla="*/ 122 w 325"/>
                <a:gd name="T9" fmla="*/ 110 h 196"/>
                <a:gd name="T10" fmla="*/ 99 w 325"/>
                <a:gd name="T11" fmla="*/ 90 h 196"/>
                <a:gd name="T12" fmla="*/ 76 w 325"/>
                <a:gd name="T13" fmla="*/ 70 h 196"/>
                <a:gd name="T14" fmla="*/ 52 w 325"/>
                <a:gd name="T15" fmla="*/ 49 h 196"/>
                <a:gd name="T16" fmla="*/ 27 w 325"/>
                <a:gd name="T17" fmla="*/ 26 h 196"/>
                <a:gd name="T18" fmla="*/ 0 w 325"/>
                <a:gd name="T19" fmla="*/ 0 h 196"/>
                <a:gd name="T20" fmla="*/ 32 w 325"/>
                <a:gd name="T21" fmla="*/ 18 h 196"/>
                <a:gd name="T22" fmla="*/ 63 w 325"/>
                <a:gd name="T23" fmla="*/ 34 h 196"/>
                <a:gd name="T24" fmla="*/ 91 w 325"/>
                <a:gd name="T25" fmla="*/ 48 h 196"/>
                <a:gd name="T26" fmla="*/ 118 w 325"/>
                <a:gd name="T27" fmla="*/ 62 h 196"/>
                <a:gd name="T28" fmla="*/ 145 w 325"/>
                <a:gd name="T29" fmla="*/ 75 h 196"/>
                <a:gd name="T30" fmla="*/ 171 w 325"/>
                <a:gd name="T31" fmla="*/ 87 h 196"/>
                <a:gd name="T32" fmla="*/ 198 w 325"/>
                <a:gd name="T33" fmla="*/ 100 h 196"/>
                <a:gd name="T34" fmla="*/ 226 w 325"/>
                <a:gd name="T35" fmla="*/ 112 h 196"/>
                <a:gd name="T36" fmla="*/ 257 w 325"/>
                <a:gd name="T37" fmla="*/ 125 h 196"/>
                <a:gd name="T38" fmla="*/ 289 w 325"/>
                <a:gd name="T39" fmla="*/ 139 h 196"/>
                <a:gd name="T40" fmla="*/ 325 w 325"/>
                <a:gd name="T41" fmla="*/ 153 h 196"/>
                <a:gd name="T42" fmla="*/ 300 w 325"/>
                <a:gd name="T43" fmla="*/ 165 h 196"/>
                <a:gd name="T44" fmla="*/ 277 w 325"/>
                <a:gd name="T45" fmla="*/ 175 h 196"/>
                <a:gd name="T46" fmla="*/ 255 w 325"/>
                <a:gd name="T47" fmla="*/ 185 h 196"/>
                <a:gd name="T48" fmla="*/ 229 w 325"/>
                <a:gd name="T4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" h="196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5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30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4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2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6" y="157"/>
                    <a:pt x="307" y="161"/>
                    <a:pt x="300" y="165"/>
                  </a:cubicBezTo>
                  <a:cubicBezTo>
                    <a:pt x="292" y="169"/>
                    <a:pt x="285" y="172"/>
                    <a:pt x="277" y="175"/>
                  </a:cubicBezTo>
                  <a:cubicBezTo>
                    <a:pt x="270" y="178"/>
                    <a:pt x="263" y="182"/>
                    <a:pt x="255" y="185"/>
                  </a:cubicBezTo>
                  <a:cubicBezTo>
                    <a:pt x="247" y="188"/>
                    <a:pt x="239" y="192"/>
                    <a:pt x="229" y="196"/>
                  </a:cubicBezTo>
                  <a:close/>
                </a:path>
              </a:pathLst>
            </a:custGeom>
            <a:gradFill>
              <a:gsLst>
                <a:gs pos="85000">
                  <a:srgbClr val="F2F2F2"/>
                </a:gs>
                <a:gs pos="30000">
                  <a:srgbClr val="E3E3E3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3" name="Freeform 311"/>
            <p:cNvSpPr/>
            <p:nvPr/>
          </p:nvSpPr>
          <p:spPr bwMode="auto">
            <a:xfrm>
              <a:off x="3203575" y="3411538"/>
              <a:ext cx="863600" cy="957263"/>
            </a:xfrm>
            <a:custGeom>
              <a:avLst/>
              <a:gdLst>
                <a:gd name="T0" fmla="*/ 229 w 229"/>
                <a:gd name="T1" fmla="*/ 196 h 254"/>
                <a:gd name="T2" fmla="*/ 198 w 229"/>
                <a:gd name="T3" fmla="*/ 172 h 254"/>
                <a:gd name="T4" fmla="*/ 170 w 229"/>
                <a:gd name="T5" fmla="*/ 150 h 254"/>
                <a:gd name="T6" fmla="*/ 146 w 229"/>
                <a:gd name="T7" fmla="*/ 129 h 254"/>
                <a:gd name="T8" fmla="*/ 122 w 229"/>
                <a:gd name="T9" fmla="*/ 110 h 254"/>
                <a:gd name="T10" fmla="*/ 99 w 229"/>
                <a:gd name="T11" fmla="*/ 90 h 254"/>
                <a:gd name="T12" fmla="*/ 76 w 229"/>
                <a:gd name="T13" fmla="*/ 70 h 254"/>
                <a:gd name="T14" fmla="*/ 52 w 229"/>
                <a:gd name="T15" fmla="*/ 49 h 254"/>
                <a:gd name="T16" fmla="*/ 27 w 229"/>
                <a:gd name="T17" fmla="*/ 26 h 254"/>
                <a:gd name="T18" fmla="*/ 0 w 229"/>
                <a:gd name="T19" fmla="*/ 0 h 254"/>
                <a:gd name="T20" fmla="*/ 22 w 229"/>
                <a:gd name="T21" fmla="*/ 30 h 254"/>
                <a:gd name="T22" fmla="*/ 43 w 229"/>
                <a:gd name="T23" fmla="*/ 57 h 254"/>
                <a:gd name="T24" fmla="*/ 63 w 229"/>
                <a:gd name="T25" fmla="*/ 82 h 254"/>
                <a:gd name="T26" fmla="*/ 82 w 229"/>
                <a:gd name="T27" fmla="*/ 105 h 254"/>
                <a:gd name="T28" fmla="*/ 101 w 229"/>
                <a:gd name="T29" fmla="*/ 128 h 254"/>
                <a:gd name="T30" fmla="*/ 120 w 229"/>
                <a:gd name="T31" fmla="*/ 151 h 254"/>
                <a:gd name="T32" fmla="*/ 140 w 229"/>
                <a:gd name="T33" fmla="*/ 175 h 254"/>
                <a:gd name="T34" fmla="*/ 161 w 229"/>
                <a:gd name="T35" fmla="*/ 199 h 254"/>
                <a:gd name="T36" fmla="*/ 184 w 229"/>
                <a:gd name="T37" fmla="*/ 225 h 254"/>
                <a:gd name="T38" fmla="*/ 211 w 229"/>
                <a:gd name="T39" fmla="*/ 254 h 254"/>
                <a:gd name="T40" fmla="*/ 220 w 229"/>
                <a:gd name="T41" fmla="*/ 225 h 254"/>
                <a:gd name="T42" fmla="*/ 229 w 229"/>
                <a:gd name="T4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54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4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29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3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1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8" y="11"/>
                    <a:pt x="15" y="20"/>
                    <a:pt x="22" y="30"/>
                  </a:cubicBezTo>
                  <a:cubicBezTo>
                    <a:pt x="29" y="39"/>
                    <a:pt x="36" y="48"/>
                    <a:pt x="43" y="57"/>
                  </a:cubicBezTo>
                  <a:cubicBezTo>
                    <a:pt x="50" y="65"/>
                    <a:pt x="56" y="74"/>
                    <a:pt x="63" y="82"/>
                  </a:cubicBezTo>
                  <a:cubicBezTo>
                    <a:pt x="69" y="90"/>
                    <a:pt x="75" y="98"/>
                    <a:pt x="82" y="105"/>
                  </a:cubicBezTo>
                  <a:cubicBezTo>
                    <a:pt x="88" y="113"/>
                    <a:pt x="94" y="121"/>
                    <a:pt x="101" y="128"/>
                  </a:cubicBezTo>
                  <a:cubicBezTo>
                    <a:pt x="107" y="136"/>
                    <a:pt x="113" y="144"/>
                    <a:pt x="120" y="151"/>
                  </a:cubicBezTo>
                  <a:cubicBezTo>
                    <a:pt x="126" y="159"/>
                    <a:pt x="133" y="167"/>
                    <a:pt x="140" y="175"/>
                  </a:cubicBezTo>
                  <a:cubicBezTo>
                    <a:pt x="147" y="183"/>
                    <a:pt x="154" y="191"/>
                    <a:pt x="161" y="199"/>
                  </a:cubicBezTo>
                  <a:cubicBezTo>
                    <a:pt x="169" y="208"/>
                    <a:pt x="176" y="216"/>
                    <a:pt x="184" y="225"/>
                  </a:cubicBezTo>
                  <a:cubicBezTo>
                    <a:pt x="193" y="235"/>
                    <a:pt x="201" y="244"/>
                    <a:pt x="211" y="254"/>
                  </a:cubicBezTo>
                  <a:cubicBezTo>
                    <a:pt x="214" y="242"/>
                    <a:pt x="217" y="234"/>
                    <a:pt x="220" y="225"/>
                  </a:cubicBezTo>
                  <a:cubicBezTo>
                    <a:pt x="222" y="216"/>
                    <a:pt x="225" y="208"/>
                    <a:pt x="229" y="19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4" name="Freeform 312"/>
            <p:cNvSpPr/>
            <p:nvPr/>
          </p:nvSpPr>
          <p:spPr bwMode="auto">
            <a:xfrm>
              <a:off x="3863975" y="4222750"/>
              <a:ext cx="134938" cy="146050"/>
            </a:xfrm>
            <a:custGeom>
              <a:avLst/>
              <a:gdLst>
                <a:gd name="T0" fmla="*/ 20 w 36"/>
                <a:gd name="T1" fmla="*/ 0 h 39"/>
                <a:gd name="T2" fmla="*/ 28 w 36"/>
                <a:gd name="T3" fmla="*/ 19 h 39"/>
                <a:gd name="T4" fmla="*/ 36 w 36"/>
                <a:gd name="T5" fmla="*/ 39 h 39"/>
                <a:gd name="T6" fmla="*/ 17 w 36"/>
                <a:gd name="T7" fmla="*/ 25 h 39"/>
                <a:gd name="T8" fmla="*/ 0 w 36"/>
                <a:gd name="T9" fmla="*/ 10 h 39"/>
                <a:gd name="T10" fmla="*/ 20 w 3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20" y="0"/>
                  </a:moveTo>
                  <a:cubicBezTo>
                    <a:pt x="23" y="7"/>
                    <a:pt x="25" y="13"/>
                    <a:pt x="28" y="19"/>
                  </a:cubicBezTo>
                  <a:cubicBezTo>
                    <a:pt x="30" y="25"/>
                    <a:pt x="32" y="31"/>
                    <a:pt x="36" y="39"/>
                  </a:cubicBezTo>
                  <a:cubicBezTo>
                    <a:pt x="28" y="33"/>
                    <a:pt x="23" y="29"/>
                    <a:pt x="17" y="25"/>
                  </a:cubicBezTo>
                  <a:cubicBezTo>
                    <a:pt x="12" y="20"/>
                    <a:pt x="7" y="16"/>
                    <a:pt x="0" y="10"/>
                  </a:cubicBezTo>
                  <a:cubicBezTo>
                    <a:pt x="8" y="6"/>
                    <a:pt x="12" y="4"/>
                    <a:pt x="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5" name="Freeform 313"/>
            <p:cNvSpPr/>
            <p:nvPr/>
          </p:nvSpPr>
          <p:spPr bwMode="auto">
            <a:xfrm>
              <a:off x="3203575" y="3411538"/>
              <a:ext cx="735013" cy="1063625"/>
            </a:xfrm>
            <a:custGeom>
              <a:avLst/>
              <a:gdLst>
                <a:gd name="T0" fmla="*/ 195 w 195"/>
                <a:gd name="T1" fmla="*/ 215 h 282"/>
                <a:gd name="T2" fmla="*/ 169 w 195"/>
                <a:gd name="T3" fmla="*/ 188 h 282"/>
                <a:gd name="T4" fmla="*/ 145 w 195"/>
                <a:gd name="T5" fmla="*/ 164 h 282"/>
                <a:gd name="T6" fmla="*/ 124 w 195"/>
                <a:gd name="T7" fmla="*/ 141 h 282"/>
                <a:gd name="T8" fmla="*/ 104 w 195"/>
                <a:gd name="T9" fmla="*/ 119 h 282"/>
                <a:gd name="T10" fmla="*/ 84 w 195"/>
                <a:gd name="T11" fmla="*/ 98 h 282"/>
                <a:gd name="T12" fmla="*/ 65 w 195"/>
                <a:gd name="T13" fmla="*/ 76 h 282"/>
                <a:gd name="T14" fmla="*/ 44 w 195"/>
                <a:gd name="T15" fmla="*/ 53 h 282"/>
                <a:gd name="T16" fmla="*/ 23 w 195"/>
                <a:gd name="T17" fmla="*/ 28 h 282"/>
                <a:gd name="T18" fmla="*/ 0 w 195"/>
                <a:gd name="T19" fmla="*/ 0 h 282"/>
                <a:gd name="T20" fmla="*/ 8 w 195"/>
                <a:gd name="T21" fmla="*/ 36 h 282"/>
                <a:gd name="T22" fmla="*/ 16 w 195"/>
                <a:gd name="T23" fmla="*/ 68 h 282"/>
                <a:gd name="T24" fmla="*/ 23 w 195"/>
                <a:gd name="T25" fmla="*/ 98 h 282"/>
                <a:gd name="T26" fmla="*/ 30 w 195"/>
                <a:gd name="T27" fmla="*/ 127 h 282"/>
                <a:gd name="T28" fmla="*/ 38 w 195"/>
                <a:gd name="T29" fmla="*/ 155 h 282"/>
                <a:gd name="T30" fmla="*/ 45 w 195"/>
                <a:gd name="T31" fmla="*/ 184 h 282"/>
                <a:gd name="T32" fmla="*/ 53 w 195"/>
                <a:gd name="T33" fmla="*/ 214 h 282"/>
                <a:gd name="T34" fmla="*/ 62 w 195"/>
                <a:gd name="T35" fmla="*/ 246 h 282"/>
                <a:gd name="T36" fmla="*/ 72 w 195"/>
                <a:gd name="T37" fmla="*/ 282 h 282"/>
                <a:gd name="T38" fmla="*/ 100 w 195"/>
                <a:gd name="T39" fmla="*/ 268 h 282"/>
                <a:gd name="T40" fmla="*/ 123 w 195"/>
                <a:gd name="T41" fmla="*/ 255 h 282"/>
                <a:gd name="T42" fmla="*/ 146 w 195"/>
                <a:gd name="T43" fmla="*/ 243 h 282"/>
                <a:gd name="T44" fmla="*/ 169 w 195"/>
                <a:gd name="T45" fmla="*/ 230 h 282"/>
                <a:gd name="T46" fmla="*/ 195 w 195"/>
                <a:gd name="T47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82">
                  <a:moveTo>
                    <a:pt x="195" y="215"/>
                  </a:moveTo>
                  <a:cubicBezTo>
                    <a:pt x="186" y="205"/>
                    <a:pt x="177" y="196"/>
                    <a:pt x="169" y="188"/>
                  </a:cubicBezTo>
                  <a:cubicBezTo>
                    <a:pt x="160" y="180"/>
                    <a:pt x="153" y="171"/>
                    <a:pt x="145" y="164"/>
                  </a:cubicBezTo>
                  <a:cubicBezTo>
                    <a:pt x="138" y="156"/>
                    <a:pt x="131" y="148"/>
                    <a:pt x="124" y="141"/>
                  </a:cubicBezTo>
                  <a:cubicBezTo>
                    <a:pt x="117" y="134"/>
                    <a:pt x="110" y="126"/>
                    <a:pt x="104" y="119"/>
                  </a:cubicBezTo>
                  <a:cubicBezTo>
                    <a:pt x="97" y="112"/>
                    <a:pt x="91" y="105"/>
                    <a:pt x="84" y="98"/>
                  </a:cubicBezTo>
                  <a:cubicBezTo>
                    <a:pt x="78" y="91"/>
                    <a:pt x="71" y="83"/>
                    <a:pt x="65" y="76"/>
                  </a:cubicBezTo>
                  <a:cubicBezTo>
                    <a:pt x="58" y="68"/>
                    <a:pt x="51" y="61"/>
                    <a:pt x="44" y="53"/>
                  </a:cubicBezTo>
                  <a:cubicBezTo>
                    <a:pt x="38" y="45"/>
                    <a:pt x="30" y="37"/>
                    <a:pt x="23" y="28"/>
                  </a:cubicBezTo>
                  <a:cubicBezTo>
                    <a:pt x="16" y="19"/>
                    <a:pt x="8" y="10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9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5"/>
                    <a:pt x="43" y="174"/>
                    <a:pt x="45" y="184"/>
                  </a:cubicBezTo>
                  <a:cubicBezTo>
                    <a:pt x="48" y="194"/>
                    <a:pt x="50" y="204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8"/>
                    <a:pt x="69" y="269"/>
                    <a:pt x="72" y="282"/>
                  </a:cubicBezTo>
                  <a:cubicBezTo>
                    <a:pt x="82" y="277"/>
                    <a:pt x="91" y="272"/>
                    <a:pt x="100" y="268"/>
                  </a:cubicBezTo>
                  <a:cubicBezTo>
                    <a:pt x="108" y="263"/>
                    <a:pt x="116" y="259"/>
                    <a:pt x="123" y="255"/>
                  </a:cubicBezTo>
                  <a:cubicBezTo>
                    <a:pt x="131" y="251"/>
                    <a:pt x="138" y="247"/>
                    <a:pt x="146" y="243"/>
                  </a:cubicBezTo>
                  <a:cubicBezTo>
                    <a:pt x="153" y="239"/>
                    <a:pt x="161" y="235"/>
                    <a:pt x="169" y="230"/>
                  </a:cubicBezTo>
                  <a:cubicBezTo>
                    <a:pt x="177" y="225"/>
                    <a:pt x="185" y="220"/>
                    <a:pt x="195" y="215"/>
                  </a:cubicBezTo>
                  <a:close/>
                </a:path>
              </a:pathLst>
            </a:custGeom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30000">
                  <a:srgbClr val="DBDBDB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6" name="Freeform 314"/>
            <p:cNvSpPr/>
            <p:nvPr/>
          </p:nvSpPr>
          <p:spPr bwMode="auto">
            <a:xfrm>
              <a:off x="3203575" y="3411538"/>
              <a:ext cx="1227138" cy="577850"/>
            </a:xfrm>
            <a:custGeom>
              <a:avLst/>
              <a:gdLst>
                <a:gd name="T0" fmla="*/ 141 w 325"/>
                <a:gd name="T1" fmla="*/ 126 h 153"/>
                <a:gd name="T2" fmla="*/ 114 w 325"/>
                <a:gd name="T3" fmla="*/ 103 h 153"/>
                <a:gd name="T4" fmla="*/ 91 w 325"/>
                <a:gd name="T5" fmla="*/ 83 h 153"/>
                <a:gd name="T6" fmla="*/ 69 w 325"/>
                <a:gd name="T7" fmla="*/ 64 h 153"/>
                <a:gd name="T8" fmla="*/ 48 w 325"/>
                <a:gd name="T9" fmla="*/ 45 h 153"/>
                <a:gd name="T10" fmla="*/ 25 w 325"/>
                <a:gd name="T11" fmla="*/ 24 h 153"/>
                <a:gd name="T12" fmla="*/ 0 w 325"/>
                <a:gd name="T13" fmla="*/ 0 h 153"/>
                <a:gd name="T14" fmla="*/ 32 w 325"/>
                <a:gd name="T15" fmla="*/ 18 h 153"/>
                <a:gd name="T16" fmla="*/ 63 w 325"/>
                <a:gd name="T17" fmla="*/ 34 h 153"/>
                <a:gd name="T18" fmla="*/ 91 w 325"/>
                <a:gd name="T19" fmla="*/ 48 h 153"/>
                <a:gd name="T20" fmla="*/ 118 w 325"/>
                <a:gd name="T21" fmla="*/ 62 h 153"/>
                <a:gd name="T22" fmla="*/ 145 w 325"/>
                <a:gd name="T23" fmla="*/ 75 h 153"/>
                <a:gd name="T24" fmla="*/ 171 w 325"/>
                <a:gd name="T25" fmla="*/ 87 h 153"/>
                <a:gd name="T26" fmla="*/ 198 w 325"/>
                <a:gd name="T27" fmla="*/ 100 h 153"/>
                <a:gd name="T28" fmla="*/ 226 w 325"/>
                <a:gd name="T29" fmla="*/ 112 h 153"/>
                <a:gd name="T30" fmla="*/ 257 w 325"/>
                <a:gd name="T31" fmla="*/ 125 h 153"/>
                <a:gd name="T32" fmla="*/ 289 w 325"/>
                <a:gd name="T33" fmla="*/ 139 h 153"/>
                <a:gd name="T34" fmla="*/ 325 w 325"/>
                <a:gd name="T35" fmla="*/ 153 h 153"/>
                <a:gd name="T36" fmla="*/ 291 w 325"/>
                <a:gd name="T37" fmla="*/ 149 h 153"/>
                <a:gd name="T38" fmla="*/ 260 w 325"/>
                <a:gd name="T39" fmla="*/ 145 h 153"/>
                <a:gd name="T40" fmla="*/ 232 w 325"/>
                <a:gd name="T41" fmla="*/ 141 h 153"/>
                <a:gd name="T42" fmla="*/ 205 w 325"/>
                <a:gd name="T43" fmla="*/ 137 h 153"/>
                <a:gd name="T44" fmla="*/ 175 w 325"/>
                <a:gd name="T45" fmla="*/ 132 h 153"/>
                <a:gd name="T46" fmla="*/ 141 w 325"/>
                <a:gd name="T47" fmla="*/ 1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53">
                  <a:moveTo>
                    <a:pt x="141" y="126"/>
                  </a:moveTo>
                  <a:cubicBezTo>
                    <a:pt x="132" y="118"/>
                    <a:pt x="123" y="110"/>
                    <a:pt x="114" y="103"/>
                  </a:cubicBezTo>
                  <a:cubicBezTo>
                    <a:pt x="106" y="96"/>
                    <a:pt x="98" y="89"/>
                    <a:pt x="91" y="83"/>
                  </a:cubicBezTo>
                  <a:cubicBezTo>
                    <a:pt x="83" y="76"/>
                    <a:pt x="76" y="70"/>
                    <a:pt x="69" y="64"/>
                  </a:cubicBezTo>
                  <a:cubicBezTo>
                    <a:pt x="62" y="58"/>
                    <a:pt x="55" y="51"/>
                    <a:pt x="48" y="45"/>
                  </a:cubicBezTo>
                  <a:cubicBezTo>
                    <a:pt x="41" y="38"/>
                    <a:pt x="33" y="31"/>
                    <a:pt x="25" y="24"/>
                  </a:cubicBezTo>
                  <a:cubicBezTo>
                    <a:pt x="17" y="17"/>
                    <a:pt x="9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3" y="152"/>
                    <a:pt x="301" y="150"/>
                    <a:pt x="291" y="149"/>
                  </a:cubicBezTo>
                  <a:cubicBezTo>
                    <a:pt x="280" y="148"/>
                    <a:pt x="270" y="146"/>
                    <a:pt x="260" y="145"/>
                  </a:cubicBezTo>
                  <a:cubicBezTo>
                    <a:pt x="251" y="144"/>
                    <a:pt x="242" y="142"/>
                    <a:pt x="232" y="141"/>
                  </a:cubicBezTo>
                  <a:cubicBezTo>
                    <a:pt x="223" y="140"/>
                    <a:pt x="214" y="138"/>
                    <a:pt x="205" y="137"/>
                  </a:cubicBezTo>
                  <a:cubicBezTo>
                    <a:pt x="195" y="136"/>
                    <a:pt x="185" y="134"/>
                    <a:pt x="175" y="132"/>
                  </a:cubicBezTo>
                  <a:cubicBezTo>
                    <a:pt x="164" y="130"/>
                    <a:pt x="153" y="128"/>
                    <a:pt x="141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7" name="Freeform 315"/>
            <p:cNvSpPr/>
            <p:nvPr/>
          </p:nvSpPr>
          <p:spPr bwMode="auto">
            <a:xfrm>
              <a:off x="3203575" y="3411538"/>
              <a:ext cx="444500" cy="1063625"/>
            </a:xfrm>
            <a:custGeom>
              <a:avLst/>
              <a:gdLst>
                <a:gd name="T0" fmla="*/ 118 w 118"/>
                <a:gd name="T1" fmla="*/ 134 h 282"/>
                <a:gd name="T2" fmla="*/ 95 w 118"/>
                <a:gd name="T3" fmla="*/ 110 h 282"/>
                <a:gd name="T4" fmla="*/ 75 w 118"/>
                <a:gd name="T5" fmla="*/ 88 h 282"/>
                <a:gd name="T6" fmla="*/ 57 w 118"/>
                <a:gd name="T7" fmla="*/ 68 h 282"/>
                <a:gd name="T8" fmla="*/ 40 w 118"/>
                <a:gd name="T9" fmla="*/ 47 h 282"/>
                <a:gd name="T10" fmla="*/ 21 w 118"/>
                <a:gd name="T11" fmla="*/ 25 h 282"/>
                <a:gd name="T12" fmla="*/ 0 w 118"/>
                <a:gd name="T13" fmla="*/ 0 h 282"/>
                <a:gd name="T14" fmla="*/ 8 w 118"/>
                <a:gd name="T15" fmla="*/ 36 h 282"/>
                <a:gd name="T16" fmla="*/ 16 w 118"/>
                <a:gd name="T17" fmla="*/ 68 h 282"/>
                <a:gd name="T18" fmla="*/ 23 w 118"/>
                <a:gd name="T19" fmla="*/ 98 h 282"/>
                <a:gd name="T20" fmla="*/ 30 w 118"/>
                <a:gd name="T21" fmla="*/ 127 h 282"/>
                <a:gd name="T22" fmla="*/ 38 w 118"/>
                <a:gd name="T23" fmla="*/ 155 h 282"/>
                <a:gd name="T24" fmla="*/ 45 w 118"/>
                <a:gd name="T25" fmla="*/ 184 h 282"/>
                <a:gd name="T26" fmla="*/ 53 w 118"/>
                <a:gd name="T27" fmla="*/ 214 h 282"/>
                <a:gd name="T28" fmla="*/ 62 w 118"/>
                <a:gd name="T29" fmla="*/ 246 h 282"/>
                <a:gd name="T30" fmla="*/ 72 w 118"/>
                <a:gd name="T31" fmla="*/ 282 h 282"/>
                <a:gd name="T32" fmla="*/ 83 w 118"/>
                <a:gd name="T33" fmla="*/ 250 h 282"/>
                <a:gd name="T34" fmla="*/ 91 w 118"/>
                <a:gd name="T35" fmla="*/ 221 h 282"/>
                <a:gd name="T36" fmla="*/ 100 w 118"/>
                <a:gd name="T37" fmla="*/ 195 h 282"/>
                <a:gd name="T38" fmla="*/ 108 w 118"/>
                <a:gd name="T39" fmla="*/ 167 h 282"/>
                <a:gd name="T40" fmla="*/ 118 w 118"/>
                <a:gd name="T41" fmla="*/ 1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282">
                  <a:moveTo>
                    <a:pt x="118" y="134"/>
                  </a:moveTo>
                  <a:cubicBezTo>
                    <a:pt x="109" y="125"/>
                    <a:pt x="102" y="117"/>
                    <a:pt x="95" y="110"/>
                  </a:cubicBezTo>
                  <a:cubicBezTo>
                    <a:pt x="88" y="102"/>
                    <a:pt x="81" y="95"/>
                    <a:pt x="75" y="88"/>
                  </a:cubicBezTo>
                  <a:cubicBezTo>
                    <a:pt x="69" y="81"/>
                    <a:pt x="63" y="74"/>
                    <a:pt x="57" y="68"/>
                  </a:cubicBezTo>
                  <a:cubicBezTo>
                    <a:pt x="51" y="61"/>
                    <a:pt x="46" y="54"/>
                    <a:pt x="40" y="47"/>
                  </a:cubicBezTo>
                  <a:cubicBezTo>
                    <a:pt x="34" y="40"/>
                    <a:pt x="27" y="33"/>
                    <a:pt x="21" y="25"/>
                  </a:cubicBezTo>
                  <a:cubicBezTo>
                    <a:pt x="14" y="18"/>
                    <a:pt x="8" y="9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8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4"/>
                    <a:pt x="43" y="174"/>
                    <a:pt x="45" y="184"/>
                  </a:cubicBezTo>
                  <a:cubicBezTo>
                    <a:pt x="48" y="193"/>
                    <a:pt x="51" y="203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7"/>
                    <a:pt x="69" y="269"/>
                    <a:pt x="72" y="282"/>
                  </a:cubicBezTo>
                  <a:cubicBezTo>
                    <a:pt x="76" y="270"/>
                    <a:pt x="80" y="259"/>
                    <a:pt x="83" y="250"/>
                  </a:cubicBezTo>
                  <a:cubicBezTo>
                    <a:pt x="86" y="240"/>
                    <a:pt x="89" y="230"/>
                    <a:pt x="91" y="221"/>
                  </a:cubicBezTo>
                  <a:cubicBezTo>
                    <a:pt x="94" y="212"/>
                    <a:pt x="97" y="204"/>
                    <a:pt x="100" y="195"/>
                  </a:cubicBezTo>
                  <a:cubicBezTo>
                    <a:pt x="102" y="186"/>
                    <a:pt x="105" y="177"/>
                    <a:pt x="108" y="167"/>
                  </a:cubicBezTo>
                  <a:cubicBezTo>
                    <a:pt x="111" y="157"/>
                    <a:pt x="114" y="146"/>
                    <a:pt x="118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8" name="Freeform 316"/>
            <p:cNvSpPr/>
            <p:nvPr/>
          </p:nvSpPr>
          <p:spPr bwMode="auto">
            <a:xfrm>
              <a:off x="3203575" y="3411538"/>
              <a:ext cx="531813" cy="573088"/>
            </a:xfrm>
            <a:custGeom>
              <a:avLst/>
              <a:gdLst>
                <a:gd name="T0" fmla="*/ 134 w 141"/>
                <a:gd name="T1" fmla="*/ 152 h 152"/>
                <a:gd name="T2" fmla="*/ 108 w 141"/>
                <a:gd name="T3" fmla="*/ 124 h 152"/>
                <a:gd name="T4" fmla="*/ 86 w 141"/>
                <a:gd name="T5" fmla="*/ 99 h 152"/>
                <a:gd name="T6" fmla="*/ 65 w 141"/>
                <a:gd name="T7" fmla="*/ 76 h 152"/>
                <a:gd name="T8" fmla="*/ 45 w 141"/>
                <a:gd name="T9" fmla="*/ 53 h 152"/>
                <a:gd name="T10" fmla="*/ 24 w 141"/>
                <a:gd name="T11" fmla="*/ 29 h 152"/>
                <a:gd name="T12" fmla="*/ 0 w 141"/>
                <a:gd name="T13" fmla="*/ 0 h 152"/>
                <a:gd name="T14" fmla="*/ 25 w 141"/>
                <a:gd name="T15" fmla="*/ 24 h 152"/>
                <a:gd name="T16" fmla="*/ 48 w 141"/>
                <a:gd name="T17" fmla="*/ 45 h 152"/>
                <a:gd name="T18" fmla="*/ 69 w 141"/>
                <a:gd name="T19" fmla="*/ 64 h 152"/>
                <a:gd name="T20" fmla="*/ 90 w 141"/>
                <a:gd name="T21" fmla="*/ 83 h 152"/>
                <a:gd name="T22" fmla="*/ 114 w 141"/>
                <a:gd name="T23" fmla="*/ 103 h 152"/>
                <a:gd name="T24" fmla="*/ 141 w 141"/>
                <a:gd name="T25" fmla="*/ 126 h 152"/>
                <a:gd name="T26" fmla="*/ 134 w 141"/>
                <a:gd name="T2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52">
                  <a:moveTo>
                    <a:pt x="134" y="152"/>
                  </a:moveTo>
                  <a:cubicBezTo>
                    <a:pt x="124" y="142"/>
                    <a:pt x="116" y="132"/>
                    <a:pt x="108" y="124"/>
                  </a:cubicBezTo>
                  <a:cubicBezTo>
                    <a:pt x="100" y="115"/>
                    <a:pt x="93" y="107"/>
                    <a:pt x="86" y="99"/>
                  </a:cubicBezTo>
                  <a:cubicBezTo>
                    <a:pt x="79" y="92"/>
                    <a:pt x="72" y="84"/>
                    <a:pt x="65" y="76"/>
                  </a:cubicBezTo>
                  <a:cubicBezTo>
                    <a:pt x="58" y="69"/>
                    <a:pt x="52" y="61"/>
                    <a:pt x="45" y="53"/>
                  </a:cubicBezTo>
                  <a:cubicBezTo>
                    <a:pt x="38" y="46"/>
                    <a:pt x="31" y="37"/>
                    <a:pt x="24" y="29"/>
                  </a:cubicBezTo>
                  <a:cubicBezTo>
                    <a:pt x="16" y="20"/>
                    <a:pt x="9" y="10"/>
                    <a:pt x="0" y="0"/>
                  </a:cubicBezTo>
                  <a:cubicBezTo>
                    <a:pt x="9" y="9"/>
                    <a:pt x="17" y="17"/>
                    <a:pt x="25" y="24"/>
                  </a:cubicBezTo>
                  <a:cubicBezTo>
                    <a:pt x="33" y="31"/>
                    <a:pt x="40" y="38"/>
                    <a:pt x="48" y="45"/>
                  </a:cubicBezTo>
                  <a:cubicBezTo>
                    <a:pt x="55" y="51"/>
                    <a:pt x="62" y="57"/>
                    <a:pt x="69" y="64"/>
                  </a:cubicBezTo>
                  <a:cubicBezTo>
                    <a:pt x="76" y="70"/>
                    <a:pt x="83" y="76"/>
                    <a:pt x="90" y="83"/>
                  </a:cubicBezTo>
                  <a:cubicBezTo>
                    <a:pt x="98" y="89"/>
                    <a:pt x="106" y="96"/>
                    <a:pt x="114" y="103"/>
                  </a:cubicBezTo>
                  <a:cubicBezTo>
                    <a:pt x="122" y="110"/>
                    <a:pt x="131" y="118"/>
                    <a:pt x="141" y="126"/>
                  </a:cubicBezTo>
                  <a:cubicBezTo>
                    <a:pt x="138" y="136"/>
                    <a:pt x="137" y="141"/>
                    <a:pt x="134" y="15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</p:grpSp>
      <p:grpSp>
        <p:nvGrpSpPr>
          <p:cNvPr id="1380" name="组合 1379"/>
          <p:cNvGrpSpPr/>
          <p:nvPr/>
        </p:nvGrpSpPr>
        <p:grpSpPr>
          <a:xfrm>
            <a:off x="1130628" y="1446423"/>
            <a:ext cx="1935539" cy="2984326"/>
            <a:chOff x="1130628" y="1762298"/>
            <a:chExt cx="1935539" cy="2984326"/>
          </a:xfrm>
        </p:grpSpPr>
        <p:sp>
          <p:nvSpPr>
            <p:cNvPr id="3487" name="菱形 3486"/>
            <p:cNvSpPr/>
            <p:nvPr/>
          </p:nvSpPr>
          <p:spPr>
            <a:xfrm>
              <a:off x="1130628" y="2811085"/>
              <a:ext cx="1935539" cy="1935539"/>
            </a:xfrm>
            <a:prstGeom prst="diamond">
              <a:avLst/>
            </a:prstGeom>
            <a:solidFill>
              <a:srgbClr val="4EC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6" name="流程图: 联系 1375"/>
            <p:cNvSpPr/>
            <p:nvPr/>
          </p:nvSpPr>
          <p:spPr>
            <a:xfrm>
              <a:off x="2015270" y="3003315"/>
              <a:ext cx="166253" cy="166253"/>
            </a:xfrm>
            <a:prstGeom prst="flowChartConnector">
              <a:avLst/>
            </a:prstGeom>
            <a:solidFill>
              <a:srgbClr val="BCD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8" name="直接连接符 1377"/>
            <p:cNvCxnSpPr/>
            <p:nvPr/>
          </p:nvCxnSpPr>
          <p:spPr>
            <a:xfrm flipH="1" flipV="1">
              <a:off x="2098396" y="1762298"/>
              <a:ext cx="1" cy="1241017"/>
            </a:xfrm>
            <a:prstGeom prst="line">
              <a:avLst/>
            </a:prstGeom>
            <a:ln>
              <a:solidFill>
                <a:srgbClr val="4EC4C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9" name="文本框 1378"/>
            <p:cNvSpPr txBox="1"/>
            <p:nvPr/>
          </p:nvSpPr>
          <p:spPr>
            <a:xfrm>
              <a:off x="1237329" y="3566456"/>
              <a:ext cx="17069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邱华彬</a:t>
              </a:r>
            </a:p>
          </p:txBody>
        </p:sp>
      </p:grpSp>
      <p:grpSp>
        <p:nvGrpSpPr>
          <p:cNvPr id="1381" name="组合 1380"/>
          <p:cNvGrpSpPr/>
          <p:nvPr/>
        </p:nvGrpSpPr>
        <p:grpSpPr>
          <a:xfrm>
            <a:off x="3793705" y="1450058"/>
            <a:ext cx="1935539" cy="2980691"/>
            <a:chOff x="3793705" y="1765933"/>
            <a:chExt cx="1935539" cy="2980691"/>
          </a:xfrm>
        </p:grpSpPr>
        <p:sp>
          <p:nvSpPr>
            <p:cNvPr id="1432" name="菱形 1431"/>
            <p:cNvSpPr/>
            <p:nvPr/>
          </p:nvSpPr>
          <p:spPr>
            <a:xfrm>
              <a:off x="3793705" y="2811085"/>
              <a:ext cx="1935539" cy="1935539"/>
            </a:xfrm>
            <a:prstGeom prst="diamond">
              <a:avLst/>
            </a:prstGeom>
            <a:solidFill>
              <a:srgbClr val="FFE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6" name="流程图: 联系 1435"/>
            <p:cNvSpPr/>
            <p:nvPr/>
          </p:nvSpPr>
          <p:spPr>
            <a:xfrm>
              <a:off x="4678347" y="3003315"/>
              <a:ext cx="166253" cy="166253"/>
            </a:xfrm>
            <a:prstGeom prst="flowChartConnector">
              <a:avLst/>
            </a:prstGeom>
            <a:solidFill>
              <a:srgbClr val="BCD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1" name="直接连接符 1440"/>
            <p:cNvCxnSpPr/>
            <p:nvPr/>
          </p:nvCxnSpPr>
          <p:spPr>
            <a:xfrm flipH="1" flipV="1">
              <a:off x="4761472" y="1765933"/>
              <a:ext cx="1" cy="1241017"/>
            </a:xfrm>
            <a:prstGeom prst="line">
              <a:avLst/>
            </a:prstGeom>
            <a:ln>
              <a:solidFill>
                <a:srgbClr val="FFE38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文本框 1444"/>
            <p:cNvSpPr txBox="1"/>
            <p:nvPr/>
          </p:nvSpPr>
          <p:spPr>
            <a:xfrm>
              <a:off x="3908664" y="3566456"/>
              <a:ext cx="17069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程豪杰</a:t>
              </a:r>
            </a:p>
          </p:txBody>
        </p:sp>
      </p:grpSp>
      <p:grpSp>
        <p:nvGrpSpPr>
          <p:cNvPr id="1382" name="组合 1381"/>
          <p:cNvGrpSpPr/>
          <p:nvPr/>
        </p:nvGrpSpPr>
        <p:grpSpPr>
          <a:xfrm>
            <a:off x="6448932" y="1442441"/>
            <a:ext cx="1935539" cy="2988308"/>
            <a:chOff x="6448932" y="1758316"/>
            <a:chExt cx="1935539" cy="2988308"/>
          </a:xfrm>
        </p:grpSpPr>
        <p:sp>
          <p:nvSpPr>
            <p:cNvPr id="1433" name="菱形 1432"/>
            <p:cNvSpPr/>
            <p:nvPr/>
          </p:nvSpPr>
          <p:spPr>
            <a:xfrm>
              <a:off x="6448932" y="2811085"/>
              <a:ext cx="1935539" cy="1935539"/>
            </a:xfrm>
            <a:prstGeom prst="diamond">
              <a:avLst/>
            </a:prstGeom>
            <a:solidFill>
              <a:srgbClr val="FD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7" name="流程图: 联系 1436"/>
            <p:cNvSpPr/>
            <p:nvPr/>
          </p:nvSpPr>
          <p:spPr>
            <a:xfrm>
              <a:off x="7341424" y="3003315"/>
              <a:ext cx="166253" cy="166253"/>
            </a:xfrm>
            <a:prstGeom prst="flowChartConnector">
              <a:avLst/>
            </a:prstGeom>
            <a:solidFill>
              <a:srgbClr val="BCD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2" name="直接连接符 1441"/>
            <p:cNvCxnSpPr/>
            <p:nvPr/>
          </p:nvCxnSpPr>
          <p:spPr>
            <a:xfrm flipH="1" flipV="1">
              <a:off x="7413226" y="1758316"/>
              <a:ext cx="1" cy="1241017"/>
            </a:xfrm>
            <a:prstGeom prst="line">
              <a:avLst/>
            </a:prstGeom>
            <a:ln>
              <a:solidFill>
                <a:srgbClr val="FD919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6" name="文本框 1445"/>
            <p:cNvSpPr txBox="1"/>
            <p:nvPr/>
          </p:nvSpPr>
          <p:spPr>
            <a:xfrm>
              <a:off x="6579999" y="3566456"/>
              <a:ext cx="17069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楼子昊</a:t>
              </a:r>
            </a:p>
          </p:txBody>
        </p:sp>
      </p:grpSp>
      <p:grpSp>
        <p:nvGrpSpPr>
          <p:cNvPr id="1383" name="组合 1382"/>
          <p:cNvGrpSpPr/>
          <p:nvPr/>
        </p:nvGrpSpPr>
        <p:grpSpPr>
          <a:xfrm>
            <a:off x="9104159" y="1425062"/>
            <a:ext cx="1935539" cy="3005687"/>
            <a:chOff x="9104159" y="1740937"/>
            <a:chExt cx="1935539" cy="3005687"/>
          </a:xfrm>
        </p:grpSpPr>
        <p:sp>
          <p:nvSpPr>
            <p:cNvPr id="1434" name="菱形 1433"/>
            <p:cNvSpPr/>
            <p:nvPr/>
          </p:nvSpPr>
          <p:spPr>
            <a:xfrm>
              <a:off x="9104159" y="2811085"/>
              <a:ext cx="1935539" cy="1935539"/>
            </a:xfrm>
            <a:prstGeom prst="diamond">
              <a:avLst/>
            </a:prstGeom>
            <a:solidFill>
              <a:srgbClr val="D49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8" name="流程图: 联系 1437"/>
            <p:cNvSpPr/>
            <p:nvPr/>
          </p:nvSpPr>
          <p:spPr>
            <a:xfrm>
              <a:off x="10004501" y="3003315"/>
              <a:ext cx="166253" cy="166253"/>
            </a:xfrm>
            <a:prstGeom prst="flowChartConnector">
              <a:avLst/>
            </a:prstGeom>
            <a:solidFill>
              <a:srgbClr val="BCD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3" name="直接连接符 1442"/>
            <p:cNvCxnSpPr/>
            <p:nvPr/>
          </p:nvCxnSpPr>
          <p:spPr>
            <a:xfrm flipH="1" flipV="1">
              <a:off x="10077945" y="1740937"/>
              <a:ext cx="1" cy="1241017"/>
            </a:xfrm>
            <a:prstGeom prst="line">
              <a:avLst/>
            </a:prstGeom>
            <a:ln>
              <a:solidFill>
                <a:srgbClr val="D491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文本框 1446"/>
            <p:cNvSpPr txBox="1"/>
            <p:nvPr/>
          </p:nvSpPr>
          <p:spPr>
            <a:xfrm>
              <a:off x="9251334" y="3566456"/>
              <a:ext cx="17069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曹海浩</a:t>
              </a:r>
            </a:p>
          </p:txBody>
        </p:sp>
      </p:grpSp>
      <p:sp>
        <p:nvSpPr>
          <p:cNvPr id="1384" name="文本框 1383"/>
          <p:cNvSpPr txBox="1"/>
          <p:nvPr/>
        </p:nvSpPr>
        <p:spPr>
          <a:xfrm>
            <a:off x="716462" y="4746625"/>
            <a:ext cx="27638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撰写代码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</a:p>
        </p:txBody>
      </p:sp>
      <p:sp>
        <p:nvSpPr>
          <p:cNvPr id="1454" name="文本框 1453"/>
          <p:cNvSpPr txBox="1"/>
          <p:nvPr/>
        </p:nvSpPr>
        <p:spPr>
          <a:xfrm>
            <a:off x="3379538" y="4748213"/>
            <a:ext cx="276386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素材收集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5" name="文本框 1454"/>
          <p:cNvSpPr txBox="1"/>
          <p:nvPr/>
        </p:nvSpPr>
        <p:spPr>
          <a:xfrm>
            <a:off x="6042614" y="4749801"/>
            <a:ext cx="276386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图片加工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6" name="文本框 1455"/>
          <p:cNvSpPr txBox="1"/>
          <p:nvPr/>
        </p:nvSpPr>
        <p:spPr>
          <a:xfrm>
            <a:off x="8705690" y="4751389"/>
            <a:ext cx="276386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细节构思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音效处理</a:t>
            </a: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6" name="直接连接符 1385"/>
          <p:cNvCxnSpPr/>
          <p:nvPr/>
        </p:nvCxnSpPr>
        <p:spPr>
          <a:xfrm>
            <a:off x="1725300" y="1450058"/>
            <a:ext cx="8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2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84" grpId="0"/>
      <p:bldP spid="1454" grpId="0"/>
      <p:bldP spid="1455" grpId="0"/>
      <p:bldP spid="14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5162" y="1218162"/>
            <a:ext cx="4421676" cy="44216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9403" y="2875002"/>
            <a:ext cx="357319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7414" y="15550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775451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75094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25452" y="549823"/>
            <a:ext cx="194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</a:p>
        </p:txBody>
      </p:sp>
      <p:sp>
        <p:nvSpPr>
          <p:cNvPr id="339" name="Rectangle 307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08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09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30" name="组合 1329"/>
          <p:cNvGrpSpPr/>
          <p:nvPr/>
        </p:nvGrpSpPr>
        <p:grpSpPr>
          <a:xfrm>
            <a:off x="922546" y="426712"/>
            <a:ext cx="1227138" cy="1063625"/>
            <a:chOff x="3203575" y="3411538"/>
            <a:chExt cx="1227138" cy="1063625"/>
          </a:xfrm>
        </p:grpSpPr>
        <p:sp>
          <p:nvSpPr>
            <p:cNvPr id="342" name="Freeform 310"/>
            <p:cNvSpPr/>
            <p:nvPr/>
          </p:nvSpPr>
          <p:spPr bwMode="auto">
            <a:xfrm>
              <a:off x="3203575" y="3411538"/>
              <a:ext cx="1227138" cy="739775"/>
            </a:xfrm>
            <a:custGeom>
              <a:avLst/>
              <a:gdLst>
                <a:gd name="T0" fmla="*/ 229 w 325"/>
                <a:gd name="T1" fmla="*/ 196 h 196"/>
                <a:gd name="T2" fmla="*/ 198 w 325"/>
                <a:gd name="T3" fmla="*/ 172 h 196"/>
                <a:gd name="T4" fmla="*/ 170 w 325"/>
                <a:gd name="T5" fmla="*/ 150 h 196"/>
                <a:gd name="T6" fmla="*/ 146 w 325"/>
                <a:gd name="T7" fmla="*/ 130 h 196"/>
                <a:gd name="T8" fmla="*/ 122 w 325"/>
                <a:gd name="T9" fmla="*/ 110 h 196"/>
                <a:gd name="T10" fmla="*/ 99 w 325"/>
                <a:gd name="T11" fmla="*/ 90 h 196"/>
                <a:gd name="T12" fmla="*/ 76 w 325"/>
                <a:gd name="T13" fmla="*/ 70 h 196"/>
                <a:gd name="T14" fmla="*/ 52 w 325"/>
                <a:gd name="T15" fmla="*/ 49 h 196"/>
                <a:gd name="T16" fmla="*/ 27 w 325"/>
                <a:gd name="T17" fmla="*/ 26 h 196"/>
                <a:gd name="T18" fmla="*/ 0 w 325"/>
                <a:gd name="T19" fmla="*/ 0 h 196"/>
                <a:gd name="T20" fmla="*/ 32 w 325"/>
                <a:gd name="T21" fmla="*/ 18 h 196"/>
                <a:gd name="T22" fmla="*/ 63 w 325"/>
                <a:gd name="T23" fmla="*/ 34 h 196"/>
                <a:gd name="T24" fmla="*/ 91 w 325"/>
                <a:gd name="T25" fmla="*/ 48 h 196"/>
                <a:gd name="T26" fmla="*/ 118 w 325"/>
                <a:gd name="T27" fmla="*/ 62 h 196"/>
                <a:gd name="T28" fmla="*/ 145 w 325"/>
                <a:gd name="T29" fmla="*/ 75 h 196"/>
                <a:gd name="T30" fmla="*/ 171 w 325"/>
                <a:gd name="T31" fmla="*/ 87 h 196"/>
                <a:gd name="T32" fmla="*/ 198 w 325"/>
                <a:gd name="T33" fmla="*/ 100 h 196"/>
                <a:gd name="T34" fmla="*/ 226 w 325"/>
                <a:gd name="T35" fmla="*/ 112 h 196"/>
                <a:gd name="T36" fmla="*/ 257 w 325"/>
                <a:gd name="T37" fmla="*/ 125 h 196"/>
                <a:gd name="T38" fmla="*/ 289 w 325"/>
                <a:gd name="T39" fmla="*/ 139 h 196"/>
                <a:gd name="T40" fmla="*/ 325 w 325"/>
                <a:gd name="T41" fmla="*/ 153 h 196"/>
                <a:gd name="T42" fmla="*/ 300 w 325"/>
                <a:gd name="T43" fmla="*/ 165 h 196"/>
                <a:gd name="T44" fmla="*/ 277 w 325"/>
                <a:gd name="T45" fmla="*/ 175 h 196"/>
                <a:gd name="T46" fmla="*/ 255 w 325"/>
                <a:gd name="T47" fmla="*/ 185 h 196"/>
                <a:gd name="T48" fmla="*/ 229 w 325"/>
                <a:gd name="T4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" h="196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5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30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4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2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6" y="157"/>
                    <a:pt x="307" y="161"/>
                    <a:pt x="300" y="165"/>
                  </a:cubicBezTo>
                  <a:cubicBezTo>
                    <a:pt x="292" y="169"/>
                    <a:pt x="285" y="172"/>
                    <a:pt x="277" y="175"/>
                  </a:cubicBezTo>
                  <a:cubicBezTo>
                    <a:pt x="270" y="178"/>
                    <a:pt x="263" y="182"/>
                    <a:pt x="255" y="185"/>
                  </a:cubicBezTo>
                  <a:cubicBezTo>
                    <a:pt x="247" y="188"/>
                    <a:pt x="239" y="192"/>
                    <a:pt x="229" y="196"/>
                  </a:cubicBezTo>
                  <a:close/>
                </a:path>
              </a:pathLst>
            </a:custGeom>
            <a:gradFill>
              <a:gsLst>
                <a:gs pos="85000">
                  <a:srgbClr val="F2F2F2"/>
                </a:gs>
                <a:gs pos="30000">
                  <a:srgbClr val="E3E3E3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311"/>
            <p:cNvSpPr/>
            <p:nvPr/>
          </p:nvSpPr>
          <p:spPr bwMode="auto">
            <a:xfrm>
              <a:off x="3203575" y="3411538"/>
              <a:ext cx="863600" cy="957263"/>
            </a:xfrm>
            <a:custGeom>
              <a:avLst/>
              <a:gdLst>
                <a:gd name="T0" fmla="*/ 229 w 229"/>
                <a:gd name="T1" fmla="*/ 196 h 254"/>
                <a:gd name="T2" fmla="*/ 198 w 229"/>
                <a:gd name="T3" fmla="*/ 172 h 254"/>
                <a:gd name="T4" fmla="*/ 170 w 229"/>
                <a:gd name="T5" fmla="*/ 150 h 254"/>
                <a:gd name="T6" fmla="*/ 146 w 229"/>
                <a:gd name="T7" fmla="*/ 129 h 254"/>
                <a:gd name="T8" fmla="*/ 122 w 229"/>
                <a:gd name="T9" fmla="*/ 110 h 254"/>
                <a:gd name="T10" fmla="*/ 99 w 229"/>
                <a:gd name="T11" fmla="*/ 90 h 254"/>
                <a:gd name="T12" fmla="*/ 76 w 229"/>
                <a:gd name="T13" fmla="*/ 70 h 254"/>
                <a:gd name="T14" fmla="*/ 52 w 229"/>
                <a:gd name="T15" fmla="*/ 49 h 254"/>
                <a:gd name="T16" fmla="*/ 27 w 229"/>
                <a:gd name="T17" fmla="*/ 26 h 254"/>
                <a:gd name="T18" fmla="*/ 0 w 229"/>
                <a:gd name="T19" fmla="*/ 0 h 254"/>
                <a:gd name="T20" fmla="*/ 22 w 229"/>
                <a:gd name="T21" fmla="*/ 30 h 254"/>
                <a:gd name="T22" fmla="*/ 43 w 229"/>
                <a:gd name="T23" fmla="*/ 57 h 254"/>
                <a:gd name="T24" fmla="*/ 63 w 229"/>
                <a:gd name="T25" fmla="*/ 82 h 254"/>
                <a:gd name="T26" fmla="*/ 82 w 229"/>
                <a:gd name="T27" fmla="*/ 105 h 254"/>
                <a:gd name="T28" fmla="*/ 101 w 229"/>
                <a:gd name="T29" fmla="*/ 128 h 254"/>
                <a:gd name="T30" fmla="*/ 120 w 229"/>
                <a:gd name="T31" fmla="*/ 151 h 254"/>
                <a:gd name="T32" fmla="*/ 140 w 229"/>
                <a:gd name="T33" fmla="*/ 175 h 254"/>
                <a:gd name="T34" fmla="*/ 161 w 229"/>
                <a:gd name="T35" fmla="*/ 199 h 254"/>
                <a:gd name="T36" fmla="*/ 184 w 229"/>
                <a:gd name="T37" fmla="*/ 225 h 254"/>
                <a:gd name="T38" fmla="*/ 211 w 229"/>
                <a:gd name="T39" fmla="*/ 254 h 254"/>
                <a:gd name="T40" fmla="*/ 220 w 229"/>
                <a:gd name="T41" fmla="*/ 225 h 254"/>
                <a:gd name="T42" fmla="*/ 229 w 229"/>
                <a:gd name="T4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54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4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29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3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1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8" y="11"/>
                    <a:pt x="15" y="20"/>
                    <a:pt x="22" y="30"/>
                  </a:cubicBezTo>
                  <a:cubicBezTo>
                    <a:pt x="29" y="39"/>
                    <a:pt x="36" y="48"/>
                    <a:pt x="43" y="57"/>
                  </a:cubicBezTo>
                  <a:cubicBezTo>
                    <a:pt x="50" y="65"/>
                    <a:pt x="56" y="74"/>
                    <a:pt x="63" y="82"/>
                  </a:cubicBezTo>
                  <a:cubicBezTo>
                    <a:pt x="69" y="90"/>
                    <a:pt x="75" y="98"/>
                    <a:pt x="82" y="105"/>
                  </a:cubicBezTo>
                  <a:cubicBezTo>
                    <a:pt x="88" y="113"/>
                    <a:pt x="94" y="121"/>
                    <a:pt x="101" y="128"/>
                  </a:cubicBezTo>
                  <a:cubicBezTo>
                    <a:pt x="107" y="136"/>
                    <a:pt x="113" y="144"/>
                    <a:pt x="120" y="151"/>
                  </a:cubicBezTo>
                  <a:cubicBezTo>
                    <a:pt x="126" y="159"/>
                    <a:pt x="133" y="167"/>
                    <a:pt x="140" y="175"/>
                  </a:cubicBezTo>
                  <a:cubicBezTo>
                    <a:pt x="147" y="183"/>
                    <a:pt x="154" y="191"/>
                    <a:pt x="161" y="199"/>
                  </a:cubicBezTo>
                  <a:cubicBezTo>
                    <a:pt x="169" y="208"/>
                    <a:pt x="176" y="216"/>
                    <a:pt x="184" y="225"/>
                  </a:cubicBezTo>
                  <a:cubicBezTo>
                    <a:pt x="193" y="235"/>
                    <a:pt x="201" y="244"/>
                    <a:pt x="211" y="254"/>
                  </a:cubicBezTo>
                  <a:cubicBezTo>
                    <a:pt x="214" y="242"/>
                    <a:pt x="217" y="234"/>
                    <a:pt x="220" y="225"/>
                  </a:cubicBezTo>
                  <a:cubicBezTo>
                    <a:pt x="222" y="216"/>
                    <a:pt x="225" y="208"/>
                    <a:pt x="229" y="19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312"/>
            <p:cNvSpPr/>
            <p:nvPr/>
          </p:nvSpPr>
          <p:spPr bwMode="auto">
            <a:xfrm>
              <a:off x="3863975" y="4222750"/>
              <a:ext cx="134938" cy="146050"/>
            </a:xfrm>
            <a:custGeom>
              <a:avLst/>
              <a:gdLst>
                <a:gd name="T0" fmla="*/ 20 w 36"/>
                <a:gd name="T1" fmla="*/ 0 h 39"/>
                <a:gd name="T2" fmla="*/ 28 w 36"/>
                <a:gd name="T3" fmla="*/ 19 h 39"/>
                <a:gd name="T4" fmla="*/ 36 w 36"/>
                <a:gd name="T5" fmla="*/ 39 h 39"/>
                <a:gd name="T6" fmla="*/ 17 w 36"/>
                <a:gd name="T7" fmla="*/ 25 h 39"/>
                <a:gd name="T8" fmla="*/ 0 w 36"/>
                <a:gd name="T9" fmla="*/ 10 h 39"/>
                <a:gd name="T10" fmla="*/ 20 w 3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20" y="0"/>
                  </a:moveTo>
                  <a:cubicBezTo>
                    <a:pt x="23" y="7"/>
                    <a:pt x="25" y="13"/>
                    <a:pt x="28" y="19"/>
                  </a:cubicBezTo>
                  <a:cubicBezTo>
                    <a:pt x="30" y="25"/>
                    <a:pt x="32" y="31"/>
                    <a:pt x="36" y="39"/>
                  </a:cubicBezTo>
                  <a:cubicBezTo>
                    <a:pt x="28" y="33"/>
                    <a:pt x="23" y="29"/>
                    <a:pt x="17" y="25"/>
                  </a:cubicBezTo>
                  <a:cubicBezTo>
                    <a:pt x="12" y="20"/>
                    <a:pt x="7" y="16"/>
                    <a:pt x="0" y="10"/>
                  </a:cubicBezTo>
                  <a:cubicBezTo>
                    <a:pt x="8" y="6"/>
                    <a:pt x="12" y="4"/>
                    <a:pt x="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313"/>
            <p:cNvSpPr/>
            <p:nvPr/>
          </p:nvSpPr>
          <p:spPr bwMode="auto">
            <a:xfrm>
              <a:off x="3203575" y="3411538"/>
              <a:ext cx="735013" cy="1063625"/>
            </a:xfrm>
            <a:custGeom>
              <a:avLst/>
              <a:gdLst>
                <a:gd name="T0" fmla="*/ 195 w 195"/>
                <a:gd name="T1" fmla="*/ 215 h 282"/>
                <a:gd name="T2" fmla="*/ 169 w 195"/>
                <a:gd name="T3" fmla="*/ 188 h 282"/>
                <a:gd name="T4" fmla="*/ 145 w 195"/>
                <a:gd name="T5" fmla="*/ 164 h 282"/>
                <a:gd name="T6" fmla="*/ 124 w 195"/>
                <a:gd name="T7" fmla="*/ 141 h 282"/>
                <a:gd name="T8" fmla="*/ 104 w 195"/>
                <a:gd name="T9" fmla="*/ 119 h 282"/>
                <a:gd name="T10" fmla="*/ 84 w 195"/>
                <a:gd name="T11" fmla="*/ 98 h 282"/>
                <a:gd name="T12" fmla="*/ 65 w 195"/>
                <a:gd name="T13" fmla="*/ 76 h 282"/>
                <a:gd name="T14" fmla="*/ 44 w 195"/>
                <a:gd name="T15" fmla="*/ 53 h 282"/>
                <a:gd name="T16" fmla="*/ 23 w 195"/>
                <a:gd name="T17" fmla="*/ 28 h 282"/>
                <a:gd name="T18" fmla="*/ 0 w 195"/>
                <a:gd name="T19" fmla="*/ 0 h 282"/>
                <a:gd name="T20" fmla="*/ 8 w 195"/>
                <a:gd name="T21" fmla="*/ 36 h 282"/>
                <a:gd name="T22" fmla="*/ 16 w 195"/>
                <a:gd name="T23" fmla="*/ 68 h 282"/>
                <a:gd name="T24" fmla="*/ 23 w 195"/>
                <a:gd name="T25" fmla="*/ 98 h 282"/>
                <a:gd name="T26" fmla="*/ 30 w 195"/>
                <a:gd name="T27" fmla="*/ 127 h 282"/>
                <a:gd name="T28" fmla="*/ 38 w 195"/>
                <a:gd name="T29" fmla="*/ 155 h 282"/>
                <a:gd name="T30" fmla="*/ 45 w 195"/>
                <a:gd name="T31" fmla="*/ 184 h 282"/>
                <a:gd name="T32" fmla="*/ 53 w 195"/>
                <a:gd name="T33" fmla="*/ 214 h 282"/>
                <a:gd name="T34" fmla="*/ 62 w 195"/>
                <a:gd name="T35" fmla="*/ 246 h 282"/>
                <a:gd name="T36" fmla="*/ 72 w 195"/>
                <a:gd name="T37" fmla="*/ 282 h 282"/>
                <a:gd name="T38" fmla="*/ 100 w 195"/>
                <a:gd name="T39" fmla="*/ 268 h 282"/>
                <a:gd name="T40" fmla="*/ 123 w 195"/>
                <a:gd name="T41" fmla="*/ 255 h 282"/>
                <a:gd name="T42" fmla="*/ 146 w 195"/>
                <a:gd name="T43" fmla="*/ 243 h 282"/>
                <a:gd name="T44" fmla="*/ 169 w 195"/>
                <a:gd name="T45" fmla="*/ 230 h 282"/>
                <a:gd name="T46" fmla="*/ 195 w 195"/>
                <a:gd name="T47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82">
                  <a:moveTo>
                    <a:pt x="195" y="215"/>
                  </a:moveTo>
                  <a:cubicBezTo>
                    <a:pt x="186" y="205"/>
                    <a:pt x="177" y="196"/>
                    <a:pt x="169" y="188"/>
                  </a:cubicBezTo>
                  <a:cubicBezTo>
                    <a:pt x="160" y="180"/>
                    <a:pt x="153" y="171"/>
                    <a:pt x="145" y="164"/>
                  </a:cubicBezTo>
                  <a:cubicBezTo>
                    <a:pt x="138" y="156"/>
                    <a:pt x="131" y="148"/>
                    <a:pt x="124" y="141"/>
                  </a:cubicBezTo>
                  <a:cubicBezTo>
                    <a:pt x="117" y="134"/>
                    <a:pt x="110" y="126"/>
                    <a:pt x="104" y="119"/>
                  </a:cubicBezTo>
                  <a:cubicBezTo>
                    <a:pt x="97" y="112"/>
                    <a:pt x="91" y="105"/>
                    <a:pt x="84" y="98"/>
                  </a:cubicBezTo>
                  <a:cubicBezTo>
                    <a:pt x="78" y="91"/>
                    <a:pt x="71" y="83"/>
                    <a:pt x="65" y="76"/>
                  </a:cubicBezTo>
                  <a:cubicBezTo>
                    <a:pt x="58" y="68"/>
                    <a:pt x="51" y="61"/>
                    <a:pt x="44" y="53"/>
                  </a:cubicBezTo>
                  <a:cubicBezTo>
                    <a:pt x="38" y="45"/>
                    <a:pt x="30" y="37"/>
                    <a:pt x="23" y="28"/>
                  </a:cubicBezTo>
                  <a:cubicBezTo>
                    <a:pt x="16" y="19"/>
                    <a:pt x="8" y="10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9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5"/>
                    <a:pt x="43" y="174"/>
                    <a:pt x="45" y="184"/>
                  </a:cubicBezTo>
                  <a:cubicBezTo>
                    <a:pt x="48" y="194"/>
                    <a:pt x="50" y="204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8"/>
                    <a:pt x="69" y="269"/>
                    <a:pt x="72" y="282"/>
                  </a:cubicBezTo>
                  <a:cubicBezTo>
                    <a:pt x="82" y="277"/>
                    <a:pt x="91" y="272"/>
                    <a:pt x="100" y="268"/>
                  </a:cubicBezTo>
                  <a:cubicBezTo>
                    <a:pt x="108" y="263"/>
                    <a:pt x="116" y="259"/>
                    <a:pt x="123" y="255"/>
                  </a:cubicBezTo>
                  <a:cubicBezTo>
                    <a:pt x="131" y="251"/>
                    <a:pt x="138" y="247"/>
                    <a:pt x="146" y="243"/>
                  </a:cubicBezTo>
                  <a:cubicBezTo>
                    <a:pt x="153" y="239"/>
                    <a:pt x="161" y="235"/>
                    <a:pt x="169" y="230"/>
                  </a:cubicBezTo>
                  <a:cubicBezTo>
                    <a:pt x="177" y="225"/>
                    <a:pt x="185" y="220"/>
                    <a:pt x="195" y="215"/>
                  </a:cubicBezTo>
                  <a:close/>
                </a:path>
              </a:pathLst>
            </a:custGeom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30000">
                  <a:srgbClr val="DBDBDB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314"/>
            <p:cNvSpPr/>
            <p:nvPr/>
          </p:nvSpPr>
          <p:spPr bwMode="auto">
            <a:xfrm>
              <a:off x="3203575" y="3411538"/>
              <a:ext cx="1227138" cy="577850"/>
            </a:xfrm>
            <a:custGeom>
              <a:avLst/>
              <a:gdLst>
                <a:gd name="T0" fmla="*/ 141 w 325"/>
                <a:gd name="T1" fmla="*/ 126 h 153"/>
                <a:gd name="T2" fmla="*/ 114 w 325"/>
                <a:gd name="T3" fmla="*/ 103 h 153"/>
                <a:gd name="T4" fmla="*/ 91 w 325"/>
                <a:gd name="T5" fmla="*/ 83 h 153"/>
                <a:gd name="T6" fmla="*/ 69 w 325"/>
                <a:gd name="T7" fmla="*/ 64 h 153"/>
                <a:gd name="T8" fmla="*/ 48 w 325"/>
                <a:gd name="T9" fmla="*/ 45 h 153"/>
                <a:gd name="T10" fmla="*/ 25 w 325"/>
                <a:gd name="T11" fmla="*/ 24 h 153"/>
                <a:gd name="T12" fmla="*/ 0 w 325"/>
                <a:gd name="T13" fmla="*/ 0 h 153"/>
                <a:gd name="T14" fmla="*/ 32 w 325"/>
                <a:gd name="T15" fmla="*/ 18 h 153"/>
                <a:gd name="T16" fmla="*/ 63 w 325"/>
                <a:gd name="T17" fmla="*/ 34 h 153"/>
                <a:gd name="T18" fmla="*/ 91 w 325"/>
                <a:gd name="T19" fmla="*/ 48 h 153"/>
                <a:gd name="T20" fmla="*/ 118 w 325"/>
                <a:gd name="T21" fmla="*/ 62 h 153"/>
                <a:gd name="T22" fmla="*/ 145 w 325"/>
                <a:gd name="T23" fmla="*/ 75 h 153"/>
                <a:gd name="T24" fmla="*/ 171 w 325"/>
                <a:gd name="T25" fmla="*/ 87 h 153"/>
                <a:gd name="T26" fmla="*/ 198 w 325"/>
                <a:gd name="T27" fmla="*/ 100 h 153"/>
                <a:gd name="T28" fmla="*/ 226 w 325"/>
                <a:gd name="T29" fmla="*/ 112 h 153"/>
                <a:gd name="T30" fmla="*/ 257 w 325"/>
                <a:gd name="T31" fmla="*/ 125 h 153"/>
                <a:gd name="T32" fmla="*/ 289 w 325"/>
                <a:gd name="T33" fmla="*/ 139 h 153"/>
                <a:gd name="T34" fmla="*/ 325 w 325"/>
                <a:gd name="T35" fmla="*/ 153 h 153"/>
                <a:gd name="T36" fmla="*/ 291 w 325"/>
                <a:gd name="T37" fmla="*/ 149 h 153"/>
                <a:gd name="T38" fmla="*/ 260 w 325"/>
                <a:gd name="T39" fmla="*/ 145 h 153"/>
                <a:gd name="T40" fmla="*/ 232 w 325"/>
                <a:gd name="T41" fmla="*/ 141 h 153"/>
                <a:gd name="T42" fmla="*/ 205 w 325"/>
                <a:gd name="T43" fmla="*/ 137 h 153"/>
                <a:gd name="T44" fmla="*/ 175 w 325"/>
                <a:gd name="T45" fmla="*/ 132 h 153"/>
                <a:gd name="T46" fmla="*/ 141 w 325"/>
                <a:gd name="T47" fmla="*/ 1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53">
                  <a:moveTo>
                    <a:pt x="141" y="126"/>
                  </a:moveTo>
                  <a:cubicBezTo>
                    <a:pt x="132" y="118"/>
                    <a:pt x="123" y="110"/>
                    <a:pt x="114" y="103"/>
                  </a:cubicBezTo>
                  <a:cubicBezTo>
                    <a:pt x="106" y="96"/>
                    <a:pt x="98" y="89"/>
                    <a:pt x="91" y="83"/>
                  </a:cubicBezTo>
                  <a:cubicBezTo>
                    <a:pt x="83" y="76"/>
                    <a:pt x="76" y="70"/>
                    <a:pt x="69" y="64"/>
                  </a:cubicBezTo>
                  <a:cubicBezTo>
                    <a:pt x="62" y="58"/>
                    <a:pt x="55" y="51"/>
                    <a:pt x="48" y="45"/>
                  </a:cubicBezTo>
                  <a:cubicBezTo>
                    <a:pt x="41" y="38"/>
                    <a:pt x="33" y="31"/>
                    <a:pt x="25" y="24"/>
                  </a:cubicBezTo>
                  <a:cubicBezTo>
                    <a:pt x="17" y="17"/>
                    <a:pt x="9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3" y="152"/>
                    <a:pt x="301" y="150"/>
                    <a:pt x="291" y="149"/>
                  </a:cubicBezTo>
                  <a:cubicBezTo>
                    <a:pt x="280" y="148"/>
                    <a:pt x="270" y="146"/>
                    <a:pt x="260" y="145"/>
                  </a:cubicBezTo>
                  <a:cubicBezTo>
                    <a:pt x="251" y="144"/>
                    <a:pt x="242" y="142"/>
                    <a:pt x="232" y="141"/>
                  </a:cubicBezTo>
                  <a:cubicBezTo>
                    <a:pt x="223" y="140"/>
                    <a:pt x="214" y="138"/>
                    <a:pt x="205" y="137"/>
                  </a:cubicBezTo>
                  <a:cubicBezTo>
                    <a:pt x="195" y="136"/>
                    <a:pt x="185" y="134"/>
                    <a:pt x="175" y="132"/>
                  </a:cubicBezTo>
                  <a:cubicBezTo>
                    <a:pt x="164" y="130"/>
                    <a:pt x="153" y="128"/>
                    <a:pt x="141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315"/>
            <p:cNvSpPr/>
            <p:nvPr/>
          </p:nvSpPr>
          <p:spPr bwMode="auto">
            <a:xfrm>
              <a:off x="3203575" y="3411538"/>
              <a:ext cx="444500" cy="1063625"/>
            </a:xfrm>
            <a:custGeom>
              <a:avLst/>
              <a:gdLst>
                <a:gd name="T0" fmla="*/ 118 w 118"/>
                <a:gd name="T1" fmla="*/ 134 h 282"/>
                <a:gd name="T2" fmla="*/ 95 w 118"/>
                <a:gd name="T3" fmla="*/ 110 h 282"/>
                <a:gd name="T4" fmla="*/ 75 w 118"/>
                <a:gd name="T5" fmla="*/ 88 h 282"/>
                <a:gd name="T6" fmla="*/ 57 w 118"/>
                <a:gd name="T7" fmla="*/ 68 h 282"/>
                <a:gd name="T8" fmla="*/ 40 w 118"/>
                <a:gd name="T9" fmla="*/ 47 h 282"/>
                <a:gd name="T10" fmla="*/ 21 w 118"/>
                <a:gd name="T11" fmla="*/ 25 h 282"/>
                <a:gd name="T12" fmla="*/ 0 w 118"/>
                <a:gd name="T13" fmla="*/ 0 h 282"/>
                <a:gd name="T14" fmla="*/ 8 w 118"/>
                <a:gd name="T15" fmla="*/ 36 h 282"/>
                <a:gd name="T16" fmla="*/ 16 w 118"/>
                <a:gd name="T17" fmla="*/ 68 h 282"/>
                <a:gd name="T18" fmla="*/ 23 w 118"/>
                <a:gd name="T19" fmla="*/ 98 h 282"/>
                <a:gd name="T20" fmla="*/ 30 w 118"/>
                <a:gd name="T21" fmla="*/ 127 h 282"/>
                <a:gd name="T22" fmla="*/ 38 w 118"/>
                <a:gd name="T23" fmla="*/ 155 h 282"/>
                <a:gd name="T24" fmla="*/ 45 w 118"/>
                <a:gd name="T25" fmla="*/ 184 h 282"/>
                <a:gd name="T26" fmla="*/ 53 w 118"/>
                <a:gd name="T27" fmla="*/ 214 h 282"/>
                <a:gd name="T28" fmla="*/ 62 w 118"/>
                <a:gd name="T29" fmla="*/ 246 h 282"/>
                <a:gd name="T30" fmla="*/ 72 w 118"/>
                <a:gd name="T31" fmla="*/ 282 h 282"/>
                <a:gd name="T32" fmla="*/ 83 w 118"/>
                <a:gd name="T33" fmla="*/ 250 h 282"/>
                <a:gd name="T34" fmla="*/ 91 w 118"/>
                <a:gd name="T35" fmla="*/ 221 h 282"/>
                <a:gd name="T36" fmla="*/ 100 w 118"/>
                <a:gd name="T37" fmla="*/ 195 h 282"/>
                <a:gd name="T38" fmla="*/ 108 w 118"/>
                <a:gd name="T39" fmla="*/ 167 h 282"/>
                <a:gd name="T40" fmla="*/ 118 w 118"/>
                <a:gd name="T41" fmla="*/ 1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282">
                  <a:moveTo>
                    <a:pt x="118" y="134"/>
                  </a:moveTo>
                  <a:cubicBezTo>
                    <a:pt x="109" y="125"/>
                    <a:pt x="102" y="117"/>
                    <a:pt x="95" y="110"/>
                  </a:cubicBezTo>
                  <a:cubicBezTo>
                    <a:pt x="88" y="102"/>
                    <a:pt x="81" y="95"/>
                    <a:pt x="75" y="88"/>
                  </a:cubicBezTo>
                  <a:cubicBezTo>
                    <a:pt x="69" y="81"/>
                    <a:pt x="63" y="74"/>
                    <a:pt x="57" y="68"/>
                  </a:cubicBezTo>
                  <a:cubicBezTo>
                    <a:pt x="51" y="61"/>
                    <a:pt x="46" y="54"/>
                    <a:pt x="40" y="47"/>
                  </a:cubicBezTo>
                  <a:cubicBezTo>
                    <a:pt x="34" y="40"/>
                    <a:pt x="27" y="33"/>
                    <a:pt x="21" y="25"/>
                  </a:cubicBezTo>
                  <a:cubicBezTo>
                    <a:pt x="14" y="18"/>
                    <a:pt x="8" y="9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8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4"/>
                    <a:pt x="43" y="174"/>
                    <a:pt x="45" y="184"/>
                  </a:cubicBezTo>
                  <a:cubicBezTo>
                    <a:pt x="48" y="193"/>
                    <a:pt x="51" y="203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7"/>
                    <a:pt x="69" y="269"/>
                    <a:pt x="72" y="282"/>
                  </a:cubicBezTo>
                  <a:cubicBezTo>
                    <a:pt x="76" y="270"/>
                    <a:pt x="80" y="259"/>
                    <a:pt x="83" y="250"/>
                  </a:cubicBezTo>
                  <a:cubicBezTo>
                    <a:pt x="86" y="240"/>
                    <a:pt x="89" y="230"/>
                    <a:pt x="91" y="221"/>
                  </a:cubicBezTo>
                  <a:cubicBezTo>
                    <a:pt x="94" y="212"/>
                    <a:pt x="97" y="204"/>
                    <a:pt x="100" y="195"/>
                  </a:cubicBezTo>
                  <a:cubicBezTo>
                    <a:pt x="102" y="186"/>
                    <a:pt x="105" y="177"/>
                    <a:pt x="108" y="167"/>
                  </a:cubicBezTo>
                  <a:cubicBezTo>
                    <a:pt x="111" y="157"/>
                    <a:pt x="114" y="146"/>
                    <a:pt x="118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316"/>
            <p:cNvSpPr/>
            <p:nvPr/>
          </p:nvSpPr>
          <p:spPr bwMode="auto">
            <a:xfrm>
              <a:off x="3203575" y="3411538"/>
              <a:ext cx="531813" cy="573088"/>
            </a:xfrm>
            <a:custGeom>
              <a:avLst/>
              <a:gdLst>
                <a:gd name="T0" fmla="*/ 134 w 141"/>
                <a:gd name="T1" fmla="*/ 152 h 152"/>
                <a:gd name="T2" fmla="*/ 108 w 141"/>
                <a:gd name="T3" fmla="*/ 124 h 152"/>
                <a:gd name="T4" fmla="*/ 86 w 141"/>
                <a:gd name="T5" fmla="*/ 99 h 152"/>
                <a:gd name="T6" fmla="*/ 65 w 141"/>
                <a:gd name="T7" fmla="*/ 76 h 152"/>
                <a:gd name="T8" fmla="*/ 45 w 141"/>
                <a:gd name="T9" fmla="*/ 53 h 152"/>
                <a:gd name="T10" fmla="*/ 24 w 141"/>
                <a:gd name="T11" fmla="*/ 29 h 152"/>
                <a:gd name="T12" fmla="*/ 0 w 141"/>
                <a:gd name="T13" fmla="*/ 0 h 152"/>
                <a:gd name="T14" fmla="*/ 25 w 141"/>
                <a:gd name="T15" fmla="*/ 24 h 152"/>
                <a:gd name="T16" fmla="*/ 48 w 141"/>
                <a:gd name="T17" fmla="*/ 45 h 152"/>
                <a:gd name="T18" fmla="*/ 69 w 141"/>
                <a:gd name="T19" fmla="*/ 64 h 152"/>
                <a:gd name="T20" fmla="*/ 90 w 141"/>
                <a:gd name="T21" fmla="*/ 83 h 152"/>
                <a:gd name="T22" fmla="*/ 114 w 141"/>
                <a:gd name="T23" fmla="*/ 103 h 152"/>
                <a:gd name="T24" fmla="*/ 141 w 141"/>
                <a:gd name="T25" fmla="*/ 126 h 152"/>
                <a:gd name="T26" fmla="*/ 134 w 141"/>
                <a:gd name="T2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52">
                  <a:moveTo>
                    <a:pt x="134" y="152"/>
                  </a:moveTo>
                  <a:cubicBezTo>
                    <a:pt x="124" y="142"/>
                    <a:pt x="116" y="132"/>
                    <a:pt x="108" y="124"/>
                  </a:cubicBezTo>
                  <a:cubicBezTo>
                    <a:pt x="100" y="115"/>
                    <a:pt x="93" y="107"/>
                    <a:pt x="86" y="99"/>
                  </a:cubicBezTo>
                  <a:cubicBezTo>
                    <a:pt x="79" y="92"/>
                    <a:pt x="72" y="84"/>
                    <a:pt x="65" y="76"/>
                  </a:cubicBezTo>
                  <a:cubicBezTo>
                    <a:pt x="58" y="69"/>
                    <a:pt x="52" y="61"/>
                    <a:pt x="45" y="53"/>
                  </a:cubicBezTo>
                  <a:cubicBezTo>
                    <a:pt x="38" y="46"/>
                    <a:pt x="31" y="37"/>
                    <a:pt x="24" y="29"/>
                  </a:cubicBezTo>
                  <a:cubicBezTo>
                    <a:pt x="16" y="20"/>
                    <a:pt x="9" y="10"/>
                    <a:pt x="0" y="0"/>
                  </a:cubicBezTo>
                  <a:cubicBezTo>
                    <a:pt x="9" y="9"/>
                    <a:pt x="17" y="17"/>
                    <a:pt x="25" y="24"/>
                  </a:cubicBezTo>
                  <a:cubicBezTo>
                    <a:pt x="33" y="31"/>
                    <a:pt x="40" y="38"/>
                    <a:pt x="48" y="45"/>
                  </a:cubicBezTo>
                  <a:cubicBezTo>
                    <a:pt x="55" y="51"/>
                    <a:pt x="62" y="57"/>
                    <a:pt x="69" y="64"/>
                  </a:cubicBezTo>
                  <a:cubicBezTo>
                    <a:pt x="76" y="70"/>
                    <a:pt x="83" y="76"/>
                    <a:pt x="90" y="83"/>
                  </a:cubicBezTo>
                  <a:cubicBezTo>
                    <a:pt x="98" y="89"/>
                    <a:pt x="106" y="96"/>
                    <a:pt x="114" y="103"/>
                  </a:cubicBezTo>
                  <a:cubicBezTo>
                    <a:pt x="122" y="110"/>
                    <a:pt x="131" y="118"/>
                    <a:pt x="141" y="126"/>
                  </a:cubicBezTo>
                  <a:cubicBezTo>
                    <a:pt x="138" y="136"/>
                    <a:pt x="137" y="141"/>
                    <a:pt x="134" y="15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49365" y="2495179"/>
            <a:ext cx="774152" cy="774152"/>
            <a:chOff x="4059570" y="3304804"/>
            <a:chExt cx="774152" cy="774152"/>
          </a:xfrm>
        </p:grpSpPr>
        <p:sp>
          <p:nvSpPr>
            <p:cNvPr id="1407" name="椭圆 1406"/>
            <p:cNvSpPr/>
            <p:nvPr/>
          </p:nvSpPr>
          <p:spPr>
            <a:xfrm>
              <a:off x="4142944" y="3388259"/>
              <a:ext cx="607242" cy="607242"/>
            </a:xfrm>
            <a:prstGeom prst="ellipse">
              <a:avLst/>
            </a:prstGeom>
            <a:solidFill>
              <a:srgbClr val="4EC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059570" y="3304804"/>
              <a:ext cx="774152" cy="774152"/>
            </a:xfrm>
            <a:prstGeom prst="ellipse">
              <a:avLst/>
            </a:prstGeom>
            <a:noFill/>
            <a:ln>
              <a:solidFill>
                <a:srgbClr val="4EC4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9273" y="1537773"/>
            <a:ext cx="774152" cy="774152"/>
            <a:chOff x="2830593" y="4896923"/>
            <a:chExt cx="774152" cy="774152"/>
          </a:xfrm>
        </p:grpSpPr>
        <p:sp>
          <p:nvSpPr>
            <p:cNvPr id="45" name="椭圆 44"/>
            <p:cNvSpPr/>
            <p:nvPr/>
          </p:nvSpPr>
          <p:spPr>
            <a:xfrm>
              <a:off x="2914048" y="4980378"/>
              <a:ext cx="607242" cy="607242"/>
            </a:xfrm>
            <a:prstGeom prst="ellipse">
              <a:avLst/>
            </a:prstGeom>
            <a:solidFill>
              <a:srgbClr val="FFE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830593" y="4896923"/>
              <a:ext cx="774152" cy="774152"/>
            </a:xfrm>
            <a:prstGeom prst="ellipse">
              <a:avLst/>
            </a:prstGeom>
            <a:noFill/>
            <a:ln>
              <a:solidFill>
                <a:srgbClr val="FFE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58612" y="4422289"/>
            <a:ext cx="774152" cy="774152"/>
            <a:chOff x="7373357" y="3288179"/>
            <a:chExt cx="774152" cy="774152"/>
          </a:xfrm>
        </p:grpSpPr>
        <p:sp>
          <p:nvSpPr>
            <p:cNvPr id="47" name="椭圆 46"/>
            <p:cNvSpPr/>
            <p:nvPr/>
          </p:nvSpPr>
          <p:spPr>
            <a:xfrm>
              <a:off x="7456812" y="3371634"/>
              <a:ext cx="607242" cy="607242"/>
            </a:xfrm>
            <a:prstGeom prst="ellipse">
              <a:avLst/>
            </a:prstGeom>
            <a:solidFill>
              <a:srgbClr val="FD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373357" y="3288179"/>
              <a:ext cx="774152" cy="774152"/>
            </a:xfrm>
            <a:prstGeom prst="ellipse">
              <a:avLst/>
            </a:prstGeom>
            <a:noFill/>
            <a:ln>
              <a:solidFill>
                <a:srgbClr val="FD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97545" y="3720847"/>
            <a:ext cx="2935763" cy="2625724"/>
            <a:chOff x="4860925" y="4063747"/>
            <a:chExt cx="2935763" cy="2625724"/>
          </a:xfrm>
        </p:grpSpPr>
        <p:grpSp>
          <p:nvGrpSpPr>
            <p:cNvPr id="3460" name="Group 1337"/>
            <p:cNvGrpSpPr>
              <a:grpSpLocks noChangeAspect="1"/>
            </p:cNvGrpSpPr>
            <p:nvPr/>
          </p:nvGrpSpPr>
          <p:grpSpPr bwMode="auto">
            <a:xfrm>
              <a:off x="4860925" y="4063747"/>
              <a:ext cx="2935763" cy="2625724"/>
              <a:chOff x="327" y="-981"/>
              <a:chExt cx="7026" cy="6284"/>
            </a:xfrm>
          </p:grpSpPr>
          <p:sp>
            <p:nvSpPr>
              <p:cNvPr id="3462" name="Rectangle 1338"/>
              <p:cNvSpPr>
                <a:spLocks noChangeArrowheads="1"/>
              </p:cNvSpPr>
              <p:nvPr/>
            </p:nvSpPr>
            <p:spPr bwMode="auto">
              <a:xfrm>
                <a:off x="5121" y="2579"/>
                <a:ext cx="2232" cy="1967"/>
              </a:xfrm>
              <a:prstGeom prst="rect">
                <a:avLst/>
              </a:prstGeom>
              <a:solidFill>
                <a:srgbClr val="443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3" name="Rectangle 1339"/>
              <p:cNvSpPr>
                <a:spLocks noChangeArrowheads="1"/>
              </p:cNvSpPr>
              <p:nvPr/>
            </p:nvSpPr>
            <p:spPr bwMode="auto">
              <a:xfrm>
                <a:off x="1783" y="2607"/>
                <a:ext cx="2440" cy="1939"/>
              </a:xfrm>
              <a:prstGeom prst="rect">
                <a:avLst/>
              </a:pr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4" name="Freeform 1340"/>
              <p:cNvSpPr/>
              <p:nvPr/>
            </p:nvSpPr>
            <p:spPr bwMode="auto">
              <a:xfrm>
                <a:off x="1835" y="4508"/>
                <a:ext cx="1839" cy="795"/>
              </a:xfrm>
              <a:custGeom>
                <a:avLst/>
                <a:gdLst>
                  <a:gd name="T0" fmla="*/ 778 w 778"/>
                  <a:gd name="T1" fmla="*/ 336 h 336"/>
                  <a:gd name="T2" fmla="*/ 389 w 778"/>
                  <a:gd name="T3" fmla="*/ 0 h 336"/>
                  <a:gd name="T4" fmla="*/ 0 w 778"/>
                  <a:gd name="T5" fmla="*/ 336 h 336"/>
                  <a:gd name="T6" fmla="*/ 778 w 778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36">
                    <a:moveTo>
                      <a:pt x="778" y="336"/>
                    </a:moveTo>
                    <a:cubicBezTo>
                      <a:pt x="723" y="139"/>
                      <a:pt x="570" y="0"/>
                      <a:pt x="389" y="0"/>
                    </a:cubicBezTo>
                    <a:cubicBezTo>
                      <a:pt x="208" y="0"/>
                      <a:pt x="54" y="139"/>
                      <a:pt x="0" y="336"/>
                    </a:cubicBezTo>
                    <a:lnTo>
                      <a:pt x="778" y="336"/>
                    </a:lnTo>
                    <a:close/>
                  </a:path>
                </a:pathLst>
              </a:custGeom>
              <a:solidFill>
                <a:srgbClr val="078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5" name="Freeform 1341"/>
              <p:cNvSpPr/>
              <p:nvPr/>
            </p:nvSpPr>
            <p:spPr bwMode="auto">
              <a:xfrm>
                <a:off x="2587" y="2446"/>
                <a:ext cx="340" cy="2289"/>
              </a:xfrm>
              <a:custGeom>
                <a:avLst/>
                <a:gdLst>
                  <a:gd name="T0" fmla="*/ 144 w 144"/>
                  <a:gd name="T1" fmla="*/ 893 h 968"/>
                  <a:gd name="T2" fmla="*/ 72 w 144"/>
                  <a:gd name="T3" fmla="*/ 968 h 968"/>
                  <a:gd name="T4" fmla="*/ 72 w 144"/>
                  <a:gd name="T5" fmla="*/ 968 h 968"/>
                  <a:gd name="T6" fmla="*/ 0 w 144"/>
                  <a:gd name="T7" fmla="*/ 893 h 968"/>
                  <a:gd name="T8" fmla="*/ 0 w 144"/>
                  <a:gd name="T9" fmla="*/ 75 h 968"/>
                  <a:gd name="T10" fmla="*/ 72 w 144"/>
                  <a:gd name="T11" fmla="*/ 0 h 968"/>
                  <a:gd name="T12" fmla="*/ 72 w 144"/>
                  <a:gd name="T13" fmla="*/ 0 h 968"/>
                  <a:gd name="T14" fmla="*/ 144 w 144"/>
                  <a:gd name="T15" fmla="*/ 75 h 968"/>
                  <a:gd name="T16" fmla="*/ 144 w 144"/>
                  <a:gd name="T17" fmla="*/ 893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968">
                    <a:moveTo>
                      <a:pt x="144" y="893"/>
                    </a:moveTo>
                    <a:cubicBezTo>
                      <a:pt x="144" y="934"/>
                      <a:pt x="112" y="968"/>
                      <a:pt x="72" y="968"/>
                    </a:cubicBezTo>
                    <a:cubicBezTo>
                      <a:pt x="72" y="968"/>
                      <a:pt x="72" y="968"/>
                      <a:pt x="72" y="968"/>
                    </a:cubicBezTo>
                    <a:cubicBezTo>
                      <a:pt x="32" y="968"/>
                      <a:pt x="0" y="934"/>
                      <a:pt x="0" y="893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12" y="0"/>
                      <a:pt x="144" y="34"/>
                      <a:pt x="144" y="75"/>
                    </a:cubicBezTo>
                    <a:lnTo>
                      <a:pt x="144" y="893"/>
                    </a:lnTo>
                    <a:close/>
                  </a:path>
                </a:pathLst>
              </a:custGeom>
              <a:solidFill>
                <a:srgbClr val="078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6" name="Freeform 1342"/>
              <p:cNvSpPr>
                <a:spLocks noEditPoints="1"/>
              </p:cNvSpPr>
              <p:nvPr/>
            </p:nvSpPr>
            <p:spPr bwMode="auto">
              <a:xfrm>
                <a:off x="327" y="-981"/>
                <a:ext cx="1792" cy="1878"/>
              </a:xfrm>
              <a:custGeom>
                <a:avLst/>
                <a:gdLst>
                  <a:gd name="T0" fmla="*/ 716 w 758"/>
                  <a:gd name="T1" fmla="*/ 794 h 794"/>
                  <a:gd name="T2" fmla="*/ 210 w 758"/>
                  <a:gd name="T3" fmla="*/ 575 h 794"/>
                  <a:gd name="T4" fmla="*/ 0 w 758"/>
                  <a:gd name="T5" fmla="*/ 45 h 794"/>
                  <a:gd name="T6" fmla="*/ 0 w 758"/>
                  <a:gd name="T7" fmla="*/ 1 h 794"/>
                  <a:gd name="T8" fmla="*/ 758 w 758"/>
                  <a:gd name="T9" fmla="*/ 0 h 794"/>
                  <a:gd name="T10" fmla="*/ 758 w 758"/>
                  <a:gd name="T11" fmla="*/ 794 h 794"/>
                  <a:gd name="T12" fmla="*/ 716 w 758"/>
                  <a:gd name="T13" fmla="*/ 794 h 794"/>
                  <a:gd name="T14" fmla="*/ 84 w 758"/>
                  <a:gd name="T15" fmla="*/ 88 h 794"/>
                  <a:gd name="T16" fmla="*/ 675 w 758"/>
                  <a:gd name="T17" fmla="*/ 706 h 794"/>
                  <a:gd name="T18" fmla="*/ 675 w 758"/>
                  <a:gd name="T19" fmla="*/ 87 h 794"/>
                  <a:gd name="T20" fmla="*/ 84 w 758"/>
                  <a:gd name="T21" fmla="*/ 8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794">
                    <a:moveTo>
                      <a:pt x="716" y="794"/>
                    </a:moveTo>
                    <a:cubicBezTo>
                      <a:pt x="525" y="794"/>
                      <a:pt x="345" y="716"/>
                      <a:pt x="210" y="575"/>
                    </a:cubicBezTo>
                    <a:cubicBezTo>
                      <a:pt x="75" y="434"/>
                      <a:pt x="0" y="245"/>
                      <a:pt x="0" y="4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58" y="0"/>
                      <a:pt x="758" y="0"/>
                      <a:pt x="758" y="0"/>
                    </a:cubicBezTo>
                    <a:cubicBezTo>
                      <a:pt x="758" y="794"/>
                      <a:pt x="758" y="794"/>
                      <a:pt x="758" y="794"/>
                    </a:cubicBezTo>
                    <a:lnTo>
                      <a:pt x="716" y="794"/>
                    </a:lnTo>
                    <a:close/>
                    <a:moveTo>
                      <a:pt x="84" y="88"/>
                    </a:moveTo>
                    <a:cubicBezTo>
                      <a:pt x="105" y="419"/>
                      <a:pt x="359" y="684"/>
                      <a:pt x="675" y="706"/>
                    </a:cubicBezTo>
                    <a:cubicBezTo>
                      <a:pt x="675" y="87"/>
                      <a:pt x="675" y="87"/>
                      <a:pt x="675" y="87"/>
                    </a:cubicBezTo>
                    <a:lnTo>
                      <a:pt x="84" y="88"/>
                    </a:lnTo>
                    <a:close/>
                  </a:path>
                </a:pathLst>
              </a:custGeom>
              <a:solidFill>
                <a:srgbClr val="078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7" name="Freeform 1343"/>
              <p:cNvSpPr>
                <a:spLocks noEditPoints="1"/>
              </p:cNvSpPr>
              <p:nvPr/>
            </p:nvSpPr>
            <p:spPr bwMode="auto">
              <a:xfrm>
                <a:off x="3424" y="-981"/>
                <a:ext cx="1792" cy="1878"/>
              </a:xfrm>
              <a:custGeom>
                <a:avLst/>
                <a:gdLst>
                  <a:gd name="T0" fmla="*/ 0 w 758"/>
                  <a:gd name="T1" fmla="*/ 794 h 794"/>
                  <a:gd name="T2" fmla="*/ 0 w 758"/>
                  <a:gd name="T3" fmla="*/ 0 h 794"/>
                  <a:gd name="T4" fmla="*/ 758 w 758"/>
                  <a:gd name="T5" fmla="*/ 1 h 794"/>
                  <a:gd name="T6" fmla="*/ 758 w 758"/>
                  <a:gd name="T7" fmla="*/ 45 h 794"/>
                  <a:gd name="T8" fmla="*/ 548 w 758"/>
                  <a:gd name="T9" fmla="*/ 575 h 794"/>
                  <a:gd name="T10" fmla="*/ 42 w 758"/>
                  <a:gd name="T11" fmla="*/ 794 h 794"/>
                  <a:gd name="T12" fmla="*/ 0 w 758"/>
                  <a:gd name="T13" fmla="*/ 794 h 794"/>
                  <a:gd name="T14" fmla="*/ 83 w 758"/>
                  <a:gd name="T15" fmla="*/ 87 h 794"/>
                  <a:gd name="T16" fmla="*/ 83 w 758"/>
                  <a:gd name="T17" fmla="*/ 706 h 794"/>
                  <a:gd name="T18" fmla="*/ 674 w 758"/>
                  <a:gd name="T19" fmla="*/ 88 h 794"/>
                  <a:gd name="T20" fmla="*/ 83 w 758"/>
                  <a:gd name="T21" fmla="*/ 87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794">
                    <a:moveTo>
                      <a:pt x="0" y="79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58" y="1"/>
                      <a:pt x="758" y="1"/>
                      <a:pt x="758" y="1"/>
                    </a:cubicBezTo>
                    <a:cubicBezTo>
                      <a:pt x="758" y="45"/>
                      <a:pt x="758" y="45"/>
                      <a:pt x="758" y="45"/>
                    </a:cubicBezTo>
                    <a:cubicBezTo>
                      <a:pt x="758" y="245"/>
                      <a:pt x="683" y="434"/>
                      <a:pt x="548" y="575"/>
                    </a:cubicBezTo>
                    <a:cubicBezTo>
                      <a:pt x="413" y="716"/>
                      <a:pt x="233" y="794"/>
                      <a:pt x="42" y="794"/>
                    </a:cubicBezTo>
                    <a:lnTo>
                      <a:pt x="0" y="794"/>
                    </a:lnTo>
                    <a:close/>
                    <a:moveTo>
                      <a:pt x="83" y="87"/>
                    </a:moveTo>
                    <a:cubicBezTo>
                      <a:pt x="83" y="706"/>
                      <a:pt x="83" y="706"/>
                      <a:pt x="83" y="706"/>
                    </a:cubicBezTo>
                    <a:cubicBezTo>
                      <a:pt x="399" y="684"/>
                      <a:pt x="653" y="419"/>
                      <a:pt x="674" y="88"/>
                    </a:cubicBezTo>
                    <a:lnTo>
                      <a:pt x="83" y="87"/>
                    </a:lnTo>
                    <a:close/>
                  </a:path>
                </a:pathLst>
              </a:custGeom>
              <a:solidFill>
                <a:srgbClr val="078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8" name="Freeform 1344"/>
              <p:cNvSpPr/>
              <p:nvPr/>
            </p:nvSpPr>
            <p:spPr bwMode="auto">
              <a:xfrm>
                <a:off x="1007" y="-978"/>
                <a:ext cx="1731" cy="3644"/>
              </a:xfrm>
              <a:custGeom>
                <a:avLst/>
                <a:gdLst>
                  <a:gd name="T0" fmla="*/ 0 w 732"/>
                  <a:gd name="T1" fmla="*/ 0 h 1541"/>
                  <a:gd name="T2" fmla="*/ 0 w 732"/>
                  <a:gd name="T3" fmla="*/ 1 h 1541"/>
                  <a:gd name="T4" fmla="*/ 732 w 732"/>
                  <a:gd name="T5" fmla="*/ 1541 h 1541"/>
                  <a:gd name="T6" fmla="*/ 732 w 732"/>
                  <a:gd name="T7" fmla="*/ 0 h 1541"/>
                  <a:gd name="T8" fmla="*/ 0 w 732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154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849"/>
                      <a:pt x="328" y="1536"/>
                      <a:pt x="732" y="1541"/>
                    </a:cubicBezTo>
                    <a:cubicBezTo>
                      <a:pt x="732" y="0"/>
                      <a:pt x="732" y="0"/>
                      <a:pt x="7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8E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9" name="Freeform 1345"/>
              <p:cNvSpPr/>
              <p:nvPr/>
            </p:nvSpPr>
            <p:spPr bwMode="auto">
              <a:xfrm>
                <a:off x="2738" y="-978"/>
                <a:ext cx="1759" cy="3644"/>
              </a:xfrm>
              <a:custGeom>
                <a:avLst/>
                <a:gdLst>
                  <a:gd name="T0" fmla="*/ 744 w 744"/>
                  <a:gd name="T1" fmla="*/ 1 h 1541"/>
                  <a:gd name="T2" fmla="*/ 744 w 744"/>
                  <a:gd name="T3" fmla="*/ 0 h 1541"/>
                  <a:gd name="T4" fmla="*/ 0 w 744"/>
                  <a:gd name="T5" fmla="*/ 0 h 1541"/>
                  <a:gd name="T6" fmla="*/ 0 w 744"/>
                  <a:gd name="T7" fmla="*/ 1541 h 1541"/>
                  <a:gd name="T8" fmla="*/ 5 w 744"/>
                  <a:gd name="T9" fmla="*/ 1541 h 1541"/>
                  <a:gd name="T10" fmla="*/ 744 w 744"/>
                  <a:gd name="T1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4" h="1541">
                    <a:moveTo>
                      <a:pt x="744" y="1"/>
                    </a:moveTo>
                    <a:cubicBezTo>
                      <a:pt x="744" y="1"/>
                      <a:pt x="744" y="0"/>
                      <a:pt x="7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1"/>
                      <a:pt x="0" y="1541"/>
                      <a:pt x="0" y="1541"/>
                    </a:cubicBezTo>
                    <a:cubicBezTo>
                      <a:pt x="0" y="1541"/>
                      <a:pt x="4" y="1541"/>
                      <a:pt x="5" y="1541"/>
                    </a:cubicBezTo>
                    <a:cubicBezTo>
                      <a:pt x="414" y="1541"/>
                      <a:pt x="744" y="852"/>
                      <a:pt x="744" y="1"/>
                    </a:cubicBezTo>
                    <a:close/>
                  </a:path>
                </a:pathLst>
              </a:custGeom>
              <a:solidFill>
                <a:srgbClr val="2FAD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0" name="Freeform 1346"/>
              <p:cNvSpPr/>
              <p:nvPr/>
            </p:nvSpPr>
            <p:spPr bwMode="auto">
              <a:xfrm>
                <a:off x="2826" y="1630"/>
                <a:ext cx="1248" cy="1348"/>
              </a:xfrm>
              <a:custGeom>
                <a:avLst/>
                <a:gdLst>
                  <a:gd name="T0" fmla="*/ 110 w 528"/>
                  <a:gd name="T1" fmla="*/ 0 h 570"/>
                  <a:gd name="T2" fmla="*/ 94 w 528"/>
                  <a:gd name="T3" fmla="*/ 280 h 570"/>
                  <a:gd name="T4" fmla="*/ 380 w 528"/>
                  <a:gd name="T5" fmla="*/ 570 h 570"/>
                  <a:gd name="T6" fmla="*/ 528 w 528"/>
                  <a:gd name="T7" fmla="*/ 424 h 570"/>
                  <a:gd name="T8" fmla="*/ 110 w 528"/>
                  <a:gd name="T9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570">
                    <a:moveTo>
                      <a:pt x="110" y="0"/>
                    </a:moveTo>
                    <a:cubicBezTo>
                      <a:pt x="110" y="0"/>
                      <a:pt x="0" y="168"/>
                      <a:pt x="94" y="280"/>
                    </a:cubicBezTo>
                    <a:cubicBezTo>
                      <a:pt x="380" y="570"/>
                      <a:pt x="380" y="570"/>
                      <a:pt x="380" y="570"/>
                    </a:cubicBezTo>
                    <a:cubicBezTo>
                      <a:pt x="528" y="424"/>
                      <a:pt x="528" y="424"/>
                      <a:pt x="528" y="424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1" name="Rectangle 1347"/>
              <p:cNvSpPr>
                <a:spLocks noChangeArrowheads="1"/>
              </p:cNvSpPr>
              <p:nvPr/>
            </p:nvSpPr>
            <p:spPr bwMode="auto">
              <a:xfrm>
                <a:off x="4223" y="2474"/>
                <a:ext cx="936" cy="2186"/>
              </a:xfrm>
              <a:prstGeom prst="rect">
                <a:avLst/>
              </a:prstGeom>
              <a:solidFill>
                <a:srgbClr val="3D36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2" name="Freeform 1348"/>
              <p:cNvSpPr/>
              <p:nvPr/>
            </p:nvSpPr>
            <p:spPr bwMode="auto">
              <a:xfrm>
                <a:off x="1263" y="2607"/>
                <a:ext cx="1598" cy="492"/>
              </a:xfrm>
              <a:custGeom>
                <a:avLst/>
                <a:gdLst>
                  <a:gd name="T0" fmla="*/ 676 w 676"/>
                  <a:gd name="T1" fmla="*/ 104 h 208"/>
                  <a:gd name="T2" fmla="*/ 572 w 676"/>
                  <a:gd name="T3" fmla="*/ 208 h 208"/>
                  <a:gd name="T4" fmla="*/ 104 w 676"/>
                  <a:gd name="T5" fmla="*/ 208 h 208"/>
                  <a:gd name="T6" fmla="*/ 0 w 676"/>
                  <a:gd name="T7" fmla="*/ 104 h 208"/>
                  <a:gd name="T8" fmla="*/ 0 w 676"/>
                  <a:gd name="T9" fmla="*/ 104 h 208"/>
                  <a:gd name="T10" fmla="*/ 104 w 676"/>
                  <a:gd name="T11" fmla="*/ 0 h 208"/>
                  <a:gd name="T12" fmla="*/ 572 w 676"/>
                  <a:gd name="T13" fmla="*/ 0 h 208"/>
                  <a:gd name="T14" fmla="*/ 676 w 676"/>
                  <a:gd name="T15" fmla="*/ 1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6" h="208">
                    <a:moveTo>
                      <a:pt x="676" y="104"/>
                    </a:moveTo>
                    <a:cubicBezTo>
                      <a:pt x="676" y="161"/>
                      <a:pt x="629" y="208"/>
                      <a:pt x="572" y="208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629" y="0"/>
                      <a:pt x="676" y="47"/>
                      <a:pt x="676" y="104"/>
                    </a:cubicBezTo>
                    <a:close/>
                  </a:path>
                </a:pathLst>
              </a:cu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3" name="Freeform 1349"/>
              <p:cNvSpPr/>
              <p:nvPr/>
            </p:nvSpPr>
            <p:spPr bwMode="auto">
              <a:xfrm>
                <a:off x="2549" y="2659"/>
                <a:ext cx="265" cy="385"/>
              </a:xfrm>
              <a:custGeom>
                <a:avLst/>
                <a:gdLst>
                  <a:gd name="T0" fmla="*/ 0 w 112"/>
                  <a:gd name="T1" fmla="*/ 0 h 163"/>
                  <a:gd name="T2" fmla="*/ 0 w 112"/>
                  <a:gd name="T3" fmla="*/ 163 h 163"/>
                  <a:gd name="T4" fmla="*/ 112 w 112"/>
                  <a:gd name="T5" fmla="*/ 81 h 163"/>
                  <a:gd name="T6" fmla="*/ 0 w 112"/>
                  <a:gd name="T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63">
                    <a:moveTo>
                      <a:pt x="0" y="0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64" y="158"/>
                      <a:pt x="112" y="124"/>
                      <a:pt x="112" y="81"/>
                    </a:cubicBezTo>
                    <a:cubicBezTo>
                      <a:pt x="112" y="39"/>
                      <a:pt x="64" y="4"/>
                      <a:pt x="0" y="0"/>
                    </a:cubicBezTo>
                    <a:close/>
                  </a:path>
                </a:pathLst>
              </a:cu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4" name="Freeform 1350"/>
              <p:cNvSpPr/>
              <p:nvPr/>
            </p:nvSpPr>
            <p:spPr bwMode="auto">
              <a:xfrm>
                <a:off x="1272" y="3089"/>
                <a:ext cx="1599" cy="492"/>
              </a:xfrm>
              <a:custGeom>
                <a:avLst/>
                <a:gdLst>
                  <a:gd name="T0" fmla="*/ 676 w 676"/>
                  <a:gd name="T1" fmla="*/ 104 h 208"/>
                  <a:gd name="T2" fmla="*/ 572 w 676"/>
                  <a:gd name="T3" fmla="*/ 208 h 208"/>
                  <a:gd name="T4" fmla="*/ 104 w 676"/>
                  <a:gd name="T5" fmla="*/ 208 h 208"/>
                  <a:gd name="T6" fmla="*/ 0 w 676"/>
                  <a:gd name="T7" fmla="*/ 104 h 208"/>
                  <a:gd name="T8" fmla="*/ 0 w 676"/>
                  <a:gd name="T9" fmla="*/ 104 h 208"/>
                  <a:gd name="T10" fmla="*/ 104 w 676"/>
                  <a:gd name="T11" fmla="*/ 0 h 208"/>
                  <a:gd name="T12" fmla="*/ 572 w 676"/>
                  <a:gd name="T13" fmla="*/ 0 h 208"/>
                  <a:gd name="T14" fmla="*/ 676 w 676"/>
                  <a:gd name="T15" fmla="*/ 1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6" h="208">
                    <a:moveTo>
                      <a:pt x="676" y="104"/>
                    </a:moveTo>
                    <a:cubicBezTo>
                      <a:pt x="676" y="161"/>
                      <a:pt x="629" y="208"/>
                      <a:pt x="572" y="208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629" y="0"/>
                      <a:pt x="676" y="47"/>
                      <a:pt x="676" y="104"/>
                    </a:cubicBezTo>
                    <a:close/>
                  </a:path>
                </a:pathLst>
              </a:cu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5" name="Freeform 1351"/>
              <p:cNvSpPr/>
              <p:nvPr/>
            </p:nvSpPr>
            <p:spPr bwMode="auto">
              <a:xfrm>
                <a:off x="2558" y="3141"/>
                <a:ext cx="265" cy="386"/>
              </a:xfrm>
              <a:custGeom>
                <a:avLst/>
                <a:gdLst>
                  <a:gd name="T0" fmla="*/ 0 w 112"/>
                  <a:gd name="T1" fmla="*/ 0 h 163"/>
                  <a:gd name="T2" fmla="*/ 0 w 112"/>
                  <a:gd name="T3" fmla="*/ 163 h 163"/>
                  <a:gd name="T4" fmla="*/ 112 w 112"/>
                  <a:gd name="T5" fmla="*/ 81 h 163"/>
                  <a:gd name="T6" fmla="*/ 0 w 112"/>
                  <a:gd name="T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63">
                    <a:moveTo>
                      <a:pt x="0" y="0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64" y="158"/>
                      <a:pt x="112" y="124"/>
                      <a:pt x="112" y="81"/>
                    </a:cubicBezTo>
                    <a:cubicBezTo>
                      <a:pt x="112" y="39"/>
                      <a:pt x="64" y="4"/>
                      <a:pt x="0" y="0"/>
                    </a:cubicBezTo>
                    <a:close/>
                  </a:path>
                </a:pathLst>
              </a:cu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6" name="Freeform 1352"/>
              <p:cNvSpPr/>
              <p:nvPr/>
            </p:nvSpPr>
            <p:spPr bwMode="auto">
              <a:xfrm>
                <a:off x="1282" y="3572"/>
                <a:ext cx="1598" cy="492"/>
              </a:xfrm>
              <a:custGeom>
                <a:avLst/>
                <a:gdLst>
                  <a:gd name="T0" fmla="*/ 676 w 676"/>
                  <a:gd name="T1" fmla="*/ 104 h 208"/>
                  <a:gd name="T2" fmla="*/ 572 w 676"/>
                  <a:gd name="T3" fmla="*/ 208 h 208"/>
                  <a:gd name="T4" fmla="*/ 104 w 676"/>
                  <a:gd name="T5" fmla="*/ 208 h 208"/>
                  <a:gd name="T6" fmla="*/ 0 w 676"/>
                  <a:gd name="T7" fmla="*/ 104 h 208"/>
                  <a:gd name="T8" fmla="*/ 0 w 676"/>
                  <a:gd name="T9" fmla="*/ 104 h 208"/>
                  <a:gd name="T10" fmla="*/ 104 w 676"/>
                  <a:gd name="T11" fmla="*/ 0 h 208"/>
                  <a:gd name="T12" fmla="*/ 572 w 676"/>
                  <a:gd name="T13" fmla="*/ 0 h 208"/>
                  <a:gd name="T14" fmla="*/ 676 w 676"/>
                  <a:gd name="T15" fmla="*/ 1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6" h="208">
                    <a:moveTo>
                      <a:pt x="676" y="104"/>
                    </a:moveTo>
                    <a:cubicBezTo>
                      <a:pt x="676" y="161"/>
                      <a:pt x="629" y="208"/>
                      <a:pt x="572" y="208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629" y="0"/>
                      <a:pt x="676" y="47"/>
                      <a:pt x="676" y="104"/>
                    </a:cubicBezTo>
                    <a:close/>
                  </a:path>
                </a:pathLst>
              </a:cu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7" name="Freeform 1353"/>
              <p:cNvSpPr/>
              <p:nvPr/>
            </p:nvSpPr>
            <p:spPr bwMode="auto">
              <a:xfrm>
                <a:off x="2568" y="3624"/>
                <a:ext cx="265" cy="385"/>
              </a:xfrm>
              <a:custGeom>
                <a:avLst/>
                <a:gdLst>
                  <a:gd name="T0" fmla="*/ 0 w 112"/>
                  <a:gd name="T1" fmla="*/ 0 h 163"/>
                  <a:gd name="T2" fmla="*/ 0 w 112"/>
                  <a:gd name="T3" fmla="*/ 163 h 163"/>
                  <a:gd name="T4" fmla="*/ 112 w 112"/>
                  <a:gd name="T5" fmla="*/ 81 h 163"/>
                  <a:gd name="T6" fmla="*/ 0 w 112"/>
                  <a:gd name="T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63">
                    <a:moveTo>
                      <a:pt x="0" y="0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64" y="158"/>
                      <a:pt x="112" y="124"/>
                      <a:pt x="112" y="81"/>
                    </a:cubicBezTo>
                    <a:cubicBezTo>
                      <a:pt x="112" y="39"/>
                      <a:pt x="64" y="4"/>
                      <a:pt x="0" y="0"/>
                    </a:cubicBezTo>
                    <a:close/>
                  </a:path>
                </a:pathLst>
              </a:cu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8" name="Freeform 1354"/>
              <p:cNvSpPr/>
              <p:nvPr/>
            </p:nvSpPr>
            <p:spPr bwMode="auto">
              <a:xfrm>
                <a:off x="1291" y="4054"/>
                <a:ext cx="1599" cy="492"/>
              </a:xfrm>
              <a:custGeom>
                <a:avLst/>
                <a:gdLst>
                  <a:gd name="T0" fmla="*/ 676 w 676"/>
                  <a:gd name="T1" fmla="*/ 104 h 208"/>
                  <a:gd name="T2" fmla="*/ 572 w 676"/>
                  <a:gd name="T3" fmla="*/ 208 h 208"/>
                  <a:gd name="T4" fmla="*/ 104 w 676"/>
                  <a:gd name="T5" fmla="*/ 208 h 208"/>
                  <a:gd name="T6" fmla="*/ 0 w 676"/>
                  <a:gd name="T7" fmla="*/ 104 h 208"/>
                  <a:gd name="T8" fmla="*/ 0 w 676"/>
                  <a:gd name="T9" fmla="*/ 104 h 208"/>
                  <a:gd name="T10" fmla="*/ 104 w 676"/>
                  <a:gd name="T11" fmla="*/ 0 h 208"/>
                  <a:gd name="T12" fmla="*/ 572 w 676"/>
                  <a:gd name="T13" fmla="*/ 0 h 208"/>
                  <a:gd name="T14" fmla="*/ 676 w 676"/>
                  <a:gd name="T15" fmla="*/ 1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6" h="208">
                    <a:moveTo>
                      <a:pt x="676" y="104"/>
                    </a:moveTo>
                    <a:cubicBezTo>
                      <a:pt x="676" y="161"/>
                      <a:pt x="629" y="208"/>
                      <a:pt x="572" y="208"/>
                    </a:cubicBez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629" y="0"/>
                      <a:pt x="676" y="47"/>
                      <a:pt x="676" y="104"/>
                    </a:cubicBezTo>
                    <a:close/>
                  </a:path>
                </a:pathLst>
              </a:custGeom>
              <a:solidFill>
                <a:srgbClr val="CEA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9" name="Freeform 1355"/>
              <p:cNvSpPr/>
              <p:nvPr/>
            </p:nvSpPr>
            <p:spPr bwMode="auto">
              <a:xfrm>
                <a:off x="2577" y="4106"/>
                <a:ext cx="265" cy="386"/>
              </a:xfrm>
              <a:custGeom>
                <a:avLst/>
                <a:gdLst>
                  <a:gd name="T0" fmla="*/ 0 w 112"/>
                  <a:gd name="T1" fmla="*/ 0 h 163"/>
                  <a:gd name="T2" fmla="*/ 0 w 112"/>
                  <a:gd name="T3" fmla="*/ 163 h 163"/>
                  <a:gd name="T4" fmla="*/ 112 w 112"/>
                  <a:gd name="T5" fmla="*/ 81 h 163"/>
                  <a:gd name="T6" fmla="*/ 0 w 112"/>
                  <a:gd name="T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163">
                    <a:moveTo>
                      <a:pt x="0" y="0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64" y="158"/>
                      <a:pt x="112" y="124"/>
                      <a:pt x="112" y="81"/>
                    </a:cubicBezTo>
                    <a:cubicBezTo>
                      <a:pt x="112" y="39"/>
                      <a:pt x="64" y="4"/>
                      <a:pt x="0" y="0"/>
                    </a:cubicBezTo>
                    <a:close/>
                  </a:path>
                </a:pathLst>
              </a:cu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0" name="Oval 1356"/>
              <p:cNvSpPr>
                <a:spLocks noChangeArrowheads="1"/>
              </p:cNvSpPr>
              <p:nvPr/>
            </p:nvSpPr>
            <p:spPr bwMode="auto">
              <a:xfrm>
                <a:off x="4417" y="4012"/>
                <a:ext cx="492" cy="489"/>
              </a:xfrm>
              <a:prstGeom prst="ellipse">
                <a:avLst/>
              </a:pr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1" name="Oval 1357"/>
              <p:cNvSpPr>
                <a:spLocks noChangeArrowheads="1"/>
              </p:cNvSpPr>
              <p:nvPr/>
            </p:nvSpPr>
            <p:spPr bwMode="auto">
              <a:xfrm>
                <a:off x="4533" y="4227"/>
                <a:ext cx="61" cy="59"/>
              </a:xfrm>
              <a:prstGeom prst="ellipse">
                <a:avLst/>
              </a:pr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2" name="Oval 1358"/>
              <p:cNvSpPr>
                <a:spLocks noChangeArrowheads="1"/>
              </p:cNvSpPr>
              <p:nvPr/>
            </p:nvSpPr>
            <p:spPr bwMode="auto">
              <a:xfrm>
                <a:off x="4731" y="4227"/>
                <a:ext cx="62" cy="59"/>
              </a:xfrm>
              <a:prstGeom prst="ellipse">
                <a:avLst/>
              </a:prstGeom>
              <a:solidFill>
                <a:srgbClr val="F8E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3" name="Rectangle 1359"/>
              <p:cNvSpPr>
                <a:spLocks noChangeArrowheads="1"/>
              </p:cNvSpPr>
              <p:nvPr/>
            </p:nvSpPr>
            <p:spPr bwMode="auto">
              <a:xfrm>
                <a:off x="4128" y="2541"/>
                <a:ext cx="95" cy="20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5676763" y="4258248"/>
              <a:ext cx="345461" cy="803725"/>
              <a:chOff x="3546" y="1476"/>
              <a:chExt cx="588" cy="1368"/>
            </a:xfrm>
          </p:grpSpPr>
          <p:sp>
            <p:nvSpPr>
              <p:cNvPr id="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546" y="1476"/>
                <a:ext cx="588" cy="1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6"/>
              <p:cNvSpPr/>
              <p:nvPr/>
            </p:nvSpPr>
            <p:spPr bwMode="auto">
              <a:xfrm>
                <a:off x="3548" y="1478"/>
                <a:ext cx="586" cy="1371"/>
              </a:xfrm>
              <a:custGeom>
                <a:avLst/>
                <a:gdLst>
                  <a:gd name="T0" fmla="*/ 61 w 245"/>
                  <a:gd name="T1" fmla="*/ 576 h 577"/>
                  <a:gd name="T2" fmla="*/ 33 w 245"/>
                  <a:gd name="T3" fmla="*/ 565 h 577"/>
                  <a:gd name="T4" fmla="*/ 27 w 245"/>
                  <a:gd name="T5" fmla="*/ 539 h 577"/>
                  <a:gd name="T6" fmla="*/ 31 w 245"/>
                  <a:gd name="T7" fmla="*/ 511 h 577"/>
                  <a:gd name="T8" fmla="*/ 56 w 245"/>
                  <a:gd name="T9" fmla="*/ 492 h 577"/>
                  <a:gd name="T10" fmla="*/ 60 w 245"/>
                  <a:gd name="T11" fmla="*/ 491 h 577"/>
                  <a:gd name="T12" fmla="*/ 60 w 245"/>
                  <a:gd name="T13" fmla="*/ 191 h 577"/>
                  <a:gd name="T14" fmla="*/ 30 w 245"/>
                  <a:gd name="T15" fmla="*/ 195 h 577"/>
                  <a:gd name="T16" fmla="*/ 0 w 245"/>
                  <a:gd name="T17" fmla="*/ 163 h 577"/>
                  <a:gd name="T18" fmla="*/ 0 w 245"/>
                  <a:gd name="T19" fmla="*/ 150 h 577"/>
                  <a:gd name="T20" fmla="*/ 7 w 245"/>
                  <a:gd name="T21" fmla="*/ 126 h 577"/>
                  <a:gd name="T22" fmla="*/ 31 w 245"/>
                  <a:gd name="T23" fmla="*/ 112 h 577"/>
                  <a:gd name="T24" fmla="*/ 70 w 245"/>
                  <a:gd name="T25" fmla="*/ 87 h 577"/>
                  <a:gd name="T26" fmla="*/ 119 w 245"/>
                  <a:gd name="T27" fmla="*/ 37 h 577"/>
                  <a:gd name="T28" fmla="*/ 149 w 245"/>
                  <a:gd name="T29" fmla="*/ 4 h 577"/>
                  <a:gd name="T30" fmla="*/ 172 w 245"/>
                  <a:gd name="T31" fmla="*/ 0 h 577"/>
                  <a:gd name="T32" fmla="*/ 220 w 245"/>
                  <a:gd name="T33" fmla="*/ 0 h 577"/>
                  <a:gd name="T34" fmla="*/ 220 w 245"/>
                  <a:gd name="T35" fmla="*/ 494 h 577"/>
                  <a:gd name="T36" fmla="*/ 220 w 245"/>
                  <a:gd name="T37" fmla="*/ 494 h 577"/>
                  <a:gd name="T38" fmla="*/ 241 w 245"/>
                  <a:gd name="T39" fmla="*/ 514 h 577"/>
                  <a:gd name="T40" fmla="*/ 245 w 245"/>
                  <a:gd name="T41" fmla="*/ 548 h 577"/>
                  <a:gd name="T42" fmla="*/ 213 w 245"/>
                  <a:gd name="T43" fmla="*/ 576 h 577"/>
                  <a:gd name="T44" fmla="*/ 61 w 245"/>
                  <a:gd name="T45" fmla="*/ 576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577">
                    <a:moveTo>
                      <a:pt x="61" y="576"/>
                    </a:moveTo>
                    <a:cubicBezTo>
                      <a:pt x="56" y="576"/>
                      <a:pt x="41" y="577"/>
                      <a:pt x="33" y="565"/>
                    </a:cubicBezTo>
                    <a:cubicBezTo>
                      <a:pt x="29" y="560"/>
                      <a:pt x="27" y="552"/>
                      <a:pt x="27" y="539"/>
                    </a:cubicBezTo>
                    <a:cubicBezTo>
                      <a:pt x="27" y="522"/>
                      <a:pt x="28" y="516"/>
                      <a:pt x="31" y="511"/>
                    </a:cubicBezTo>
                    <a:cubicBezTo>
                      <a:pt x="36" y="500"/>
                      <a:pt x="47" y="495"/>
                      <a:pt x="56" y="492"/>
                    </a:cubicBezTo>
                    <a:cubicBezTo>
                      <a:pt x="58" y="492"/>
                      <a:pt x="60" y="491"/>
                      <a:pt x="60" y="491"/>
                    </a:cubicBezTo>
                    <a:cubicBezTo>
                      <a:pt x="60" y="191"/>
                      <a:pt x="60" y="191"/>
                      <a:pt x="60" y="191"/>
                    </a:cubicBezTo>
                    <a:cubicBezTo>
                      <a:pt x="48" y="193"/>
                      <a:pt x="39" y="195"/>
                      <a:pt x="30" y="195"/>
                    </a:cubicBezTo>
                    <a:cubicBezTo>
                      <a:pt x="12" y="195"/>
                      <a:pt x="0" y="182"/>
                      <a:pt x="0" y="163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40"/>
                      <a:pt x="2" y="132"/>
                      <a:pt x="7" y="126"/>
                    </a:cubicBezTo>
                    <a:cubicBezTo>
                      <a:pt x="12" y="121"/>
                      <a:pt x="19" y="116"/>
                      <a:pt x="31" y="112"/>
                    </a:cubicBezTo>
                    <a:cubicBezTo>
                      <a:pt x="37" y="109"/>
                      <a:pt x="49" y="103"/>
                      <a:pt x="70" y="87"/>
                    </a:cubicBezTo>
                    <a:cubicBezTo>
                      <a:pt x="86" y="75"/>
                      <a:pt x="103" y="58"/>
                      <a:pt x="119" y="37"/>
                    </a:cubicBezTo>
                    <a:cubicBezTo>
                      <a:pt x="141" y="10"/>
                      <a:pt x="145" y="7"/>
                      <a:pt x="149" y="4"/>
                    </a:cubicBezTo>
                    <a:cubicBezTo>
                      <a:pt x="155" y="1"/>
                      <a:pt x="162" y="0"/>
                      <a:pt x="172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0" y="494"/>
                      <a:pt x="220" y="494"/>
                      <a:pt x="220" y="494"/>
                    </a:cubicBezTo>
                    <a:cubicBezTo>
                      <a:pt x="220" y="494"/>
                      <a:pt x="220" y="494"/>
                      <a:pt x="220" y="494"/>
                    </a:cubicBezTo>
                    <a:cubicBezTo>
                      <a:pt x="231" y="499"/>
                      <a:pt x="238" y="506"/>
                      <a:pt x="241" y="514"/>
                    </a:cubicBezTo>
                    <a:cubicBezTo>
                      <a:pt x="243" y="519"/>
                      <a:pt x="245" y="527"/>
                      <a:pt x="245" y="548"/>
                    </a:cubicBezTo>
                    <a:cubicBezTo>
                      <a:pt x="245" y="562"/>
                      <a:pt x="235" y="576"/>
                      <a:pt x="213" y="576"/>
                    </a:cubicBezTo>
                    <a:lnTo>
                      <a:pt x="61" y="576"/>
                    </a:lnTo>
                    <a:close/>
                  </a:path>
                </a:pathLst>
              </a:custGeom>
              <a:solidFill>
                <a:srgbClr val="F9F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"/>
              <p:cNvSpPr/>
              <p:nvPr/>
            </p:nvSpPr>
            <p:spPr bwMode="auto">
              <a:xfrm>
                <a:off x="3596" y="1524"/>
                <a:ext cx="490" cy="1277"/>
              </a:xfrm>
              <a:custGeom>
                <a:avLst/>
                <a:gdLst>
                  <a:gd name="T0" fmla="*/ 61 w 205"/>
                  <a:gd name="T1" fmla="*/ 145 h 538"/>
                  <a:gd name="T2" fmla="*/ 10 w 205"/>
                  <a:gd name="T3" fmla="*/ 156 h 538"/>
                  <a:gd name="T4" fmla="*/ 0 w 205"/>
                  <a:gd name="T5" fmla="*/ 144 h 538"/>
                  <a:gd name="T6" fmla="*/ 0 w 205"/>
                  <a:gd name="T7" fmla="*/ 131 h 538"/>
                  <a:gd name="T8" fmla="*/ 3 w 205"/>
                  <a:gd name="T9" fmla="*/ 120 h 538"/>
                  <a:gd name="T10" fmla="*/ 18 w 205"/>
                  <a:gd name="T11" fmla="*/ 111 h 538"/>
                  <a:gd name="T12" fmla="*/ 62 w 205"/>
                  <a:gd name="T13" fmla="*/ 84 h 538"/>
                  <a:gd name="T14" fmla="*/ 115 w 205"/>
                  <a:gd name="T15" fmla="*/ 30 h 538"/>
                  <a:gd name="T16" fmla="*/ 139 w 205"/>
                  <a:gd name="T17" fmla="*/ 2 h 538"/>
                  <a:gd name="T18" fmla="*/ 152 w 205"/>
                  <a:gd name="T19" fmla="*/ 0 h 538"/>
                  <a:gd name="T20" fmla="*/ 179 w 205"/>
                  <a:gd name="T21" fmla="*/ 0 h 538"/>
                  <a:gd name="T22" fmla="*/ 179 w 205"/>
                  <a:gd name="T23" fmla="*/ 480 h 538"/>
                  <a:gd name="T24" fmla="*/ 191 w 205"/>
                  <a:gd name="T25" fmla="*/ 493 h 538"/>
                  <a:gd name="T26" fmla="*/ 202 w 205"/>
                  <a:gd name="T27" fmla="*/ 503 h 538"/>
                  <a:gd name="T28" fmla="*/ 205 w 205"/>
                  <a:gd name="T29" fmla="*/ 530 h 538"/>
                  <a:gd name="T30" fmla="*/ 193 w 205"/>
                  <a:gd name="T31" fmla="*/ 538 h 538"/>
                  <a:gd name="T32" fmla="*/ 41 w 205"/>
                  <a:gd name="T33" fmla="*/ 538 h 538"/>
                  <a:gd name="T34" fmla="*/ 29 w 205"/>
                  <a:gd name="T35" fmla="*/ 535 h 538"/>
                  <a:gd name="T36" fmla="*/ 27 w 205"/>
                  <a:gd name="T37" fmla="*/ 521 h 538"/>
                  <a:gd name="T38" fmla="*/ 29 w 205"/>
                  <a:gd name="T39" fmla="*/ 500 h 538"/>
                  <a:gd name="T40" fmla="*/ 43 w 205"/>
                  <a:gd name="T41" fmla="*/ 493 h 538"/>
                  <a:gd name="T42" fmla="*/ 61 w 205"/>
                  <a:gd name="T43" fmla="*/ 476 h 538"/>
                  <a:gd name="T44" fmla="*/ 61 w 205"/>
                  <a:gd name="T45" fmla="*/ 145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538">
                    <a:moveTo>
                      <a:pt x="61" y="145"/>
                    </a:moveTo>
                    <a:cubicBezTo>
                      <a:pt x="41" y="152"/>
                      <a:pt x="24" y="156"/>
                      <a:pt x="10" y="156"/>
                    </a:cubicBezTo>
                    <a:cubicBezTo>
                      <a:pt x="4" y="156"/>
                      <a:pt x="0" y="152"/>
                      <a:pt x="0" y="144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26"/>
                      <a:pt x="1" y="122"/>
                      <a:pt x="3" y="120"/>
                    </a:cubicBezTo>
                    <a:cubicBezTo>
                      <a:pt x="5" y="117"/>
                      <a:pt x="10" y="114"/>
                      <a:pt x="18" y="111"/>
                    </a:cubicBezTo>
                    <a:cubicBezTo>
                      <a:pt x="29" y="107"/>
                      <a:pt x="43" y="98"/>
                      <a:pt x="62" y="84"/>
                    </a:cubicBezTo>
                    <a:cubicBezTo>
                      <a:pt x="80" y="71"/>
                      <a:pt x="98" y="53"/>
                      <a:pt x="115" y="30"/>
                    </a:cubicBezTo>
                    <a:cubicBezTo>
                      <a:pt x="129" y="13"/>
                      <a:pt x="137" y="3"/>
                      <a:pt x="139" y="2"/>
                    </a:cubicBezTo>
                    <a:cubicBezTo>
                      <a:pt x="142" y="0"/>
                      <a:pt x="146" y="0"/>
                      <a:pt x="152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480"/>
                      <a:pt x="179" y="480"/>
                      <a:pt x="179" y="480"/>
                    </a:cubicBezTo>
                    <a:cubicBezTo>
                      <a:pt x="179" y="485"/>
                      <a:pt x="183" y="489"/>
                      <a:pt x="191" y="493"/>
                    </a:cubicBezTo>
                    <a:cubicBezTo>
                      <a:pt x="197" y="496"/>
                      <a:pt x="201" y="499"/>
                      <a:pt x="202" y="503"/>
                    </a:cubicBezTo>
                    <a:cubicBezTo>
                      <a:pt x="204" y="506"/>
                      <a:pt x="205" y="515"/>
                      <a:pt x="205" y="530"/>
                    </a:cubicBezTo>
                    <a:cubicBezTo>
                      <a:pt x="205" y="536"/>
                      <a:pt x="201" y="538"/>
                      <a:pt x="193" y="538"/>
                    </a:cubicBezTo>
                    <a:cubicBezTo>
                      <a:pt x="41" y="538"/>
                      <a:pt x="41" y="538"/>
                      <a:pt x="41" y="538"/>
                    </a:cubicBezTo>
                    <a:cubicBezTo>
                      <a:pt x="35" y="538"/>
                      <a:pt x="31" y="537"/>
                      <a:pt x="29" y="535"/>
                    </a:cubicBezTo>
                    <a:cubicBezTo>
                      <a:pt x="28" y="533"/>
                      <a:pt x="27" y="529"/>
                      <a:pt x="27" y="521"/>
                    </a:cubicBezTo>
                    <a:cubicBezTo>
                      <a:pt x="27" y="510"/>
                      <a:pt x="28" y="503"/>
                      <a:pt x="29" y="500"/>
                    </a:cubicBezTo>
                    <a:cubicBezTo>
                      <a:pt x="30" y="498"/>
                      <a:pt x="35" y="495"/>
                      <a:pt x="43" y="493"/>
                    </a:cubicBezTo>
                    <a:cubicBezTo>
                      <a:pt x="55" y="489"/>
                      <a:pt x="61" y="483"/>
                      <a:pt x="61" y="476"/>
                    </a:cubicBezTo>
                    <a:lnTo>
                      <a:pt x="61" y="145"/>
                    </a:lnTo>
                    <a:close/>
                  </a:path>
                </a:pathLst>
              </a:custGeom>
              <a:solidFill>
                <a:srgbClr val="EAA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2314939" y="1509337"/>
            <a:ext cx="438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游戏名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Monster Sniper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（怪物狙击手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15255" y="4169972"/>
            <a:ext cx="6147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怎么玩 ： 点击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可以暂停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播放音乐，点击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进入游戏。小怪兽随机出现在屏幕上奔跑！点击右键开启瞄准镜，开镜模式下点击左键将小怪物击毙。（开镜自带全屏减速效果，方便射击）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14968" y="2578530"/>
            <a:ext cx="43821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游戏特点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操作简单，可爱的画风，欢快的音乐，老少皆宜。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419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5162" y="1218162"/>
            <a:ext cx="4421676" cy="44216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9403" y="2875002"/>
            <a:ext cx="357319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775451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275094" y="842211"/>
            <a:ext cx="2085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25452" y="549823"/>
            <a:ext cx="194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</a:p>
        </p:txBody>
      </p:sp>
      <p:sp>
        <p:nvSpPr>
          <p:cNvPr id="339" name="Rectangle 307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Rectangle 308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309"/>
          <p:cNvSpPr>
            <a:spLocks noChangeArrowheads="1"/>
          </p:cNvSpPr>
          <p:nvPr/>
        </p:nvSpPr>
        <p:spPr bwMode="auto">
          <a:xfrm>
            <a:off x="4505325" y="4746625"/>
            <a:ext cx="1588" cy="1588"/>
          </a:xfrm>
          <a:prstGeom prst="rect">
            <a:avLst/>
          </a:prstGeom>
          <a:solidFill>
            <a:srgbClr val="149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30" name="组合 1329"/>
          <p:cNvGrpSpPr/>
          <p:nvPr/>
        </p:nvGrpSpPr>
        <p:grpSpPr>
          <a:xfrm>
            <a:off x="922546" y="426712"/>
            <a:ext cx="1227138" cy="1063625"/>
            <a:chOff x="3203575" y="3411538"/>
            <a:chExt cx="1227138" cy="1063625"/>
          </a:xfrm>
        </p:grpSpPr>
        <p:sp>
          <p:nvSpPr>
            <p:cNvPr id="342" name="Freeform 310"/>
            <p:cNvSpPr/>
            <p:nvPr/>
          </p:nvSpPr>
          <p:spPr bwMode="auto">
            <a:xfrm>
              <a:off x="3203575" y="3411538"/>
              <a:ext cx="1227138" cy="739775"/>
            </a:xfrm>
            <a:custGeom>
              <a:avLst/>
              <a:gdLst>
                <a:gd name="T0" fmla="*/ 229 w 325"/>
                <a:gd name="T1" fmla="*/ 196 h 196"/>
                <a:gd name="T2" fmla="*/ 198 w 325"/>
                <a:gd name="T3" fmla="*/ 172 h 196"/>
                <a:gd name="T4" fmla="*/ 170 w 325"/>
                <a:gd name="T5" fmla="*/ 150 h 196"/>
                <a:gd name="T6" fmla="*/ 146 w 325"/>
                <a:gd name="T7" fmla="*/ 130 h 196"/>
                <a:gd name="T8" fmla="*/ 122 w 325"/>
                <a:gd name="T9" fmla="*/ 110 h 196"/>
                <a:gd name="T10" fmla="*/ 99 w 325"/>
                <a:gd name="T11" fmla="*/ 90 h 196"/>
                <a:gd name="T12" fmla="*/ 76 w 325"/>
                <a:gd name="T13" fmla="*/ 70 h 196"/>
                <a:gd name="T14" fmla="*/ 52 w 325"/>
                <a:gd name="T15" fmla="*/ 49 h 196"/>
                <a:gd name="T16" fmla="*/ 27 w 325"/>
                <a:gd name="T17" fmla="*/ 26 h 196"/>
                <a:gd name="T18" fmla="*/ 0 w 325"/>
                <a:gd name="T19" fmla="*/ 0 h 196"/>
                <a:gd name="T20" fmla="*/ 32 w 325"/>
                <a:gd name="T21" fmla="*/ 18 h 196"/>
                <a:gd name="T22" fmla="*/ 63 w 325"/>
                <a:gd name="T23" fmla="*/ 34 h 196"/>
                <a:gd name="T24" fmla="*/ 91 w 325"/>
                <a:gd name="T25" fmla="*/ 48 h 196"/>
                <a:gd name="T26" fmla="*/ 118 w 325"/>
                <a:gd name="T27" fmla="*/ 62 h 196"/>
                <a:gd name="T28" fmla="*/ 145 w 325"/>
                <a:gd name="T29" fmla="*/ 75 h 196"/>
                <a:gd name="T30" fmla="*/ 171 w 325"/>
                <a:gd name="T31" fmla="*/ 87 h 196"/>
                <a:gd name="T32" fmla="*/ 198 w 325"/>
                <a:gd name="T33" fmla="*/ 100 h 196"/>
                <a:gd name="T34" fmla="*/ 226 w 325"/>
                <a:gd name="T35" fmla="*/ 112 h 196"/>
                <a:gd name="T36" fmla="*/ 257 w 325"/>
                <a:gd name="T37" fmla="*/ 125 h 196"/>
                <a:gd name="T38" fmla="*/ 289 w 325"/>
                <a:gd name="T39" fmla="*/ 139 h 196"/>
                <a:gd name="T40" fmla="*/ 325 w 325"/>
                <a:gd name="T41" fmla="*/ 153 h 196"/>
                <a:gd name="T42" fmla="*/ 300 w 325"/>
                <a:gd name="T43" fmla="*/ 165 h 196"/>
                <a:gd name="T44" fmla="*/ 277 w 325"/>
                <a:gd name="T45" fmla="*/ 175 h 196"/>
                <a:gd name="T46" fmla="*/ 255 w 325"/>
                <a:gd name="T47" fmla="*/ 185 h 196"/>
                <a:gd name="T48" fmla="*/ 229 w 325"/>
                <a:gd name="T4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" h="196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5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30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4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2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6" y="157"/>
                    <a:pt x="307" y="161"/>
                    <a:pt x="300" y="165"/>
                  </a:cubicBezTo>
                  <a:cubicBezTo>
                    <a:pt x="292" y="169"/>
                    <a:pt x="285" y="172"/>
                    <a:pt x="277" y="175"/>
                  </a:cubicBezTo>
                  <a:cubicBezTo>
                    <a:pt x="270" y="178"/>
                    <a:pt x="263" y="182"/>
                    <a:pt x="255" y="185"/>
                  </a:cubicBezTo>
                  <a:cubicBezTo>
                    <a:pt x="247" y="188"/>
                    <a:pt x="239" y="192"/>
                    <a:pt x="229" y="196"/>
                  </a:cubicBezTo>
                  <a:close/>
                </a:path>
              </a:pathLst>
            </a:custGeom>
            <a:gradFill>
              <a:gsLst>
                <a:gs pos="85000">
                  <a:srgbClr val="F2F2F2"/>
                </a:gs>
                <a:gs pos="30000">
                  <a:srgbClr val="E3E3E3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3" name="Freeform 311"/>
            <p:cNvSpPr/>
            <p:nvPr/>
          </p:nvSpPr>
          <p:spPr bwMode="auto">
            <a:xfrm>
              <a:off x="3203575" y="3411538"/>
              <a:ext cx="863600" cy="957263"/>
            </a:xfrm>
            <a:custGeom>
              <a:avLst/>
              <a:gdLst>
                <a:gd name="T0" fmla="*/ 229 w 229"/>
                <a:gd name="T1" fmla="*/ 196 h 254"/>
                <a:gd name="T2" fmla="*/ 198 w 229"/>
                <a:gd name="T3" fmla="*/ 172 h 254"/>
                <a:gd name="T4" fmla="*/ 170 w 229"/>
                <a:gd name="T5" fmla="*/ 150 h 254"/>
                <a:gd name="T6" fmla="*/ 146 w 229"/>
                <a:gd name="T7" fmla="*/ 129 h 254"/>
                <a:gd name="T8" fmla="*/ 122 w 229"/>
                <a:gd name="T9" fmla="*/ 110 h 254"/>
                <a:gd name="T10" fmla="*/ 99 w 229"/>
                <a:gd name="T11" fmla="*/ 90 h 254"/>
                <a:gd name="T12" fmla="*/ 76 w 229"/>
                <a:gd name="T13" fmla="*/ 70 h 254"/>
                <a:gd name="T14" fmla="*/ 52 w 229"/>
                <a:gd name="T15" fmla="*/ 49 h 254"/>
                <a:gd name="T16" fmla="*/ 27 w 229"/>
                <a:gd name="T17" fmla="*/ 26 h 254"/>
                <a:gd name="T18" fmla="*/ 0 w 229"/>
                <a:gd name="T19" fmla="*/ 0 h 254"/>
                <a:gd name="T20" fmla="*/ 22 w 229"/>
                <a:gd name="T21" fmla="*/ 30 h 254"/>
                <a:gd name="T22" fmla="*/ 43 w 229"/>
                <a:gd name="T23" fmla="*/ 57 h 254"/>
                <a:gd name="T24" fmla="*/ 63 w 229"/>
                <a:gd name="T25" fmla="*/ 82 h 254"/>
                <a:gd name="T26" fmla="*/ 82 w 229"/>
                <a:gd name="T27" fmla="*/ 105 h 254"/>
                <a:gd name="T28" fmla="*/ 101 w 229"/>
                <a:gd name="T29" fmla="*/ 128 h 254"/>
                <a:gd name="T30" fmla="*/ 120 w 229"/>
                <a:gd name="T31" fmla="*/ 151 h 254"/>
                <a:gd name="T32" fmla="*/ 140 w 229"/>
                <a:gd name="T33" fmla="*/ 175 h 254"/>
                <a:gd name="T34" fmla="*/ 161 w 229"/>
                <a:gd name="T35" fmla="*/ 199 h 254"/>
                <a:gd name="T36" fmla="*/ 184 w 229"/>
                <a:gd name="T37" fmla="*/ 225 h 254"/>
                <a:gd name="T38" fmla="*/ 211 w 229"/>
                <a:gd name="T39" fmla="*/ 254 h 254"/>
                <a:gd name="T40" fmla="*/ 220 w 229"/>
                <a:gd name="T41" fmla="*/ 225 h 254"/>
                <a:gd name="T42" fmla="*/ 229 w 229"/>
                <a:gd name="T4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54">
                  <a:moveTo>
                    <a:pt x="229" y="196"/>
                  </a:moveTo>
                  <a:cubicBezTo>
                    <a:pt x="218" y="188"/>
                    <a:pt x="207" y="180"/>
                    <a:pt x="198" y="172"/>
                  </a:cubicBezTo>
                  <a:cubicBezTo>
                    <a:pt x="188" y="164"/>
                    <a:pt x="179" y="157"/>
                    <a:pt x="170" y="150"/>
                  </a:cubicBezTo>
                  <a:cubicBezTo>
                    <a:pt x="162" y="143"/>
                    <a:pt x="154" y="136"/>
                    <a:pt x="146" y="129"/>
                  </a:cubicBezTo>
                  <a:cubicBezTo>
                    <a:pt x="138" y="123"/>
                    <a:pt x="130" y="116"/>
                    <a:pt x="122" y="110"/>
                  </a:cubicBezTo>
                  <a:cubicBezTo>
                    <a:pt x="114" y="103"/>
                    <a:pt x="107" y="97"/>
                    <a:pt x="99" y="90"/>
                  </a:cubicBezTo>
                  <a:cubicBezTo>
                    <a:pt x="92" y="83"/>
                    <a:pt x="84" y="77"/>
                    <a:pt x="76" y="70"/>
                  </a:cubicBezTo>
                  <a:cubicBezTo>
                    <a:pt x="68" y="63"/>
                    <a:pt x="61" y="56"/>
                    <a:pt x="52" y="49"/>
                  </a:cubicBezTo>
                  <a:cubicBezTo>
                    <a:pt x="44" y="41"/>
                    <a:pt x="36" y="34"/>
                    <a:pt x="27" y="26"/>
                  </a:cubicBezTo>
                  <a:cubicBezTo>
                    <a:pt x="19" y="18"/>
                    <a:pt x="10" y="9"/>
                    <a:pt x="0" y="0"/>
                  </a:cubicBezTo>
                  <a:cubicBezTo>
                    <a:pt x="8" y="11"/>
                    <a:pt x="15" y="20"/>
                    <a:pt x="22" y="30"/>
                  </a:cubicBezTo>
                  <a:cubicBezTo>
                    <a:pt x="29" y="39"/>
                    <a:pt x="36" y="48"/>
                    <a:pt x="43" y="57"/>
                  </a:cubicBezTo>
                  <a:cubicBezTo>
                    <a:pt x="50" y="65"/>
                    <a:pt x="56" y="74"/>
                    <a:pt x="63" y="82"/>
                  </a:cubicBezTo>
                  <a:cubicBezTo>
                    <a:pt x="69" y="90"/>
                    <a:pt x="75" y="98"/>
                    <a:pt x="82" y="105"/>
                  </a:cubicBezTo>
                  <a:cubicBezTo>
                    <a:pt x="88" y="113"/>
                    <a:pt x="94" y="121"/>
                    <a:pt x="101" y="128"/>
                  </a:cubicBezTo>
                  <a:cubicBezTo>
                    <a:pt x="107" y="136"/>
                    <a:pt x="113" y="144"/>
                    <a:pt x="120" y="151"/>
                  </a:cubicBezTo>
                  <a:cubicBezTo>
                    <a:pt x="126" y="159"/>
                    <a:pt x="133" y="167"/>
                    <a:pt x="140" y="175"/>
                  </a:cubicBezTo>
                  <a:cubicBezTo>
                    <a:pt x="147" y="183"/>
                    <a:pt x="154" y="191"/>
                    <a:pt x="161" y="199"/>
                  </a:cubicBezTo>
                  <a:cubicBezTo>
                    <a:pt x="169" y="208"/>
                    <a:pt x="176" y="216"/>
                    <a:pt x="184" y="225"/>
                  </a:cubicBezTo>
                  <a:cubicBezTo>
                    <a:pt x="193" y="235"/>
                    <a:pt x="201" y="244"/>
                    <a:pt x="211" y="254"/>
                  </a:cubicBezTo>
                  <a:cubicBezTo>
                    <a:pt x="214" y="242"/>
                    <a:pt x="217" y="234"/>
                    <a:pt x="220" y="225"/>
                  </a:cubicBezTo>
                  <a:cubicBezTo>
                    <a:pt x="222" y="216"/>
                    <a:pt x="225" y="208"/>
                    <a:pt x="229" y="196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4" name="Freeform 312"/>
            <p:cNvSpPr/>
            <p:nvPr/>
          </p:nvSpPr>
          <p:spPr bwMode="auto">
            <a:xfrm>
              <a:off x="3863975" y="4222750"/>
              <a:ext cx="134938" cy="146050"/>
            </a:xfrm>
            <a:custGeom>
              <a:avLst/>
              <a:gdLst>
                <a:gd name="T0" fmla="*/ 20 w 36"/>
                <a:gd name="T1" fmla="*/ 0 h 39"/>
                <a:gd name="T2" fmla="*/ 28 w 36"/>
                <a:gd name="T3" fmla="*/ 19 h 39"/>
                <a:gd name="T4" fmla="*/ 36 w 36"/>
                <a:gd name="T5" fmla="*/ 39 h 39"/>
                <a:gd name="T6" fmla="*/ 17 w 36"/>
                <a:gd name="T7" fmla="*/ 25 h 39"/>
                <a:gd name="T8" fmla="*/ 0 w 36"/>
                <a:gd name="T9" fmla="*/ 10 h 39"/>
                <a:gd name="T10" fmla="*/ 20 w 3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20" y="0"/>
                  </a:moveTo>
                  <a:cubicBezTo>
                    <a:pt x="23" y="7"/>
                    <a:pt x="25" y="13"/>
                    <a:pt x="28" y="19"/>
                  </a:cubicBezTo>
                  <a:cubicBezTo>
                    <a:pt x="30" y="25"/>
                    <a:pt x="32" y="31"/>
                    <a:pt x="36" y="39"/>
                  </a:cubicBezTo>
                  <a:cubicBezTo>
                    <a:pt x="28" y="33"/>
                    <a:pt x="23" y="29"/>
                    <a:pt x="17" y="25"/>
                  </a:cubicBezTo>
                  <a:cubicBezTo>
                    <a:pt x="12" y="20"/>
                    <a:pt x="7" y="16"/>
                    <a:pt x="0" y="10"/>
                  </a:cubicBezTo>
                  <a:cubicBezTo>
                    <a:pt x="8" y="6"/>
                    <a:pt x="12" y="4"/>
                    <a:pt x="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5" name="Freeform 313"/>
            <p:cNvSpPr/>
            <p:nvPr/>
          </p:nvSpPr>
          <p:spPr bwMode="auto">
            <a:xfrm>
              <a:off x="3203575" y="3411538"/>
              <a:ext cx="735013" cy="1063625"/>
            </a:xfrm>
            <a:custGeom>
              <a:avLst/>
              <a:gdLst>
                <a:gd name="T0" fmla="*/ 195 w 195"/>
                <a:gd name="T1" fmla="*/ 215 h 282"/>
                <a:gd name="T2" fmla="*/ 169 w 195"/>
                <a:gd name="T3" fmla="*/ 188 h 282"/>
                <a:gd name="T4" fmla="*/ 145 w 195"/>
                <a:gd name="T5" fmla="*/ 164 h 282"/>
                <a:gd name="T6" fmla="*/ 124 w 195"/>
                <a:gd name="T7" fmla="*/ 141 h 282"/>
                <a:gd name="T8" fmla="*/ 104 w 195"/>
                <a:gd name="T9" fmla="*/ 119 h 282"/>
                <a:gd name="T10" fmla="*/ 84 w 195"/>
                <a:gd name="T11" fmla="*/ 98 h 282"/>
                <a:gd name="T12" fmla="*/ 65 w 195"/>
                <a:gd name="T13" fmla="*/ 76 h 282"/>
                <a:gd name="T14" fmla="*/ 44 w 195"/>
                <a:gd name="T15" fmla="*/ 53 h 282"/>
                <a:gd name="T16" fmla="*/ 23 w 195"/>
                <a:gd name="T17" fmla="*/ 28 h 282"/>
                <a:gd name="T18" fmla="*/ 0 w 195"/>
                <a:gd name="T19" fmla="*/ 0 h 282"/>
                <a:gd name="T20" fmla="*/ 8 w 195"/>
                <a:gd name="T21" fmla="*/ 36 h 282"/>
                <a:gd name="T22" fmla="*/ 16 w 195"/>
                <a:gd name="T23" fmla="*/ 68 h 282"/>
                <a:gd name="T24" fmla="*/ 23 w 195"/>
                <a:gd name="T25" fmla="*/ 98 h 282"/>
                <a:gd name="T26" fmla="*/ 30 w 195"/>
                <a:gd name="T27" fmla="*/ 127 h 282"/>
                <a:gd name="T28" fmla="*/ 38 w 195"/>
                <a:gd name="T29" fmla="*/ 155 h 282"/>
                <a:gd name="T30" fmla="*/ 45 w 195"/>
                <a:gd name="T31" fmla="*/ 184 h 282"/>
                <a:gd name="T32" fmla="*/ 53 w 195"/>
                <a:gd name="T33" fmla="*/ 214 h 282"/>
                <a:gd name="T34" fmla="*/ 62 w 195"/>
                <a:gd name="T35" fmla="*/ 246 h 282"/>
                <a:gd name="T36" fmla="*/ 72 w 195"/>
                <a:gd name="T37" fmla="*/ 282 h 282"/>
                <a:gd name="T38" fmla="*/ 100 w 195"/>
                <a:gd name="T39" fmla="*/ 268 h 282"/>
                <a:gd name="T40" fmla="*/ 123 w 195"/>
                <a:gd name="T41" fmla="*/ 255 h 282"/>
                <a:gd name="T42" fmla="*/ 146 w 195"/>
                <a:gd name="T43" fmla="*/ 243 h 282"/>
                <a:gd name="T44" fmla="*/ 169 w 195"/>
                <a:gd name="T45" fmla="*/ 230 h 282"/>
                <a:gd name="T46" fmla="*/ 195 w 195"/>
                <a:gd name="T47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82">
                  <a:moveTo>
                    <a:pt x="195" y="215"/>
                  </a:moveTo>
                  <a:cubicBezTo>
                    <a:pt x="186" y="205"/>
                    <a:pt x="177" y="196"/>
                    <a:pt x="169" y="188"/>
                  </a:cubicBezTo>
                  <a:cubicBezTo>
                    <a:pt x="160" y="180"/>
                    <a:pt x="153" y="171"/>
                    <a:pt x="145" y="164"/>
                  </a:cubicBezTo>
                  <a:cubicBezTo>
                    <a:pt x="138" y="156"/>
                    <a:pt x="131" y="148"/>
                    <a:pt x="124" y="141"/>
                  </a:cubicBezTo>
                  <a:cubicBezTo>
                    <a:pt x="117" y="134"/>
                    <a:pt x="110" y="126"/>
                    <a:pt x="104" y="119"/>
                  </a:cubicBezTo>
                  <a:cubicBezTo>
                    <a:pt x="97" y="112"/>
                    <a:pt x="91" y="105"/>
                    <a:pt x="84" y="98"/>
                  </a:cubicBezTo>
                  <a:cubicBezTo>
                    <a:pt x="78" y="91"/>
                    <a:pt x="71" y="83"/>
                    <a:pt x="65" y="76"/>
                  </a:cubicBezTo>
                  <a:cubicBezTo>
                    <a:pt x="58" y="68"/>
                    <a:pt x="51" y="61"/>
                    <a:pt x="44" y="53"/>
                  </a:cubicBezTo>
                  <a:cubicBezTo>
                    <a:pt x="38" y="45"/>
                    <a:pt x="30" y="37"/>
                    <a:pt x="23" y="28"/>
                  </a:cubicBezTo>
                  <a:cubicBezTo>
                    <a:pt x="16" y="19"/>
                    <a:pt x="8" y="10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9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5"/>
                    <a:pt x="43" y="174"/>
                    <a:pt x="45" y="184"/>
                  </a:cubicBezTo>
                  <a:cubicBezTo>
                    <a:pt x="48" y="194"/>
                    <a:pt x="50" y="204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8"/>
                    <a:pt x="69" y="269"/>
                    <a:pt x="72" y="282"/>
                  </a:cubicBezTo>
                  <a:cubicBezTo>
                    <a:pt x="82" y="277"/>
                    <a:pt x="91" y="272"/>
                    <a:pt x="100" y="268"/>
                  </a:cubicBezTo>
                  <a:cubicBezTo>
                    <a:pt x="108" y="263"/>
                    <a:pt x="116" y="259"/>
                    <a:pt x="123" y="255"/>
                  </a:cubicBezTo>
                  <a:cubicBezTo>
                    <a:pt x="131" y="251"/>
                    <a:pt x="138" y="247"/>
                    <a:pt x="146" y="243"/>
                  </a:cubicBezTo>
                  <a:cubicBezTo>
                    <a:pt x="153" y="239"/>
                    <a:pt x="161" y="235"/>
                    <a:pt x="169" y="230"/>
                  </a:cubicBezTo>
                  <a:cubicBezTo>
                    <a:pt x="177" y="225"/>
                    <a:pt x="185" y="220"/>
                    <a:pt x="195" y="215"/>
                  </a:cubicBezTo>
                  <a:close/>
                </a:path>
              </a:pathLst>
            </a:custGeom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30000">
                  <a:srgbClr val="DBDBDB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6" name="Freeform 314"/>
            <p:cNvSpPr/>
            <p:nvPr/>
          </p:nvSpPr>
          <p:spPr bwMode="auto">
            <a:xfrm>
              <a:off x="3203575" y="3411538"/>
              <a:ext cx="1227138" cy="577850"/>
            </a:xfrm>
            <a:custGeom>
              <a:avLst/>
              <a:gdLst>
                <a:gd name="T0" fmla="*/ 141 w 325"/>
                <a:gd name="T1" fmla="*/ 126 h 153"/>
                <a:gd name="T2" fmla="*/ 114 w 325"/>
                <a:gd name="T3" fmla="*/ 103 h 153"/>
                <a:gd name="T4" fmla="*/ 91 w 325"/>
                <a:gd name="T5" fmla="*/ 83 h 153"/>
                <a:gd name="T6" fmla="*/ 69 w 325"/>
                <a:gd name="T7" fmla="*/ 64 h 153"/>
                <a:gd name="T8" fmla="*/ 48 w 325"/>
                <a:gd name="T9" fmla="*/ 45 h 153"/>
                <a:gd name="T10" fmla="*/ 25 w 325"/>
                <a:gd name="T11" fmla="*/ 24 h 153"/>
                <a:gd name="T12" fmla="*/ 0 w 325"/>
                <a:gd name="T13" fmla="*/ 0 h 153"/>
                <a:gd name="T14" fmla="*/ 32 w 325"/>
                <a:gd name="T15" fmla="*/ 18 h 153"/>
                <a:gd name="T16" fmla="*/ 63 w 325"/>
                <a:gd name="T17" fmla="*/ 34 h 153"/>
                <a:gd name="T18" fmla="*/ 91 w 325"/>
                <a:gd name="T19" fmla="*/ 48 h 153"/>
                <a:gd name="T20" fmla="*/ 118 w 325"/>
                <a:gd name="T21" fmla="*/ 62 h 153"/>
                <a:gd name="T22" fmla="*/ 145 w 325"/>
                <a:gd name="T23" fmla="*/ 75 h 153"/>
                <a:gd name="T24" fmla="*/ 171 w 325"/>
                <a:gd name="T25" fmla="*/ 87 h 153"/>
                <a:gd name="T26" fmla="*/ 198 w 325"/>
                <a:gd name="T27" fmla="*/ 100 h 153"/>
                <a:gd name="T28" fmla="*/ 226 w 325"/>
                <a:gd name="T29" fmla="*/ 112 h 153"/>
                <a:gd name="T30" fmla="*/ 257 w 325"/>
                <a:gd name="T31" fmla="*/ 125 h 153"/>
                <a:gd name="T32" fmla="*/ 289 w 325"/>
                <a:gd name="T33" fmla="*/ 139 h 153"/>
                <a:gd name="T34" fmla="*/ 325 w 325"/>
                <a:gd name="T35" fmla="*/ 153 h 153"/>
                <a:gd name="T36" fmla="*/ 291 w 325"/>
                <a:gd name="T37" fmla="*/ 149 h 153"/>
                <a:gd name="T38" fmla="*/ 260 w 325"/>
                <a:gd name="T39" fmla="*/ 145 h 153"/>
                <a:gd name="T40" fmla="*/ 232 w 325"/>
                <a:gd name="T41" fmla="*/ 141 h 153"/>
                <a:gd name="T42" fmla="*/ 205 w 325"/>
                <a:gd name="T43" fmla="*/ 137 h 153"/>
                <a:gd name="T44" fmla="*/ 175 w 325"/>
                <a:gd name="T45" fmla="*/ 132 h 153"/>
                <a:gd name="T46" fmla="*/ 141 w 325"/>
                <a:gd name="T47" fmla="*/ 1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153">
                  <a:moveTo>
                    <a:pt x="141" y="126"/>
                  </a:moveTo>
                  <a:cubicBezTo>
                    <a:pt x="132" y="118"/>
                    <a:pt x="123" y="110"/>
                    <a:pt x="114" y="103"/>
                  </a:cubicBezTo>
                  <a:cubicBezTo>
                    <a:pt x="106" y="96"/>
                    <a:pt x="98" y="89"/>
                    <a:pt x="91" y="83"/>
                  </a:cubicBezTo>
                  <a:cubicBezTo>
                    <a:pt x="83" y="76"/>
                    <a:pt x="76" y="70"/>
                    <a:pt x="69" y="64"/>
                  </a:cubicBezTo>
                  <a:cubicBezTo>
                    <a:pt x="62" y="58"/>
                    <a:pt x="55" y="51"/>
                    <a:pt x="48" y="45"/>
                  </a:cubicBezTo>
                  <a:cubicBezTo>
                    <a:pt x="41" y="38"/>
                    <a:pt x="33" y="31"/>
                    <a:pt x="25" y="24"/>
                  </a:cubicBezTo>
                  <a:cubicBezTo>
                    <a:pt x="17" y="17"/>
                    <a:pt x="9" y="9"/>
                    <a:pt x="0" y="0"/>
                  </a:cubicBezTo>
                  <a:cubicBezTo>
                    <a:pt x="11" y="6"/>
                    <a:pt x="22" y="12"/>
                    <a:pt x="32" y="18"/>
                  </a:cubicBezTo>
                  <a:cubicBezTo>
                    <a:pt x="43" y="23"/>
                    <a:pt x="53" y="29"/>
                    <a:pt x="63" y="34"/>
                  </a:cubicBezTo>
                  <a:cubicBezTo>
                    <a:pt x="72" y="39"/>
                    <a:pt x="82" y="43"/>
                    <a:pt x="91" y="48"/>
                  </a:cubicBezTo>
                  <a:cubicBezTo>
                    <a:pt x="100" y="53"/>
                    <a:pt x="109" y="57"/>
                    <a:pt x="118" y="62"/>
                  </a:cubicBezTo>
                  <a:cubicBezTo>
                    <a:pt x="127" y="66"/>
                    <a:pt x="136" y="70"/>
                    <a:pt x="145" y="75"/>
                  </a:cubicBezTo>
                  <a:cubicBezTo>
                    <a:pt x="153" y="79"/>
                    <a:pt x="162" y="83"/>
                    <a:pt x="171" y="87"/>
                  </a:cubicBezTo>
                  <a:cubicBezTo>
                    <a:pt x="180" y="91"/>
                    <a:pt x="189" y="96"/>
                    <a:pt x="198" y="100"/>
                  </a:cubicBezTo>
                  <a:cubicBezTo>
                    <a:pt x="207" y="104"/>
                    <a:pt x="217" y="108"/>
                    <a:pt x="226" y="112"/>
                  </a:cubicBezTo>
                  <a:cubicBezTo>
                    <a:pt x="236" y="116"/>
                    <a:pt x="246" y="121"/>
                    <a:pt x="257" y="125"/>
                  </a:cubicBezTo>
                  <a:cubicBezTo>
                    <a:pt x="267" y="130"/>
                    <a:pt x="278" y="134"/>
                    <a:pt x="289" y="139"/>
                  </a:cubicBezTo>
                  <a:cubicBezTo>
                    <a:pt x="301" y="143"/>
                    <a:pt x="313" y="148"/>
                    <a:pt x="325" y="153"/>
                  </a:cubicBezTo>
                  <a:cubicBezTo>
                    <a:pt x="313" y="152"/>
                    <a:pt x="301" y="150"/>
                    <a:pt x="291" y="149"/>
                  </a:cubicBezTo>
                  <a:cubicBezTo>
                    <a:pt x="280" y="148"/>
                    <a:pt x="270" y="146"/>
                    <a:pt x="260" y="145"/>
                  </a:cubicBezTo>
                  <a:cubicBezTo>
                    <a:pt x="251" y="144"/>
                    <a:pt x="242" y="142"/>
                    <a:pt x="232" y="141"/>
                  </a:cubicBezTo>
                  <a:cubicBezTo>
                    <a:pt x="223" y="140"/>
                    <a:pt x="214" y="138"/>
                    <a:pt x="205" y="137"/>
                  </a:cubicBezTo>
                  <a:cubicBezTo>
                    <a:pt x="195" y="136"/>
                    <a:pt x="185" y="134"/>
                    <a:pt x="175" y="132"/>
                  </a:cubicBezTo>
                  <a:cubicBezTo>
                    <a:pt x="164" y="130"/>
                    <a:pt x="153" y="128"/>
                    <a:pt x="141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7" name="Freeform 315"/>
            <p:cNvSpPr/>
            <p:nvPr/>
          </p:nvSpPr>
          <p:spPr bwMode="auto">
            <a:xfrm>
              <a:off x="3203575" y="3411538"/>
              <a:ext cx="444500" cy="1063625"/>
            </a:xfrm>
            <a:custGeom>
              <a:avLst/>
              <a:gdLst>
                <a:gd name="T0" fmla="*/ 118 w 118"/>
                <a:gd name="T1" fmla="*/ 134 h 282"/>
                <a:gd name="T2" fmla="*/ 95 w 118"/>
                <a:gd name="T3" fmla="*/ 110 h 282"/>
                <a:gd name="T4" fmla="*/ 75 w 118"/>
                <a:gd name="T5" fmla="*/ 88 h 282"/>
                <a:gd name="T6" fmla="*/ 57 w 118"/>
                <a:gd name="T7" fmla="*/ 68 h 282"/>
                <a:gd name="T8" fmla="*/ 40 w 118"/>
                <a:gd name="T9" fmla="*/ 47 h 282"/>
                <a:gd name="T10" fmla="*/ 21 w 118"/>
                <a:gd name="T11" fmla="*/ 25 h 282"/>
                <a:gd name="T12" fmla="*/ 0 w 118"/>
                <a:gd name="T13" fmla="*/ 0 h 282"/>
                <a:gd name="T14" fmla="*/ 8 w 118"/>
                <a:gd name="T15" fmla="*/ 36 h 282"/>
                <a:gd name="T16" fmla="*/ 16 w 118"/>
                <a:gd name="T17" fmla="*/ 68 h 282"/>
                <a:gd name="T18" fmla="*/ 23 w 118"/>
                <a:gd name="T19" fmla="*/ 98 h 282"/>
                <a:gd name="T20" fmla="*/ 30 w 118"/>
                <a:gd name="T21" fmla="*/ 127 h 282"/>
                <a:gd name="T22" fmla="*/ 38 w 118"/>
                <a:gd name="T23" fmla="*/ 155 h 282"/>
                <a:gd name="T24" fmla="*/ 45 w 118"/>
                <a:gd name="T25" fmla="*/ 184 h 282"/>
                <a:gd name="T26" fmla="*/ 53 w 118"/>
                <a:gd name="T27" fmla="*/ 214 h 282"/>
                <a:gd name="T28" fmla="*/ 62 w 118"/>
                <a:gd name="T29" fmla="*/ 246 h 282"/>
                <a:gd name="T30" fmla="*/ 72 w 118"/>
                <a:gd name="T31" fmla="*/ 282 h 282"/>
                <a:gd name="T32" fmla="*/ 83 w 118"/>
                <a:gd name="T33" fmla="*/ 250 h 282"/>
                <a:gd name="T34" fmla="*/ 91 w 118"/>
                <a:gd name="T35" fmla="*/ 221 h 282"/>
                <a:gd name="T36" fmla="*/ 100 w 118"/>
                <a:gd name="T37" fmla="*/ 195 h 282"/>
                <a:gd name="T38" fmla="*/ 108 w 118"/>
                <a:gd name="T39" fmla="*/ 167 h 282"/>
                <a:gd name="T40" fmla="*/ 118 w 118"/>
                <a:gd name="T41" fmla="*/ 13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282">
                  <a:moveTo>
                    <a:pt x="118" y="134"/>
                  </a:moveTo>
                  <a:cubicBezTo>
                    <a:pt x="109" y="125"/>
                    <a:pt x="102" y="117"/>
                    <a:pt x="95" y="110"/>
                  </a:cubicBezTo>
                  <a:cubicBezTo>
                    <a:pt x="88" y="102"/>
                    <a:pt x="81" y="95"/>
                    <a:pt x="75" y="88"/>
                  </a:cubicBezTo>
                  <a:cubicBezTo>
                    <a:pt x="69" y="81"/>
                    <a:pt x="63" y="74"/>
                    <a:pt x="57" y="68"/>
                  </a:cubicBezTo>
                  <a:cubicBezTo>
                    <a:pt x="51" y="61"/>
                    <a:pt x="46" y="54"/>
                    <a:pt x="40" y="47"/>
                  </a:cubicBezTo>
                  <a:cubicBezTo>
                    <a:pt x="34" y="40"/>
                    <a:pt x="27" y="33"/>
                    <a:pt x="21" y="25"/>
                  </a:cubicBezTo>
                  <a:cubicBezTo>
                    <a:pt x="14" y="18"/>
                    <a:pt x="8" y="9"/>
                    <a:pt x="0" y="0"/>
                  </a:cubicBezTo>
                  <a:cubicBezTo>
                    <a:pt x="3" y="13"/>
                    <a:pt x="6" y="25"/>
                    <a:pt x="8" y="36"/>
                  </a:cubicBezTo>
                  <a:cubicBezTo>
                    <a:pt x="11" y="47"/>
                    <a:pt x="13" y="58"/>
                    <a:pt x="16" y="68"/>
                  </a:cubicBezTo>
                  <a:cubicBezTo>
                    <a:pt x="18" y="78"/>
                    <a:pt x="21" y="88"/>
                    <a:pt x="23" y="98"/>
                  </a:cubicBezTo>
                  <a:cubicBezTo>
                    <a:pt x="26" y="108"/>
                    <a:pt x="28" y="117"/>
                    <a:pt x="30" y="127"/>
                  </a:cubicBezTo>
                  <a:cubicBezTo>
                    <a:pt x="33" y="136"/>
                    <a:pt x="35" y="146"/>
                    <a:pt x="38" y="155"/>
                  </a:cubicBezTo>
                  <a:cubicBezTo>
                    <a:pt x="40" y="164"/>
                    <a:pt x="43" y="174"/>
                    <a:pt x="45" y="184"/>
                  </a:cubicBezTo>
                  <a:cubicBezTo>
                    <a:pt x="48" y="193"/>
                    <a:pt x="51" y="203"/>
                    <a:pt x="53" y="214"/>
                  </a:cubicBezTo>
                  <a:cubicBezTo>
                    <a:pt x="56" y="224"/>
                    <a:pt x="59" y="235"/>
                    <a:pt x="62" y="246"/>
                  </a:cubicBezTo>
                  <a:cubicBezTo>
                    <a:pt x="65" y="257"/>
                    <a:pt x="69" y="269"/>
                    <a:pt x="72" y="282"/>
                  </a:cubicBezTo>
                  <a:cubicBezTo>
                    <a:pt x="76" y="270"/>
                    <a:pt x="80" y="259"/>
                    <a:pt x="83" y="250"/>
                  </a:cubicBezTo>
                  <a:cubicBezTo>
                    <a:pt x="86" y="240"/>
                    <a:pt x="89" y="230"/>
                    <a:pt x="91" y="221"/>
                  </a:cubicBezTo>
                  <a:cubicBezTo>
                    <a:pt x="94" y="212"/>
                    <a:pt x="97" y="204"/>
                    <a:pt x="100" y="195"/>
                  </a:cubicBezTo>
                  <a:cubicBezTo>
                    <a:pt x="102" y="186"/>
                    <a:pt x="105" y="177"/>
                    <a:pt x="108" y="167"/>
                  </a:cubicBezTo>
                  <a:cubicBezTo>
                    <a:pt x="111" y="157"/>
                    <a:pt x="114" y="146"/>
                    <a:pt x="118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48" name="Freeform 316"/>
            <p:cNvSpPr/>
            <p:nvPr/>
          </p:nvSpPr>
          <p:spPr bwMode="auto">
            <a:xfrm>
              <a:off x="3203575" y="3411538"/>
              <a:ext cx="531813" cy="573088"/>
            </a:xfrm>
            <a:custGeom>
              <a:avLst/>
              <a:gdLst>
                <a:gd name="T0" fmla="*/ 134 w 141"/>
                <a:gd name="T1" fmla="*/ 152 h 152"/>
                <a:gd name="T2" fmla="*/ 108 w 141"/>
                <a:gd name="T3" fmla="*/ 124 h 152"/>
                <a:gd name="T4" fmla="*/ 86 w 141"/>
                <a:gd name="T5" fmla="*/ 99 h 152"/>
                <a:gd name="T6" fmla="*/ 65 w 141"/>
                <a:gd name="T7" fmla="*/ 76 h 152"/>
                <a:gd name="T8" fmla="*/ 45 w 141"/>
                <a:gd name="T9" fmla="*/ 53 h 152"/>
                <a:gd name="T10" fmla="*/ 24 w 141"/>
                <a:gd name="T11" fmla="*/ 29 h 152"/>
                <a:gd name="T12" fmla="*/ 0 w 141"/>
                <a:gd name="T13" fmla="*/ 0 h 152"/>
                <a:gd name="T14" fmla="*/ 25 w 141"/>
                <a:gd name="T15" fmla="*/ 24 h 152"/>
                <a:gd name="T16" fmla="*/ 48 w 141"/>
                <a:gd name="T17" fmla="*/ 45 h 152"/>
                <a:gd name="T18" fmla="*/ 69 w 141"/>
                <a:gd name="T19" fmla="*/ 64 h 152"/>
                <a:gd name="T20" fmla="*/ 90 w 141"/>
                <a:gd name="T21" fmla="*/ 83 h 152"/>
                <a:gd name="T22" fmla="*/ 114 w 141"/>
                <a:gd name="T23" fmla="*/ 103 h 152"/>
                <a:gd name="T24" fmla="*/ 141 w 141"/>
                <a:gd name="T25" fmla="*/ 126 h 152"/>
                <a:gd name="T26" fmla="*/ 134 w 141"/>
                <a:gd name="T2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152">
                  <a:moveTo>
                    <a:pt x="134" y="152"/>
                  </a:moveTo>
                  <a:cubicBezTo>
                    <a:pt x="124" y="142"/>
                    <a:pt x="116" y="132"/>
                    <a:pt x="108" y="124"/>
                  </a:cubicBezTo>
                  <a:cubicBezTo>
                    <a:pt x="100" y="115"/>
                    <a:pt x="93" y="107"/>
                    <a:pt x="86" y="99"/>
                  </a:cubicBezTo>
                  <a:cubicBezTo>
                    <a:pt x="79" y="92"/>
                    <a:pt x="72" y="84"/>
                    <a:pt x="65" y="76"/>
                  </a:cubicBezTo>
                  <a:cubicBezTo>
                    <a:pt x="58" y="69"/>
                    <a:pt x="52" y="61"/>
                    <a:pt x="45" y="53"/>
                  </a:cubicBezTo>
                  <a:cubicBezTo>
                    <a:pt x="38" y="46"/>
                    <a:pt x="31" y="37"/>
                    <a:pt x="24" y="29"/>
                  </a:cubicBezTo>
                  <a:cubicBezTo>
                    <a:pt x="16" y="20"/>
                    <a:pt x="9" y="10"/>
                    <a:pt x="0" y="0"/>
                  </a:cubicBezTo>
                  <a:cubicBezTo>
                    <a:pt x="9" y="9"/>
                    <a:pt x="17" y="17"/>
                    <a:pt x="25" y="24"/>
                  </a:cubicBezTo>
                  <a:cubicBezTo>
                    <a:pt x="33" y="31"/>
                    <a:pt x="40" y="38"/>
                    <a:pt x="48" y="45"/>
                  </a:cubicBezTo>
                  <a:cubicBezTo>
                    <a:pt x="55" y="51"/>
                    <a:pt x="62" y="57"/>
                    <a:pt x="69" y="64"/>
                  </a:cubicBezTo>
                  <a:cubicBezTo>
                    <a:pt x="76" y="70"/>
                    <a:pt x="83" y="76"/>
                    <a:pt x="90" y="83"/>
                  </a:cubicBezTo>
                  <a:cubicBezTo>
                    <a:pt x="98" y="89"/>
                    <a:pt x="106" y="96"/>
                    <a:pt x="114" y="103"/>
                  </a:cubicBezTo>
                  <a:cubicBezTo>
                    <a:pt x="122" y="110"/>
                    <a:pt x="131" y="118"/>
                    <a:pt x="141" y="126"/>
                  </a:cubicBezTo>
                  <a:cubicBezTo>
                    <a:pt x="138" y="136"/>
                    <a:pt x="137" y="141"/>
                    <a:pt x="134" y="15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922460" y="6059456"/>
            <a:ext cx="100443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55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05" y="1490345"/>
            <a:ext cx="8656955" cy="4349750"/>
          </a:xfrm>
          <a:prstGeom prst="rect">
            <a:avLst/>
          </a:prstGeom>
        </p:spPr>
      </p:pic>
    </p:spTree>
  </p:cSld>
  <p:clrMapOvr>
    <a:masterClrMapping/>
  </p:clrMapOvr>
  <p:transition spd="slow" advTm="1042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圆角矩形 1026"/>
          <p:cNvSpPr/>
          <p:nvPr/>
        </p:nvSpPr>
        <p:spPr>
          <a:xfrm>
            <a:off x="296779" y="166938"/>
            <a:ext cx="11598442" cy="6524124"/>
          </a:xfrm>
          <a:prstGeom prst="roundRect">
            <a:avLst/>
          </a:prstGeom>
          <a:solidFill>
            <a:srgbClr val="BC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5162" y="1218162"/>
            <a:ext cx="4421676" cy="44216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9403" y="2875002"/>
            <a:ext cx="357319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制作过程</a:t>
            </a:r>
          </a:p>
        </p:txBody>
      </p:sp>
    </p:spTree>
  </p:cSld>
  <p:clrMapOvr>
    <a:masterClrMapping/>
  </p:clrMapOvr>
  <p:transition spd="slow" advTm="78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263</Words>
  <Application>Microsoft Office PowerPoint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Arial Rounded MT Bold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ripley</cp:lastModifiedBy>
  <cp:revision>75</cp:revision>
  <dcterms:created xsi:type="dcterms:W3CDTF">2015-05-15T15:53:00Z</dcterms:created>
  <dcterms:modified xsi:type="dcterms:W3CDTF">2018-09-06T03:42:02Z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2052-10.1.0.7401</vt:lpwstr>
  </property>
</Properties>
</file>