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4" d="100"/>
          <a:sy n="64" d="100"/>
        </p:scale>
        <p:origin x="13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A673-B670-4ABE-BCAE-54B8FA7CC76D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4D4A-5F7F-4271-80D1-D241639FB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&#32902;&#20154;&#34892;&#39033;&#30446;/new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u=2739254459,1351262948&amp;fm=26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0"/>
            <a:ext cx="9501254" cy="7786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1928802"/>
            <a:ext cx="1107996" cy="44291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/>
              <a:t>斗无所止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2396" y="1928802"/>
            <a:ext cx="1107996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/>
              <a:t>生无所息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802" y="571480"/>
            <a:ext cx="5286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肆人行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55513" y="1136103"/>
            <a:ext cx="2933405" cy="5214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174" y="357166"/>
            <a:ext cx="3786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组员介绍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78592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组长：南高拓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292893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组员：张锦晖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组员：付泽凡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14351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组员：白洪伟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428604"/>
            <a:ext cx="407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项目介绍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43608" y="1891388"/>
            <a:ext cx="4214842" cy="3075223"/>
            <a:chOff x="714348" y="1785926"/>
            <a:chExt cx="4214842" cy="3075223"/>
          </a:xfrm>
        </p:grpSpPr>
        <p:sp>
          <p:nvSpPr>
            <p:cNvPr id="6" name="TextBox 5"/>
            <p:cNvSpPr txBox="1"/>
            <p:nvPr/>
          </p:nvSpPr>
          <p:spPr>
            <a:xfrm>
              <a:off x="714348" y="4214818"/>
              <a:ext cx="350046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hlinkClick r:id="rId2" action="ppaction://hlinkfile"/>
                </a:rPr>
                <a:t>3.</a:t>
              </a:r>
              <a:r>
                <a:rPr lang="zh-CN" altLang="en-US" sz="3600" dirty="0">
                  <a:solidFill>
                    <a:schemeClr val="bg1"/>
                  </a:solidFill>
                  <a:hlinkClick r:id="rId2" action="ppaction://hlinkfile"/>
                </a:rPr>
                <a:t>游戏呈现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3009105"/>
              <a:ext cx="421484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742950" indent="-742950"/>
              <a:r>
                <a:rPr lang="en-US" altLang="zh-CN" sz="3600" dirty="0">
                  <a:solidFill>
                    <a:schemeClr val="bg1"/>
                  </a:solidFill>
                  <a:hlinkClick r:id="rId2" action="ppaction://hlinkfile"/>
                </a:rPr>
                <a:t>2.</a:t>
              </a:r>
              <a:r>
                <a:rPr lang="zh-CN" altLang="en-US" sz="3600" dirty="0">
                  <a:solidFill>
                    <a:schemeClr val="bg1"/>
                  </a:solidFill>
                  <a:hlinkClick r:id="rId2" action="ppaction://hlinkfile"/>
                </a:rPr>
                <a:t>游戏代码简要介绍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1785926"/>
              <a:ext cx="421484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857250" indent="-857250"/>
              <a:r>
                <a:rPr lang="en-US" altLang="zh-CN" sz="3600" dirty="0">
                  <a:solidFill>
                    <a:schemeClr val="bg1"/>
                  </a:solidFill>
                  <a:hlinkClick r:id="rId3" action="ppaction://hlinksldjump"/>
                </a:rPr>
                <a:t>1.</a:t>
              </a:r>
              <a:r>
                <a:rPr lang="zh-CN" altLang="en-US" sz="3600" dirty="0">
                  <a:solidFill>
                    <a:schemeClr val="bg1"/>
                  </a:solidFill>
                  <a:hlinkClick r:id="rId3" action="ppaction://hlinksldjump"/>
                </a:rPr>
                <a:t>游戏介绍以及玩法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4612" y="500042"/>
            <a:ext cx="35719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项目分工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78592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组长：南高拓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292893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组员：张锦晖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407194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组员：付泽凡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910" y="514351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组员：白洪伟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9190" y="192880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编写代码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9190" y="300037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寻找素材以及处理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28" y="5288340"/>
            <a:ext cx="142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制作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以及处理图片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0" y="411034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音乐，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制作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1643050"/>
            <a:ext cx="7643866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分类：</a:t>
            </a:r>
            <a:r>
              <a:rPr lang="zh-CN" alt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冒险</a:t>
            </a:r>
            <a:endParaRPr lang="en-US" altLang="zh-CN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专题：</a:t>
            </a:r>
            <a:r>
              <a:rPr lang="zh-CN" alt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冒险</a:t>
            </a:r>
            <a:r>
              <a:rPr lang="zh-CN" altLang="en-US" sz="2400" dirty="0">
                <a:solidFill>
                  <a:schemeClr val="bg1"/>
                </a:solidFill>
              </a:rPr>
              <a:t>       闯关       益智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介绍：小喵喵闲着无聊就跑出来玩了，它不知道外面有多么的危险，哪里都有可能要了它的小命，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大家快来帮帮小喵喵勇敢的闯关吧！注意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一定要合理控制好小喵喵的蹦跳，躲过怪兽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的攻击，不能让小喵喵被打中哦！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3174" y="285728"/>
            <a:ext cx="3614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Running cat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" name="图片 9" descr="1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93" y="4062393"/>
            <a:ext cx="2795607" cy="27956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2058123"/>
            <a:ext cx="678661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游戏玩法</a:t>
            </a:r>
            <a:endParaRPr lang="zh-CN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操作指南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本游戏合适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岁以上用户</a:t>
            </a:r>
            <a:r>
              <a:rPr lang="en-US" altLang="zh-CN" sz="2400" b="1" dirty="0"/>
              <a:t>)</a:t>
            </a:r>
            <a:endParaRPr lang="zh-CN" altLang="en-US" sz="24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 dirty="0"/>
              <a:t>鼠标左键        跳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如何开始：</a:t>
            </a:r>
            <a:r>
              <a:rPr lang="zh-CN" altLang="en-US" sz="2400" dirty="0"/>
              <a:t>点击开始游戏按钮 </a:t>
            </a:r>
            <a:r>
              <a:rPr lang="en-US" altLang="zh-CN" sz="2400" dirty="0"/>
              <a:t>- </a:t>
            </a:r>
            <a:r>
              <a:rPr lang="zh-CN" altLang="en-US" sz="2400" dirty="0"/>
              <a:t>即可开始游戏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endParaRPr lang="zh-CN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游戏目标：</a:t>
            </a:r>
            <a:r>
              <a:rPr lang="zh-CN" altLang="en-US" sz="2400" dirty="0"/>
              <a:t>合理操作，获得更多生存时间。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74" y="285728"/>
            <a:ext cx="3614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Running cat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7" descr="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09" y="3776609"/>
            <a:ext cx="3081391" cy="30813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714356"/>
            <a:ext cx="40719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Running cat</a:t>
            </a:r>
            <a:endParaRPr lang="zh-CN" alt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2428868"/>
            <a:ext cx="6786610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游戏思路：</a:t>
            </a:r>
            <a:endParaRPr lang="en-US" altLang="zh-CN" sz="2400" dirty="0"/>
          </a:p>
          <a:p>
            <a:r>
              <a:rPr lang="en-US" altLang="zh-CN" sz="2400" dirty="0"/>
              <a:t>	Running  cat </a:t>
            </a:r>
            <a:r>
              <a:rPr lang="zh-CN" altLang="en-US" sz="2400" dirty="0"/>
              <a:t>是基于冒险岛和飞机大战而想到的程序，只是还未加入一些障碍。我们本意是希望能够</a:t>
            </a:r>
            <a:r>
              <a:rPr lang="en-US" altLang="zh-CN" sz="2400" dirty="0"/>
              <a:t>running</a:t>
            </a:r>
            <a:r>
              <a:rPr lang="zh-CN" altLang="en-US" sz="2400" dirty="0"/>
              <a:t>，希望能够考验玩家的反应能力以及手速和在时间上的预判。我们的游戏适合年龄较小的人群，所以并未加入射击或者其他</a:t>
            </a:r>
            <a:endParaRPr lang="en-US" altLang="zh-CN" sz="2400" dirty="0"/>
          </a:p>
          <a:p>
            <a:r>
              <a:rPr lang="zh-CN" altLang="en-US" sz="2400" dirty="0"/>
              <a:t>的还手能力！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1111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276708"/>
            <a:ext cx="10325151" cy="25812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2000240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谢谢大家！</a:t>
            </a:r>
            <a:endParaRPr lang="en-US" altLang="zh-CN" sz="6000" dirty="0">
              <a:solidFill>
                <a:schemeClr val="bg1"/>
              </a:solidFill>
            </a:endParaRPr>
          </a:p>
          <a:p>
            <a:r>
              <a:rPr lang="en-US" altLang="zh-CN" sz="6000" dirty="0">
                <a:solidFill>
                  <a:schemeClr val="bg1"/>
                </a:solidFill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</a:rPr>
              <a:t>敬请期待新版本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226</Words>
  <Application>Microsoft Office PowerPoint</Application>
  <PresentationFormat>全屏显示(4:3)</PresentationFormat>
  <Paragraphs>46</Paragraphs>
  <Slides>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shenduxitong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shendu</dc:creator>
  <cp:lastModifiedBy>南极熊</cp:lastModifiedBy>
  <cp:revision>38</cp:revision>
  <dcterms:created xsi:type="dcterms:W3CDTF">2018-09-05T01:50:08Z</dcterms:created>
  <dcterms:modified xsi:type="dcterms:W3CDTF">2018-09-06T02:02:15Z</dcterms:modified>
</cp:coreProperties>
</file>