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1" r:id="rId2"/>
    <p:sldId id="272" r:id="rId3"/>
    <p:sldId id="257" r:id="rId4"/>
    <p:sldId id="266" r:id="rId5"/>
    <p:sldId id="265" r:id="rId6"/>
    <p:sldId id="256" r:id="rId7"/>
    <p:sldId id="262" r:id="rId8"/>
    <p:sldId id="267" r:id="rId9"/>
    <p:sldId id="269" r:id="rId10"/>
    <p:sldId id="264" r:id="rId11"/>
    <p:sldId id="259" r:id="rId12"/>
    <p:sldId id="261" r:id="rId13"/>
    <p:sldId id="263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5FB829-5166-6748-9F2C-095FA685F962}" v="5" dt="2022-11-29T20:37:00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8"/>
    <p:restoredTop sz="94694"/>
  </p:normalViewPr>
  <p:slideViewPr>
    <p:cSldViewPr snapToGrid="0" snapToObjects="1">
      <p:cViewPr varScale="1">
        <p:scale>
          <a:sx n="100" d="100"/>
          <a:sy n="100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, Haoxue" userId="b18e6d19-ba76-4460-b207-b07dff247cb6" providerId="ADAL" clId="{02BDAAA4-7F21-0E41-B5CC-3EA3611A1998}"/>
    <pc:docChg chg="undo redo custSel addSld delSld modSld">
      <pc:chgData name="Fan, Haoxue" userId="b18e6d19-ba76-4460-b207-b07dff247cb6" providerId="ADAL" clId="{02BDAAA4-7F21-0E41-B5CC-3EA3611A1998}" dt="2022-11-13T03:01:23.177" v="115" actId="1038"/>
      <pc:docMkLst>
        <pc:docMk/>
      </pc:docMkLst>
      <pc:sldChg chg="modSp">
        <pc:chgData name="Fan, Haoxue" userId="b18e6d19-ba76-4460-b207-b07dff247cb6" providerId="ADAL" clId="{02BDAAA4-7F21-0E41-B5CC-3EA3611A1998}" dt="2022-11-13T02:59:32.068" v="70" actId="962"/>
        <pc:sldMkLst>
          <pc:docMk/>
          <pc:sldMk cId="817930908" sldId="267"/>
        </pc:sldMkLst>
        <pc:picChg chg="mod">
          <ac:chgData name="Fan, Haoxue" userId="b18e6d19-ba76-4460-b207-b07dff247cb6" providerId="ADAL" clId="{02BDAAA4-7F21-0E41-B5CC-3EA3611A1998}" dt="2022-11-13T02:59:32.068" v="70" actId="962"/>
          <ac:picMkLst>
            <pc:docMk/>
            <pc:sldMk cId="817930908" sldId="267"/>
            <ac:picMk id="14" creationId="{6623D51D-38AA-9C0E-B7B6-113BF7D50419}"/>
          </ac:picMkLst>
        </pc:picChg>
      </pc:sldChg>
      <pc:sldChg chg="addSp delSp modSp new mod modNotesTx">
        <pc:chgData name="Fan, Haoxue" userId="b18e6d19-ba76-4460-b207-b07dff247cb6" providerId="ADAL" clId="{02BDAAA4-7F21-0E41-B5CC-3EA3611A1998}" dt="2022-11-13T03:00:27.640" v="82" actId="21"/>
        <pc:sldMkLst>
          <pc:docMk/>
          <pc:sldMk cId="4158911080" sldId="268"/>
        </pc:sldMkLst>
        <pc:spChg chg="del">
          <ac:chgData name="Fan, Haoxue" userId="b18e6d19-ba76-4460-b207-b07dff247cb6" providerId="ADAL" clId="{02BDAAA4-7F21-0E41-B5CC-3EA3611A1998}" dt="2022-11-13T02:59:24.548" v="66"/>
          <ac:spMkLst>
            <pc:docMk/>
            <pc:sldMk cId="4158911080" sldId="268"/>
            <ac:spMk id="3" creationId="{204E7E21-9FE0-C278-9C06-18A6BCD67F87}"/>
          </ac:spMkLst>
        </pc:spChg>
        <pc:spChg chg="add mod">
          <ac:chgData name="Fan, Haoxue" userId="b18e6d19-ba76-4460-b207-b07dff247cb6" providerId="ADAL" clId="{02BDAAA4-7F21-0E41-B5CC-3EA3611A1998}" dt="2022-11-13T03:00:01.906" v="76" actId="21"/>
          <ac:spMkLst>
            <pc:docMk/>
            <pc:sldMk cId="4158911080" sldId="268"/>
            <ac:spMk id="9" creationId="{863E19C4-A789-96D6-F81A-8524917BE99B}"/>
          </ac:spMkLst>
        </pc:spChg>
        <pc:picChg chg="add del mod">
          <ac:chgData name="Fan, Haoxue" userId="b18e6d19-ba76-4460-b207-b07dff247cb6" providerId="ADAL" clId="{02BDAAA4-7F21-0E41-B5CC-3EA3611A1998}" dt="2022-11-13T03:00:01.906" v="76" actId="21"/>
          <ac:picMkLst>
            <pc:docMk/>
            <pc:sldMk cId="4158911080" sldId="268"/>
            <ac:picMk id="5" creationId="{E8931692-3C8A-E17E-235A-E7ED0816BD93}"/>
          </ac:picMkLst>
        </pc:picChg>
        <pc:picChg chg="add del mod">
          <ac:chgData name="Fan, Haoxue" userId="b18e6d19-ba76-4460-b207-b07dff247cb6" providerId="ADAL" clId="{02BDAAA4-7F21-0E41-B5CC-3EA3611A1998}" dt="2022-11-13T03:00:27.640" v="82" actId="21"/>
          <ac:picMkLst>
            <pc:docMk/>
            <pc:sldMk cId="4158911080" sldId="268"/>
            <ac:picMk id="7" creationId="{620D0758-5978-CF17-D7E3-45B7DF01F7AF}"/>
          </ac:picMkLst>
        </pc:picChg>
      </pc:sldChg>
      <pc:sldChg chg="add del">
        <pc:chgData name="Fan, Haoxue" userId="b18e6d19-ba76-4460-b207-b07dff247cb6" providerId="ADAL" clId="{02BDAAA4-7F21-0E41-B5CC-3EA3611A1998}" dt="2022-11-13T02:59:41.773" v="72"/>
        <pc:sldMkLst>
          <pc:docMk/>
          <pc:sldMk cId="642742280" sldId="269"/>
        </pc:sldMkLst>
      </pc:sldChg>
      <pc:sldChg chg="addSp delSp modSp add mod">
        <pc:chgData name="Fan, Haoxue" userId="b18e6d19-ba76-4460-b207-b07dff247cb6" providerId="ADAL" clId="{02BDAAA4-7F21-0E41-B5CC-3EA3611A1998}" dt="2022-11-13T03:01:23.177" v="115" actId="1038"/>
        <pc:sldMkLst>
          <pc:docMk/>
          <pc:sldMk cId="3532632232" sldId="269"/>
        </pc:sldMkLst>
        <pc:spChg chg="mod">
          <ac:chgData name="Fan, Haoxue" userId="b18e6d19-ba76-4460-b207-b07dff247cb6" providerId="ADAL" clId="{02BDAAA4-7F21-0E41-B5CC-3EA3611A1998}" dt="2022-11-13T03:01:19.450" v="104" actId="1038"/>
          <ac:spMkLst>
            <pc:docMk/>
            <pc:sldMk cId="3532632232" sldId="269"/>
            <ac:spMk id="6" creationId="{591DFC6B-EE6A-DBC9-346B-A4F682A4A540}"/>
          </ac:spMkLst>
        </pc:spChg>
        <pc:spChg chg="mod">
          <ac:chgData name="Fan, Haoxue" userId="b18e6d19-ba76-4460-b207-b07dff247cb6" providerId="ADAL" clId="{02BDAAA4-7F21-0E41-B5CC-3EA3611A1998}" dt="2022-11-13T03:01:23.177" v="115" actId="1038"/>
          <ac:spMkLst>
            <pc:docMk/>
            <pc:sldMk cId="3532632232" sldId="269"/>
            <ac:spMk id="10" creationId="{C741AF86-FDC5-D891-5833-B0D84BDF2906}"/>
          </ac:spMkLst>
        </pc:spChg>
        <pc:spChg chg="mod">
          <ac:chgData name="Fan, Haoxue" userId="b18e6d19-ba76-4460-b207-b07dff247cb6" providerId="ADAL" clId="{02BDAAA4-7F21-0E41-B5CC-3EA3611A1998}" dt="2022-11-13T03:01:23.177" v="115" actId="1038"/>
          <ac:spMkLst>
            <pc:docMk/>
            <pc:sldMk cId="3532632232" sldId="269"/>
            <ac:spMk id="12" creationId="{98083C71-D38B-F2F8-72F5-C754FA6CD17A}"/>
          </ac:spMkLst>
        </pc:spChg>
        <pc:picChg chg="add mod">
          <ac:chgData name="Fan, Haoxue" userId="b18e6d19-ba76-4460-b207-b07dff247cb6" providerId="ADAL" clId="{02BDAAA4-7F21-0E41-B5CC-3EA3611A1998}" dt="2022-11-13T03:01:19.450" v="104" actId="1038"/>
          <ac:picMkLst>
            <pc:docMk/>
            <pc:sldMk cId="3532632232" sldId="269"/>
            <ac:picMk id="2" creationId="{320E5B94-B9E8-0B8A-9676-B8B1A1210381}"/>
          </ac:picMkLst>
        </pc:picChg>
        <pc:picChg chg="add mod">
          <ac:chgData name="Fan, Haoxue" userId="b18e6d19-ba76-4460-b207-b07dff247cb6" providerId="ADAL" clId="{02BDAAA4-7F21-0E41-B5CC-3EA3611A1998}" dt="2022-11-13T03:01:19.450" v="104" actId="1038"/>
          <ac:picMkLst>
            <pc:docMk/>
            <pc:sldMk cId="3532632232" sldId="269"/>
            <ac:picMk id="3" creationId="{417CC847-1B6A-480C-39B6-6DEE77D871C5}"/>
          </ac:picMkLst>
        </pc:picChg>
        <pc:picChg chg="mod">
          <ac:chgData name="Fan, Haoxue" userId="b18e6d19-ba76-4460-b207-b07dff247cb6" providerId="ADAL" clId="{02BDAAA4-7F21-0E41-B5CC-3EA3611A1998}" dt="2022-11-13T03:01:19.450" v="104" actId="1038"/>
          <ac:picMkLst>
            <pc:docMk/>
            <pc:sldMk cId="3532632232" sldId="269"/>
            <ac:picMk id="17" creationId="{A79EE7D8-7E84-A642-87ED-04FD62B8F967}"/>
          </ac:picMkLst>
        </pc:picChg>
        <pc:picChg chg="mod">
          <ac:chgData name="Fan, Haoxue" userId="b18e6d19-ba76-4460-b207-b07dff247cb6" providerId="ADAL" clId="{02BDAAA4-7F21-0E41-B5CC-3EA3611A1998}" dt="2022-11-13T03:01:19.450" v="104" actId="1038"/>
          <ac:picMkLst>
            <pc:docMk/>
            <pc:sldMk cId="3532632232" sldId="269"/>
            <ac:picMk id="20" creationId="{90EA4CC3-840F-EF41-E2D4-1DD8F941018F}"/>
          </ac:picMkLst>
        </pc:picChg>
        <pc:picChg chg="del">
          <ac:chgData name="Fan, Haoxue" userId="b18e6d19-ba76-4460-b207-b07dff247cb6" providerId="ADAL" clId="{02BDAAA4-7F21-0E41-B5CC-3EA3611A1998}" dt="2022-11-13T03:00:09.197" v="77" actId="478"/>
          <ac:picMkLst>
            <pc:docMk/>
            <pc:sldMk cId="3532632232" sldId="269"/>
            <ac:picMk id="1026" creationId="{AAA93493-990E-CE59-AA16-10D03CB93DED}"/>
          </ac:picMkLst>
        </pc:picChg>
        <pc:picChg chg="del">
          <ac:chgData name="Fan, Haoxue" userId="b18e6d19-ba76-4460-b207-b07dff247cb6" providerId="ADAL" clId="{02BDAAA4-7F21-0E41-B5CC-3EA3611A1998}" dt="2022-11-13T03:00:28.901" v="83" actId="478"/>
          <ac:picMkLst>
            <pc:docMk/>
            <pc:sldMk cId="3532632232" sldId="269"/>
            <ac:picMk id="1030" creationId="{427BCB10-51E4-8B6B-1ACF-DA4BDE9245AC}"/>
          </ac:picMkLst>
        </pc:picChg>
      </pc:sldChg>
    </pc:docChg>
  </pc:docChgLst>
  <pc:docChgLst>
    <pc:chgData name="Fan, Haoxue" userId="b18e6d19-ba76-4460-b207-b07dff247cb6" providerId="ADAL" clId="{4E5FB829-5166-6748-9F2C-095FA685F962}"/>
    <pc:docChg chg="undo custSel addSld delSld modSld">
      <pc:chgData name="Fan, Haoxue" userId="b18e6d19-ba76-4460-b207-b07dff247cb6" providerId="ADAL" clId="{4E5FB829-5166-6748-9F2C-095FA685F962}" dt="2022-11-29T20:37:12.861" v="44" actId="1076"/>
      <pc:docMkLst>
        <pc:docMk/>
      </pc:docMkLst>
      <pc:sldChg chg="mod modShow">
        <pc:chgData name="Fan, Haoxue" userId="b18e6d19-ba76-4460-b207-b07dff247cb6" providerId="ADAL" clId="{4E5FB829-5166-6748-9F2C-095FA685F962}" dt="2022-11-29T20:04:54.706" v="1" actId="729"/>
        <pc:sldMkLst>
          <pc:docMk/>
          <pc:sldMk cId="1658426761" sldId="256"/>
        </pc:sldMkLst>
      </pc:sldChg>
      <pc:sldChg chg="mod modShow">
        <pc:chgData name="Fan, Haoxue" userId="b18e6d19-ba76-4460-b207-b07dff247cb6" providerId="ADAL" clId="{4E5FB829-5166-6748-9F2C-095FA685F962}" dt="2022-11-29T20:04:43.087" v="0" actId="729"/>
        <pc:sldMkLst>
          <pc:docMk/>
          <pc:sldMk cId="189369324" sldId="259"/>
        </pc:sldMkLst>
      </pc:sldChg>
      <pc:sldChg chg="mod modShow">
        <pc:chgData name="Fan, Haoxue" userId="b18e6d19-ba76-4460-b207-b07dff247cb6" providerId="ADAL" clId="{4E5FB829-5166-6748-9F2C-095FA685F962}" dt="2022-11-29T20:04:54.706" v="1" actId="729"/>
        <pc:sldMkLst>
          <pc:docMk/>
          <pc:sldMk cId="3732409021" sldId="262"/>
        </pc:sldMkLst>
      </pc:sldChg>
      <pc:sldChg chg="mod modShow">
        <pc:chgData name="Fan, Haoxue" userId="b18e6d19-ba76-4460-b207-b07dff247cb6" providerId="ADAL" clId="{4E5FB829-5166-6748-9F2C-095FA685F962}" dt="2022-11-29T20:05:02.260" v="2" actId="729"/>
        <pc:sldMkLst>
          <pc:docMk/>
          <pc:sldMk cId="1902776895" sldId="265"/>
        </pc:sldMkLst>
      </pc:sldChg>
      <pc:sldChg chg="mod modShow">
        <pc:chgData name="Fan, Haoxue" userId="b18e6d19-ba76-4460-b207-b07dff247cb6" providerId="ADAL" clId="{4E5FB829-5166-6748-9F2C-095FA685F962}" dt="2022-11-29T20:04:54.706" v="1" actId="729"/>
        <pc:sldMkLst>
          <pc:docMk/>
          <pc:sldMk cId="817930908" sldId="267"/>
        </pc:sldMkLst>
      </pc:sldChg>
      <pc:sldChg chg="del">
        <pc:chgData name="Fan, Haoxue" userId="b18e6d19-ba76-4460-b207-b07dff247cb6" providerId="ADAL" clId="{4E5FB829-5166-6748-9F2C-095FA685F962}" dt="2022-11-29T20:05:06.215" v="3" actId="2696"/>
        <pc:sldMkLst>
          <pc:docMk/>
          <pc:sldMk cId="4158911080" sldId="268"/>
        </pc:sldMkLst>
      </pc:sldChg>
      <pc:sldChg chg="mod modShow">
        <pc:chgData name="Fan, Haoxue" userId="b18e6d19-ba76-4460-b207-b07dff247cb6" providerId="ADAL" clId="{4E5FB829-5166-6748-9F2C-095FA685F962}" dt="2022-11-29T20:34:56.968" v="7" actId="729"/>
        <pc:sldMkLst>
          <pc:docMk/>
          <pc:sldMk cId="3532632232" sldId="269"/>
        </pc:sldMkLst>
      </pc:sldChg>
      <pc:sldChg chg="new del">
        <pc:chgData name="Fan, Haoxue" userId="b18e6d19-ba76-4460-b207-b07dff247cb6" providerId="ADAL" clId="{4E5FB829-5166-6748-9F2C-095FA685F962}" dt="2022-11-29T20:34:57.647" v="8" actId="2696"/>
        <pc:sldMkLst>
          <pc:docMk/>
          <pc:sldMk cId="3742573288" sldId="270"/>
        </pc:sldMkLst>
      </pc:sldChg>
      <pc:sldChg chg="addSp delSp modSp add mod modShow">
        <pc:chgData name="Fan, Haoxue" userId="b18e6d19-ba76-4460-b207-b07dff247cb6" providerId="ADAL" clId="{4E5FB829-5166-6748-9F2C-095FA685F962}" dt="2022-11-29T20:36:05.841" v="24" actId="1076"/>
        <pc:sldMkLst>
          <pc:docMk/>
          <pc:sldMk cId="869594595" sldId="271"/>
        </pc:sldMkLst>
        <pc:picChg chg="add mod">
          <ac:chgData name="Fan, Haoxue" userId="b18e6d19-ba76-4460-b207-b07dff247cb6" providerId="ADAL" clId="{4E5FB829-5166-6748-9F2C-095FA685F962}" dt="2022-11-29T20:36:05.841" v="24" actId="1076"/>
          <ac:picMkLst>
            <pc:docMk/>
            <pc:sldMk cId="869594595" sldId="271"/>
            <ac:picMk id="3" creationId="{535A3B95-0359-759D-B258-6E60FB3DFD28}"/>
          </ac:picMkLst>
        </pc:picChg>
        <pc:picChg chg="add mod">
          <ac:chgData name="Fan, Haoxue" userId="b18e6d19-ba76-4460-b207-b07dff247cb6" providerId="ADAL" clId="{4E5FB829-5166-6748-9F2C-095FA685F962}" dt="2022-11-29T20:35:48.798" v="19" actId="1076"/>
          <ac:picMkLst>
            <pc:docMk/>
            <pc:sldMk cId="869594595" sldId="271"/>
            <ac:picMk id="5" creationId="{7E0F00E0-87CE-D6E8-F528-78B79E7496AE}"/>
          </ac:picMkLst>
        </pc:picChg>
        <pc:picChg chg="del">
          <ac:chgData name="Fan, Haoxue" userId="b18e6d19-ba76-4460-b207-b07dff247cb6" providerId="ADAL" clId="{4E5FB829-5166-6748-9F2C-095FA685F962}" dt="2022-11-29T20:35:59.824" v="22" actId="478"/>
          <ac:picMkLst>
            <pc:docMk/>
            <pc:sldMk cId="869594595" sldId="271"/>
            <ac:picMk id="10" creationId="{5D0B78D3-2DB1-FA8C-62D9-58FB2EB45467}"/>
          </ac:picMkLst>
        </pc:picChg>
        <pc:picChg chg="del">
          <ac:chgData name="Fan, Haoxue" userId="b18e6d19-ba76-4460-b207-b07dff247cb6" providerId="ADAL" clId="{4E5FB829-5166-6748-9F2C-095FA685F962}" dt="2022-11-29T20:35:43.614" v="18" actId="478"/>
          <ac:picMkLst>
            <pc:docMk/>
            <pc:sldMk cId="869594595" sldId="271"/>
            <ac:picMk id="12" creationId="{78EEF428-3E8C-D6ED-C54C-E703CA7F0909}"/>
          </ac:picMkLst>
        </pc:picChg>
      </pc:sldChg>
      <pc:sldChg chg="addSp delSp modSp add mod">
        <pc:chgData name="Fan, Haoxue" userId="b18e6d19-ba76-4460-b207-b07dff247cb6" providerId="ADAL" clId="{4E5FB829-5166-6748-9F2C-095FA685F962}" dt="2022-11-29T20:37:12.861" v="44" actId="1076"/>
        <pc:sldMkLst>
          <pc:docMk/>
          <pc:sldMk cId="4056772922" sldId="272"/>
        </pc:sldMkLst>
        <pc:picChg chg="add del">
          <ac:chgData name="Fan, Haoxue" userId="b18e6d19-ba76-4460-b207-b07dff247cb6" providerId="ADAL" clId="{4E5FB829-5166-6748-9F2C-095FA685F962}" dt="2022-11-29T20:36:53.239" v="39" actId="478"/>
          <ac:picMkLst>
            <pc:docMk/>
            <pc:sldMk cId="4056772922" sldId="272"/>
            <ac:picMk id="2" creationId="{320E5B94-B9E8-0B8A-9676-B8B1A1210381}"/>
          </ac:picMkLst>
        </pc:picChg>
        <pc:picChg chg="del">
          <ac:chgData name="Fan, Haoxue" userId="b18e6d19-ba76-4460-b207-b07dff247cb6" providerId="ADAL" clId="{4E5FB829-5166-6748-9F2C-095FA685F962}" dt="2022-11-29T20:37:08.543" v="43" actId="478"/>
          <ac:picMkLst>
            <pc:docMk/>
            <pc:sldMk cId="4056772922" sldId="272"/>
            <ac:picMk id="3" creationId="{417CC847-1B6A-480C-39B6-6DEE77D871C5}"/>
          </ac:picMkLst>
        </pc:picChg>
        <pc:picChg chg="add mod">
          <ac:chgData name="Fan, Haoxue" userId="b18e6d19-ba76-4460-b207-b07dff247cb6" providerId="ADAL" clId="{4E5FB829-5166-6748-9F2C-095FA685F962}" dt="2022-11-29T20:37:12.861" v="44" actId="1076"/>
          <ac:picMkLst>
            <pc:docMk/>
            <pc:sldMk cId="4056772922" sldId="272"/>
            <ac:picMk id="8" creationId="{C480DAC0-A96C-E85B-FD31-392533C798F6}"/>
          </ac:picMkLst>
        </pc:picChg>
        <pc:picChg chg="add mod">
          <ac:chgData name="Fan, Haoxue" userId="b18e6d19-ba76-4460-b207-b07dff247cb6" providerId="ADAL" clId="{4E5FB829-5166-6748-9F2C-095FA685F962}" dt="2022-11-29T20:37:00.883" v="41" actId="167"/>
          <ac:picMkLst>
            <pc:docMk/>
            <pc:sldMk cId="4056772922" sldId="272"/>
            <ac:picMk id="13" creationId="{6AEE891F-30B8-0992-229C-CDC1BF434153}"/>
          </ac:picMkLst>
        </pc:picChg>
      </pc:sldChg>
    </pc:docChg>
  </pc:docChgLst>
  <pc:docChgLst>
    <pc:chgData name="Fan, Haoxue" userId="b18e6d19-ba76-4460-b207-b07dff247cb6" providerId="ADAL" clId="{E22E5BB7-CD1F-7340-935F-A940F314ABAF}"/>
    <pc:docChg chg="undo custSel addSld modSld">
      <pc:chgData name="Fan, Haoxue" userId="b18e6d19-ba76-4460-b207-b07dff247cb6" providerId="ADAL" clId="{E22E5BB7-CD1F-7340-935F-A940F314ABAF}" dt="2022-09-01T22:21:27.358" v="168" actId="1038"/>
      <pc:docMkLst>
        <pc:docMk/>
      </pc:docMkLst>
      <pc:sldChg chg="modSp add mod">
        <pc:chgData name="Fan, Haoxue" userId="b18e6d19-ba76-4460-b207-b07dff247cb6" providerId="ADAL" clId="{E22E5BB7-CD1F-7340-935F-A940F314ABAF}" dt="2022-09-01T05:18:56.152" v="74" actId="1036"/>
        <pc:sldMkLst>
          <pc:docMk/>
          <pc:sldMk cId="3856042665" sldId="266"/>
        </pc:sldMkLst>
        <pc:spChg chg="mod">
          <ac:chgData name="Fan, Haoxue" userId="b18e6d19-ba76-4460-b207-b07dff247cb6" providerId="ADAL" clId="{E22E5BB7-CD1F-7340-935F-A940F314ABAF}" dt="2022-09-01T05:18:49.533" v="66" actId="1035"/>
          <ac:spMkLst>
            <pc:docMk/>
            <pc:sldMk cId="3856042665" sldId="266"/>
            <ac:spMk id="15" creationId="{2D648060-0806-C02F-47D3-B992E3DE628C}"/>
          </ac:spMkLst>
        </pc:spChg>
        <pc:spChg chg="mod">
          <ac:chgData name="Fan, Haoxue" userId="b18e6d19-ba76-4460-b207-b07dff247cb6" providerId="ADAL" clId="{E22E5BB7-CD1F-7340-935F-A940F314ABAF}" dt="2022-09-01T05:18:49.533" v="66" actId="1035"/>
          <ac:spMkLst>
            <pc:docMk/>
            <pc:sldMk cId="3856042665" sldId="266"/>
            <ac:spMk id="16" creationId="{23ED1619-745A-6D24-E6AD-226C560CF606}"/>
          </ac:spMkLst>
        </pc:spChg>
        <pc:picChg chg="mod">
          <ac:chgData name="Fan, Haoxue" userId="b18e6d19-ba76-4460-b207-b07dff247cb6" providerId="ADAL" clId="{E22E5BB7-CD1F-7340-935F-A940F314ABAF}" dt="2022-09-01T05:18:56.152" v="74" actId="1036"/>
          <ac:picMkLst>
            <pc:docMk/>
            <pc:sldMk cId="3856042665" sldId="266"/>
            <ac:picMk id="10" creationId="{5D0B78D3-2DB1-FA8C-62D9-58FB2EB45467}"/>
          </ac:picMkLst>
        </pc:picChg>
        <pc:picChg chg="mod">
          <ac:chgData name="Fan, Haoxue" userId="b18e6d19-ba76-4460-b207-b07dff247cb6" providerId="ADAL" clId="{E22E5BB7-CD1F-7340-935F-A940F314ABAF}" dt="2022-09-01T05:18:56.152" v="74" actId="1036"/>
          <ac:picMkLst>
            <pc:docMk/>
            <pc:sldMk cId="3856042665" sldId="266"/>
            <ac:picMk id="12" creationId="{78EEF428-3E8C-D6ED-C54C-E703CA7F0909}"/>
          </ac:picMkLst>
        </pc:picChg>
      </pc:sldChg>
      <pc:sldChg chg="addSp delSp modSp add mod">
        <pc:chgData name="Fan, Haoxue" userId="b18e6d19-ba76-4460-b207-b07dff247cb6" providerId="ADAL" clId="{E22E5BB7-CD1F-7340-935F-A940F314ABAF}" dt="2022-09-01T22:21:27.358" v="168" actId="1038"/>
        <pc:sldMkLst>
          <pc:docMk/>
          <pc:sldMk cId="817930908" sldId="267"/>
        </pc:sldMkLst>
        <pc:spChg chg="mod">
          <ac:chgData name="Fan, Haoxue" userId="b18e6d19-ba76-4460-b207-b07dff247cb6" providerId="ADAL" clId="{E22E5BB7-CD1F-7340-935F-A940F314ABAF}" dt="2022-09-01T22:21:27.358" v="168" actId="1038"/>
          <ac:spMkLst>
            <pc:docMk/>
            <pc:sldMk cId="817930908" sldId="267"/>
            <ac:spMk id="6" creationId="{591DFC6B-EE6A-DBC9-346B-A4F682A4A540}"/>
          </ac:spMkLst>
        </pc:spChg>
        <pc:spChg chg="mod">
          <ac:chgData name="Fan, Haoxue" userId="b18e6d19-ba76-4460-b207-b07dff247cb6" providerId="ADAL" clId="{E22E5BB7-CD1F-7340-935F-A940F314ABAF}" dt="2022-09-01T18:13:12.919" v="158" actId="1036"/>
          <ac:spMkLst>
            <pc:docMk/>
            <pc:sldMk cId="817930908" sldId="267"/>
            <ac:spMk id="11" creationId="{FC632005-FB62-C982-B4E4-AE9599EBDB91}"/>
          </ac:spMkLst>
        </pc:spChg>
        <pc:spChg chg="mod">
          <ac:chgData name="Fan, Haoxue" userId="b18e6d19-ba76-4460-b207-b07dff247cb6" providerId="ADAL" clId="{E22E5BB7-CD1F-7340-935F-A940F314ABAF}" dt="2022-09-01T18:13:20.040" v="159" actId="166"/>
          <ac:spMkLst>
            <pc:docMk/>
            <pc:sldMk cId="817930908" sldId="267"/>
            <ac:spMk id="12" creationId="{98083C71-D38B-F2F8-72F5-C754FA6CD17A}"/>
          </ac:spMkLst>
        </pc:spChg>
        <pc:picChg chg="add mod">
          <ac:chgData name="Fan, Haoxue" userId="b18e6d19-ba76-4460-b207-b07dff247cb6" providerId="ADAL" clId="{E22E5BB7-CD1F-7340-935F-A940F314ABAF}" dt="2022-09-01T18:13:05.179" v="133" actId="1035"/>
          <ac:picMkLst>
            <pc:docMk/>
            <pc:sldMk cId="817930908" sldId="267"/>
            <ac:picMk id="13" creationId="{8DDF6171-A118-2201-C77D-E0ED19A53C39}"/>
          </ac:picMkLst>
        </pc:picChg>
        <pc:picChg chg="add mod">
          <ac:chgData name="Fan, Haoxue" userId="b18e6d19-ba76-4460-b207-b07dff247cb6" providerId="ADAL" clId="{E22E5BB7-CD1F-7340-935F-A940F314ABAF}" dt="2022-09-01T18:13:05.179" v="133" actId="1035"/>
          <ac:picMkLst>
            <pc:docMk/>
            <pc:sldMk cId="817930908" sldId="267"/>
            <ac:picMk id="14" creationId="{6623D51D-38AA-9C0E-B7B6-113BF7D50419}"/>
          </ac:picMkLst>
        </pc:picChg>
        <pc:picChg chg="mod">
          <ac:chgData name="Fan, Haoxue" userId="b18e6d19-ba76-4460-b207-b07dff247cb6" providerId="ADAL" clId="{E22E5BB7-CD1F-7340-935F-A940F314ABAF}" dt="2022-09-01T18:13:05.179" v="133" actId="1035"/>
          <ac:picMkLst>
            <pc:docMk/>
            <pc:sldMk cId="817930908" sldId="267"/>
            <ac:picMk id="17" creationId="{A79EE7D8-7E84-A642-87ED-04FD62B8F967}"/>
          </ac:picMkLst>
        </pc:picChg>
        <pc:picChg chg="del">
          <ac:chgData name="Fan, Haoxue" userId="b18e6d19-ba76-4460-b207-b07dff247cb6" providerId="ADAL" clId="{E22E5BB7-CD1F-7340-935F-A940F314ABAF}" dt="2022-09-01T18:11:49.228" v="76" actId="21"/>
          <ac:picMkLst>
            <pc:docMk/>
            <pc:sldMk cId="817930908" sldId="267"/>
            <ac:picMk id="20" creationId="{90EA4CC3-840F-EF41-E2D4-1DD8F941018F}"/>
          </ac:picMkLst>
        </pc:picChg>
        <pc:picChg chg="mod">
          <ac:chgData name="Fan, Haoxue" userId="b18e6d19-ba76-4460-b207-b07dff247cb6" providerId="ADAL" clId="{E22E5BB7-CD1F-7340-935F-A940F314ABAF}" dt="2022-09-01T18:13:05.179" v="133" actId="1035"/>
          <ac:picMkLst>
            <pc:docMk/>
            <pc:sldMk cId="817930908" sldId="267"/>
            <ac:picMk id="1026" creationId="{AAA93493-990E-CE59-AA16-10D03CB93DED}"/>
          </ac:picMkLst>
        </pc:picChg>
        <pc:picChg chg="del">
          <ac:chgData name="Fan, Haoxue" userId="b18e6d19-ba76-4460-b207-b07dff247cb6" providerId="ADAL" clId="{E22E5BB7-CD1F-7340-935F-A940F314ABAF}" dt="2022-09-01T18:11:49.228" v="76" actId="21"/>
          <ac:picMkLst>
            <pc:docMk/>
            <pc:sldMk cId="817930908" sldId="267"/>
            <ac:picMk id="1030" creationId="{427BCB10-51E4-8B6B-1ACF-DA4BDE9245A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33C51-771E-9643-9D65-661F940D9C70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223CE-929F-3644-8CDE-1CA2CC0CA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7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223CE-929F-3644-8CDE-1CA2CC0CA6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0F0E-AA1E-C55D-E003-EF8D60311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A1FB9-E95F-05DD-D70A-171E720A1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AA97E-D82D-389C-87FD-744E5125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21812-D9CD-9E69-2549-9ED74A3C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D0AC8-2DA6-E711-E584-C8FA1B73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0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9775-7860-862E-C9EB-12EF392A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5F5A4-5F29-3213-3606-B0636B208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97668-6FF8-1CF6-37BF-A8A8B8B1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BB612-5FEB-8872-F36D-44E08937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F2448-CFC8-F4FC-4F5D-542A7FF4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8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51FBB-AD18-3842-657F-2D3B6DE45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D78BA-E75F-EC9C-B40F-AD9B77622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1CB0-84BA-B49B-D836-E00B7F99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F2EAE-DBA9-4701-1E22-4DB9A28D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056E4-298A-87B3-4C15-D0A651E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3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1D83-1862-E9E4-81A7-2A5785C5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0F2D1-2A74-6E67-033E-D858958A5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D25FB-486A-9EED-EAEC-7C03DF09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6C641-AA88-1AAE-9874-8EF5476A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D4145-C65A-D883-1555-F87B761B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4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31B0-71E5-623A-4FB4-4B2783A4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4653D-B7CE-5928-D28B-84B773C0D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20F85-03A1-2494-86AC-26A751D8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D8235-9B20-BAD8-1908-E478CE92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EE4C5-4C93-5DCF-9A5B-D6607CC1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89EC-4E38-C6F4-8B69-1D5B6D78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AD538-FCED-C0A4-7464-F0CA0BD02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F0CC8-8514-30BC-3717-599F964FC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6C123-DF04-D8C4-C79B-0546C546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45C3B-4F4D-2F86-D40B-B7BBE8BB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9499E-E710-4507-5BB6-DACEACA9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D034-7D64-F2CC-EEE9-659B7470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A7ECE-8860-5085-66BB-65027A549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83E20-F956-37B4-1D72-8C1E583BB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D84D7-5318-B2E7-E200-45B3A145B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DEF35-6565-A34C-A3D2-891D38970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20A729-B53E-41EC-4742-FF0DF04D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479EC-A41B-53D4-9B40-E5B92B91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9806B-0B2E-5CBB-2FB3-9F8E89BC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2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33B3-FB6E-962B-01EA-95C51759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8F476-7A7F-80C3-11F0-B0BC51FA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A8033-5F6F-E21F-3ED9-03AFF850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BEC6A-D930-3DE9-1909-5471C96E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4A51F-A43B-FE05-AC4B-B717EA82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054A2-A556-4428-9ECD-B91167DF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A53FD-3F23-8806-AF6D-B1FD5962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0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D506-742A-F4C3-3492-DB365A59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19B1-9A03-30AF-082B-4C06AB240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2F08F-5424-907A-3569-FBF0171AD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06C25-0250-CE0F-1932-EDB9F848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4681D-F196-89C7-3DAE-32BFCDE7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2E271-1547-A520-37CC-9BAAA09F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0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EA0E-81A0-B6C2-07B4-6994657D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0A9A2-9C3D-9ABA-208F-44F6F1211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4503D-7C22-102D-F332-0EA7AFA2E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1994E-E09A-F078-2BC1-5CF6F6A4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8FE5-6487-A042-91C9-52C1D4B17324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BCE5C-6150-6F44-66B2-1F17EEE4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9BAE4-C089-C32E-8660-46A26628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0EAFC-E17F-0C30-F75F-E8238B55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EA23A-F92E-B141-5F46-9D866668F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D96EA-DE2A-9579-0D69-BB8641DD9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A8FE5-6487-A042-91C9-52C1D4B17324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1E66-81CA-9C9B-6706-1188F2870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5CB53-3DEC-EDA5-9830-53D7BA646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F02A4-F3DB-524E-8B68-B2D3ECB1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5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D648060-0806-C02F-47D3-B992E3DE628C}"/>
              </a:ext>
            </a:extLst>
          </p:cNvPr>
          <p:cNvSpPr txBox="1"/>
          <p:nvPr/>
        </p:nvSpPr>
        <p:spPr>
          <a:xfrm>
            <a:off x="91440" y="-109287"/>
            <a:ext cx="369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ED1619-745A-6D24-E6AD-226C560CF606}"/>
              </a:ext>
            </a:extLst>
          </p:cNvPr>
          <p:cNvSpPr txBox="1"/>
          <p:nvPr/>
        </p:nvSpPr>
        <p:spPr>
          <a:xfrm>
            <a:off x="3971996" y="-103929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5A3B95-0359-759D-B258-6E60FB3DF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248" y="356616"/>
            <a:ext cx="42672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0F00E0-87CE-D6E8-F528-78B79E749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" y="356616"/>
            <a:ext cx="4267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94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Chart&#10;&#10;Description automatically generated">
            <a:extLst>
              <a:ext uri="{FF2B5EF4-FFF2-40B4-BE49-F238E27FC236}">
                <a16:creationId xmlns:a16="http://schemas.microsoft.com/office/drawing/2014/main" id="{845F6414-0812-2510-3511-EAA28F521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625" y="1087395"/>
            <a:ext cx="3429000" cy="34290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E4353E7E-FD52-740D-C4F6-8E68C6F64023}"/>
              </a:ext>
            </a:extLst>
          </p:cNvPr>
          <p:cNvGrpSpPr>
            <a:grpSpLocks noChangeAspect="1"/>
          </p:cNvGrpSpPr>
          <p:nvPr/>
        </p:nvGrpSpPr>
        <p:grpSpPr>
          <a:xfrm>
            <a:off x="7356391" y="1090113"/>
            <a:ext cx="4541774" cy="3657600"/>
            <a:chOff x="3635252" y="61785"/>
            <a:chExt cx="8435251" cy="6796215"/>
          </a:xfrm>
        </p:grpSpPr>
        <p:pic>
          <p:nvPicPr>
            <p:cNvPr id="25" name="Picture 24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E7EBBC2-7D15-7C8A-87D1-271AC169D2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820"/>
            <a:stretch/>
          </p:blipFill>
          <p:spPr>
            <a:xfrm>
              <a:off x="5212503" y="3982994"/>
              <a:ext cx="6858000" cy="2061518"/>
            </a:xfrm>
            <a:prstGeom prst="rect">
              <a:avLst/>
            </a:prstGeom>
          </p:spPr>
        </p:pic>
        <p:pic>
          <p:nvPicPr>
            <p:cNvPr id="23" name="Picture 2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B1352E8-84DE-669C-26CE-4BA1DEF02F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9820"/>
            <a:stretch/>
          </p:blipFill>
          <p:spPr>
            <a:xfrm>
              <a:off x="5212503" y="2024448"/>
              <a:ext cx="6858000" cy="2061518"/>
            </a:xfrm>
            <a:prstGeom prst="rect">
              <a:avLst/>
            </a:prstGeom>
          </p:spPr>
        </p:pic>
        <p:pic>
          <p:nvPicPr>
            <p:cNvPr id="21" name="Picture 2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E0F37F9C-76E3-99EF-6A55-86EC10CAC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9820"/>
            <a:stretch/>
          </p:blipFill>
          <p:spPr>
            <a:xfrm>
              <a:off x="5212503" y="61785"/>
              <a:ext cx="6858000" cy="206151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C087AE-790C-4FA0-40D3-6CD1B44F380F}"/>
                </a:ext>
              </a:extLst>
            </p:cNvPr>
            <p:cNvSpPr txBox="1"/>
            <p:nvPr/>
          </p:nvSpPr>
          <p:spPr>
            <a:xfrm>
              <a:off x="3635252" y="815545"/>
              <a:ext cx="1354362" cy="594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1 Year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D7D4B1-E84A-86D0-4ADD-02677EE506D5}"/>
                </a:ext>
              </a:extLst>
            </p:cNvPr>
            <p:cNvSpPr txBox="1"/>
            <p:nvPr/>
          </p:nvSpPr>
          <p:spPr>
            <a:xfrm>
              <a:off x="3635252" y="2778209"/>
              <a:ext cx="1544900" cy="594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5 Years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FDBF39-5703-4E3D-19FC-A2650DE1B8C7}"/>
                </a:ext>
              </a:extLst>
            </p:cNvPr>
            <p:cNvSpPr txBox="1"/>
            <p:nvPr/>
          </p:nvSpPr>
          <p:spPr>
            <a:xfrm>
              <a:off x="3635252" y="4736754"/>
              <a:ext cx="1756878" cy="594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10 Years</a:t>
              </a:r>
            </a:p>
          </p:txBody>
        </p:sp>
        <p:pic>
          <p:nvPicPr>
            <p:cNvPr id="32" name="Picture 31" descr="Chart&#10;&#10;Description automatically generated">
              <a:extLst>
                <a:ext uri="{FF2B5EF4-FFF2-40B4-BE49-F238E27FC236}">
                  <a16:creationId xmlns:a16="http://schemas.microsoft.com/office/drawing/2014/main" id="{2134189C-6DB0-F9DB-D1D4-E285E853BF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62432"/>
            <a:stretch/>
          </p:blipFill>
          <p:spPr>
            <a:xfrm>
              <a:off x="5212503" y="5569806"/>
              <a:ext cx="6858000" cy="1288194"/>
            </a:xfrm>
            <a:prstGeom prst="rect">
              <a:avLst/>
            </a:prstGeom>
          </p:spPr>
        </p:pic>
      </p:grpSp>
      <p:pic>
        <p:nvPicPr>
          <p:cNvPr id="34" name="Picture 33" descr="Chart&#10;&#10;Description automatically generated">
            <a:extLst>
              <a:ext uri="{FF2B5EF4-FFF2-40B4-BE49-F238E27FC236}">
                <a16:creationId xmlns:a16="http://schemas.microsoft.com/office/drawing/2014/main" id="{E6021AAF-D4DC-3FC2-43E3-3D5ECE12AE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548" y="1087395"/>
            <a:ext cx="3429000" cy="3429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6C821BB-6584-B9E0-3F8F-3EED25CD3CD4}"/>
              </a:ext>
            </a:extLst>
          </p:cNvPr>
          <p:cNvSpPr txBox="1"/>
          <p:nvPr/>
        </p:nvSpPr>
        <p:spPr>
          <a:xfrm>
            <a:off x="-5958" y="706391"/>
            <a:ext cx="369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A313EE-1FA4-C3AE-02C6-5BCD1ABCBA7C}"/>
              </a:ext>
            </a:extLst>
          </p:cNvPr>
          <p:cNvSpPr txBox="1"/>
          <p:nvPr/>
        </p:nvSpPr>
        <p:spPr>
          <a:xfrm>
            <a:off x="3542898" y="706391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991CFE-34EB-A610-2FB3-E64B3335F4B7}"/>
              </a:ext>
            </a:extLst>
          </p:cNvPr>
          <p:cNvSpPr txBox="1"/>
          <p:nvPr/>
        </p:nvSpPr>
        <p:spPr>
          <a:xfrm>
            <a:off x="7089069" y="706391"/>
            <a:ext cx="369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</a:t>
            </a:r>
          </a:p>
        </p:txBody>
      </p:sp>
      <p:pic>
        <p:nvPicPr>
          <p:cNvPr id="40" name="Picture 39" descr="Chart&#10;&#10;Description automatically generated">
            <a:extLst>
              <a:ext uri="{FF2B5EF4-FFF2-40B4-BE49-F238E27FC236}">
                <a16:creationId xmlns:a16="http://schemas.microsoft.com/office/drawing/2014/main" id="{1E6AA967-509B-6777-508A-E5A4EF46484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2252"/>
          <a:stretch/>
        </p:blipFill>
        <p:spPr>
          <a:xfrm>
            <a:off x="1247122" y="4564833"/>
            <a:ext cx="472085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14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125AAE-0198-6D78-C11E-FDA914B7B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693"/>
          <a:stretch/>
        </p:blipFill>
        <p:spPr>
          <a:xfrm>
            <a:off x="1683941" y="4449083"/>
            <a:ext cx="4427492" cy="367811"/>
          </a:xfrm>
          <a:prstGeom prst="rect">
            <a:avLst/>
          </a:prstGeom>
        </p:spPr>
      </p:pic>
      <p:pic>
        <p:nvPicPr>
          <p:cNvPr id="35" name="Picture 34" descr="Chart&#10;&#10;Description automatically generated">
            <a:extLst>
              <a:ext uri="{FF2B5EF4-FFF2-40B4-BE49-F238E27FC236}">
                <a16:creationId xmlns:a16="http://schemas.microsoft.com/office/drawing/2014/main" id="{845F6414-0812-2510-3511-EAA28F521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625" y="1087395"/>
            <a:ext cx="3429000" cy="34290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E4353E7E-FD52-740D-C4F6-8E68C6F64023}"/>
              </a:ext>
            </a:extLst>
          </p:cNvPr>
          <p:cNvGrpSpPr>
            <a:grpSpLocks noChangeAspect="1"/>
          </p:cNvGrpSpPr>
          <p:nvPr/>
        </p:nvGrpSpPr>
        <p:grpSpPr>
          <a:xfrm>
            <a:off x="7356391" y="1090113"/>
            <a:ext cx="4541774" cy="3657600"/>
            <a:chOff x="3635252" y="61785"/>
            <a:chExt cx="8435251" cy="6796215"/>
          </a:xfrm>
        </p:grpSpPr>
        <p:pic>
          <p:nvPicPr>
            <p:cNvPr id="25" name="Picture 24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E7EBBC2-7D15-7C8A-87D1-271AC169D2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9820"/>
            <a:stretch/>
          </p:blipFill>
          <p:spPr>
            <a:xfrm>
              <a:off x="5212503" y="3982994"/>
              <a:ext cx="6858000" cy="2061518"/>
            </a:xfrm>
            <a:prstGeom prst="rect">
              <a:avLst/>
            </a:prstGeom>
          </p:spPr>
        </p:pic>
        <p:pic>
          <p:nvPicPr>
            <p:cNvPr id="23" name="Picture 2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B1352E8-84DE-669C-26CE-4BA1DEF02F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9820"/>
            <a:stretch/>
          </p:blipFill>
          <p:spPr>
            <a:xfrm>
              <a:off x="5212503" y="2024448"/>
              <a:ext cx="6858000" cy="2061518"/>
            </a:xfrm>
            <a:prstGeom prst="rect">
              <a:avLst/>
            </a:prstGeom>
          </p:spPr>
        </p:pic>
        <p:pic>
          <p:nvPicPr>
            <p:cNvPr id="21" name="Picture 2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E0F37F9C-76E3-99EF-6A55-86EC10CAC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9820"/>
            <a:stretch/>
          </p:blipFill>
          <p:spPr>
            <a:xfrm>
              <a:off x="5212503" y="61785"/>
              <a:ext cx="6858000" cy="206151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C087AE-790C-4FA0-40D3-6CD1B44F380F}"/>
                </a:ext>
              </a:extLst>
            </p:cNvPr>
            <p:cNvSpPr txBox="1"/>
            <p:nvPr/>
          </p:nvSpPr>
          <p:spPr>
            <a:xfrm>
              <a:off x="3635252" y="815545"/>
              <a:ext cx="1354362" cy="594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1 Year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D7D4B1-E84A-86D0-4ADD-02677EE506D5}"/>
                </a:ext>
              </a:extLst>
            </p:cNvPr>
            <p:cNvSpPr txBox="1"/>
            <p:nvPr/>
          </p:nvSpPr>
          <p:spPr>
            <a:xfrm>
              <a:off x="3635252" y="2778209"/>
              <a:ext cx="1536351" cy="600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3 Years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FDBF39-5703-4E3D-19FC-A2650DE1B8C7}"/>
                </a:ext>
              </a:extLst>
            </p:cNvPr>
            <p:cNvSpPr txBox="1"/>
            <p:nvPr/>
          </p:nvSpPr>
          <p:spPr>
            <a:xfrm>
              <a:off x="3635252" y="4736754"/>
              <a:ext cx="1756878" cy="594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10 Years</a:t>
              </a:r>
            </a:p>
          </p:txBody>
        </p:sp>
        <p:pic>
          <p:nvPicPr>
            <p:cNvPr id="32" name="Picture 31" descr="Chart&#10;&#10;Description automatically generated">
              <a:extLst>
                <a:ext uri="{FF2B5EF4-FFF2-40B4-BE49-F238E27FC236}">
                  <a16:creationId xmlns:a16="http://schemas.microsoft.com/office/drawing/2014/main" id="{2134189C-6DB0-F9DB-D1D4-E285E853BF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62432"/>
            <a:stretch/>
          </p:blipFill>
          <p:spPr>
            <a:xfrm>
              <a:off x="5212503" y="5569806"/>
              <a:ext cx="6858000" cy="1288194"/>
            </a:xfrm>
            <a:prstGeom prst="rect">
              <a:avLst/>
            </a:prstGeom>
          </p:spPr>
        </p:pic>
      </p:grpSp>
      <p:pic>
        <p:nvPicPr>
          <p:cNvPr id="34" name="Picture 33" descr="Chart&#10;&#10;Description automatically generated">
            <a:extLst>
              <a:ext uri="{FF2B5EF4-FFF2-40B4-BE49-F238E27FC236}">
                <a16:creationId xmlns:a16="http://schemas.microsoft.com/office/drawing/2014/main" id="{E6021AAF-D4DC-3FC2-43E3-3D5ECE12AE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548" y="1087395"/>
            <a:ext cx="3429000" cy="3429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6C821BB-6584-B9E0-3F8F-3EED25CD3CD4}"/>
              </a:ext>
            </a:extLst>
          </p:cNvPr>
          <p:cNvSpPr txBox="1"/>
          <p:nvPr/>
        </p:nvSpPr>
        <p:spPr>
          <a:xfrm>
            <a:off x="-5958" y="706391"/>
            <a:ext cx="369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A313EE-1FA4-C3AE-02C6-5BCD1ABCBA7C}"/>
              </a:ext>
            </a:extLst>
          </p:cNvPr>
          <p:cNvSpPr txBox="1"/>
          <p:nvPr/>
        </p:nvSpPr>
        <p:spPr>
          <a:xfrm>
            <a:off x="3542898" y="706391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991CFE-34EB-A610-2FB3-E64B3335F4B7}"/>
              </a:ext>
            </a:extLst>
          </p:cNvPr>
          <p:cNvSpPr txBox="1"/>
          <p:nvPr/>
        </p:nvSpPr>
        <p:spPr>
          <a:xfrm>
            <a:off x="7089069" y="706391"/>
            <a:ext cx="369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936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8BBB2B-BB4F-089F-0416-B3140A7E0ACE}"/>
              </a:ext>
            </a:extLst>
          </p:cNvPr>
          <p:cNvCxnSpPr>
            <a:cxnSpLocks/>
          </p:cNvCxnSpPr>
          <p:nvPr/>
        </p:nvCxnSpPr>
        <p:spPr>
          <a:xfrm flipV="1">
            <a:off x="4102443" y="160638"/>
            <a:ext cx="0" cy="5708821"/>
          </a:xfrm>
          <a:prstGeom prst="straightConnector1">
            <a:avLst/>
          </a:prstGeom>
          <a:ln w="31750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244B80-4CAB-C39B-C40B-82B7E22734A6}"/>
              </a:ext>
            </a:extLst>
          </p:cNvPr>
          <p:cNvSpPr txBox="1"/>
          <p:nvPr/>
        </p:nvSpPr>
        <p:spPr>
          <a:xfrm>
            <a:off x="1371601" y="160638"/>
            <a:ext cx="2730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Overestimation of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Previous Negative Emotion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09406DF-D2D8-BEB5-2F35-23721C5B0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30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95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EDFDE8-AF90-B977-0A25-7F1FD9688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07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98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8BBB2B-BB4F-089F-0416-B3140A7E0ACE}"/>
              </a:ext>
            </a:extLst>
          </p:cNvPr>
          <p:cNvCxnSpPr>
            <a:cxnSpLocks/>
          </p:cNvCxnSpPr>
          <p:nvPr/>
        </p:nvCxnSpPr>
        <p:spPr>
          <a:xfrm flipV="1">
            <a:off x="4102443" y="160638"/>
            <a:ext cx="0" cy="3645243"/>
          </a:xfrm>
          <a:prstGeom prst="straightConnector1">
            <a:avLst/>
          </a:prstGeom>
          <a:ln w="31750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244B80-4CAB-C39B-C40B-82B7E22734A6}"/>
              </a:ext>
            </a:extLst>
          </p:cNvPr>
          <p:cNvSpPr txBox="1"/>
          <p:nvPr/>
        </p:nvSpPr>
        <p:spPr>
          <a:xfrm>
            <a:off x="1371600" y="160638"/>
            <a:ext cx="2682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Overestimation of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Previous Stress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80D186-1C4D-443E-5737-664723057A58}"/>
              </a:ext>
            </a:extLst>
          </p:cNvPr>
          <p:cNvSpPr txBox="1"/>
          <p:nvPr/>
        </p:nvSpPr>
        <p:spPr>
          <a:xfrm>
            <a:off x="1371600" y="4712043"/>
            <a:ext cx="2855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Underestimation of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Previous Stress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31DE40-6E89-B153-2FD6-DFD21AEC3D6E}"/>
              </a:ext>
            </a:extLst>
          </p:cNvPr>
          <p:cNvCxnSpPr>
            <a:cxnSpLocks/>
          </p:cNvCxnSpPr>
          <p:nvPr/>
        </p:nvCxnSpPr>
        <p:spPr>
          <a:xfrm flipV="1">
            <a:off x="4102443" y="3917092"/>
            <a:ext cx="0" cy="1625948"/>
          </a:xfrm>
          <a:prstGeom prst="straightConnector1">
            <a:avLst/>
          </a:prstGeom>
          <a:ln w="31750">
            <a:headEnd type="triangle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Chart&#10;&#10;Description automatically generated with medium confidence">
            <a:extLst>
              <a:ext uri="{FF2B5EF4-FFF2-40B4-BE49-F238E27FC236}">
                <a16:creationId xmlns:a16="http://schemas.microsoft.com/office/drawing/2014/main" id="{AF91A413-C3A5-07BC-397D-CB45AE8D8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142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7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AEE891F-30B8-0992-229C-CDC1BF434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4" y="0"/>
            <a:ext cx="3227832" cy="3227832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A79EE7D8-7E84-A642-87ED-04FD62B8F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427" y="0"/>
            <a:ext cx="3017520" cy="3017520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90EA4CC3-840F-EF41-E2D4-1DD8F9410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738" y="2976190"/>
            <a:ext cx="3017520" cy="3017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A663DB-2E51-B05F-30FC-58354FF142F5}"/>
              </a:ext>
            </a:extLst>
          </p:cNvPr>
          <p:cNvSpPr txBox="1"/>
          <p:nvPr/>
        </p:nvSpPr>
        <p:spPr>
          <a:xfrm>
            <a:off x="6944499" y="5453278"/>
            <a:ext cx="15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FD1C2-B002-534E-3A4B-706D4375B076}"/>
              </a:ext>
            </a:extLst>
          </p:cNvPr>
          <p:cNvSpPr txBox="1"/>
          <p:nvPr/>
        </p:nvSpPr>
        <p:spPr>
          <a:xfrm>
            <a:off x="91440" y="-91440"/>
            <a:ext cx="369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1AF86-FDC5-D891-5833-B0D84BDF2906}"/>
              </a:ext>
            </a:extLst>
          </p:cNvPr>
          <p:cNvSpPr txBox="1"/>
          <p:nvPr/>
        </p:nvSpPr>
        <p:spPr>
          <a:xfrm>
            <a:off x="3812336" y="-91440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32005-FB62-C982-B4E4-AE9599EBDB91}"/>
              </a:ext>
            </a:extLst>
          </p:cNvPr>
          <p:cNvSpPr txBox="1"/>
          <p:nvPr/>
        </p:nvSpPr>
        <p:spPr>
          <a:xfrm>
            <a:off x="91440" y="2442857"/>
            <a:ext cx="346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83C71-D38B-F2F8-72F5-C754FA6CD17A}"/>
              </a:ext>
            </a:extLst>
          </p:cNvPr>
          <p:cNvSpPr txBox="1"/>
          <p:nvPr/>
        </p:nvSpPr>
        <p:spPr>
          <a:xfrm>
            <a:off x="3812336" y="2442857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DFC6B-EE6A-DBC9-346B-A4F682A4A540}"/>
              </a:ext>
            </a:extLst>
          </p:cNvPr>
          <p:cNvSpPr txBox="1"/>
          <p:nvPr/>
        </p:nvSpPr>
        <p:spPr>
          <a:xfrm>
            <a:off x="3272986" y="62999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F2EB28-F632-2964-40AD-5DB34308BD26}"/>
              </a:ext>
            </a:extLst>
          </p:cNvPr>
          <p:cNvSpPr txBox="1"/>
          <p:nvPr/>
        </p:nvSpPr>
        <p:spPr>
          <a:xfrm>
            <a:off x="11059297" y="33610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80DAC0-A96C-E85B-FD31-392533C79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04" y="2999232"/>
            <a:ext cx="3227832" cy="32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7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5D0B78D3-2DB1-FA8C-62D9-58FB2EB4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" y="284413"/>
            <a:ext cx="4267200" cy="3657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648060-0806-C02F-47D3-B992E3DE628C}"/>
              </a:ext>
            </a:extLst>
          </p:cNvPr>
          <p:cNvSpPr txBox="1"/>
          <p:nvPr/>
        </p:nvSpPr>
        <p:spPr>
          <a:xfrm>
            <a:off x="91440" y="93913"/>
            <a:ext cx="369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ED1619-745A-6D24-E6AD-226C560CF606}"/>
              </a:ext>
            </a:extLst>
          </p:cNvPr>
          <p:cNvSpPr txBox="1"/>
          <p:nvPr/>
        </p:nvSpPr>
        <p:spPr>
          <a:xfrm>
            <a:off x="3971996" y="99271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</a:t>
            </a:r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78EEF428-3E8C-D6ED-C54C-E703CA7F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40" y="284413"/>
            <a:ext cx="4267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5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5D0B78D3-2DB1-FA8C-62D9-58FB2EB4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788" y="360613"/>
            <a:ext cx="4267200" cy="365760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78EEF428-3E8C-D6ED-C54C-E703CA7F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" y="360613"/>
            <a:ext cx="4267200" cy="3657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648060-0806-C02F-47D3-B992E3DE628C}"/>
              </a:ext>
            </a:extLst>
          </p:cNvPr>
          <p:cNvSpPr txBox="1"/>
          <p:nvPr/>
        </p:nvSpPr>
        <p:spPr>
          <a:xfrm>
            <a:off x="91440" y="-109287"/>
            <a:ext cx="369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ED1619-745A-6D24-E6AD-226C560CF606}"/>
              </a:ext>
            </a:extLst>
          </p:cNvPr>
          <p:cNvSpPr txBox="1"/>
          <p:nvPr/>
        </p:nvSpPr>
        <p:spPr>
          <a:xfrm>
            <a:off x="3971996" y="-103929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5604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2BB98C13-C019-2DC6-9231-4F2580613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" y="284413"/>
            <a:ext cx="4267200" cy="365760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D9221AA0-C833-24BB-F7AD-33D9D7F38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40" y="284413"/>
            <a:ext cx="4267200" cy="3657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648060-0806-C02F-47D3-B992E3DE628C}"/>
              </a:ext>
            </a:extLst>
          </p:cNvPr>
          <p:cNvSpPr txBox="1"/>
          <p:nvPr/>
        </p:nvSpPr>
        <p:spPr>
          <a:xfrm>
            <a:off x="91440" y="93913"/>
            <a:ext cx="369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ED1619-745A-6D24-E6AD-226C560CF606}"/>
              </a:ext>
            </a:extLst>
          </p:cNvPr>
          <p:cNvSpPr txBox="1"/>
          <p:nvPr/>
        </p:nvSpPr>
        <p:spPr>
          <a:xfrm>
            <a:off x="3971996" y="99271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0277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9FF62FE6-451B-951B-5ADD-571169F11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410" y="3209544"/>
            <a:ext cx="2935224" cy="2935224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E77C7DDD-A693-A54F-D3ED-F553097B8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410" y="0"/>
            <a:ext cx="2935224" cy="293522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AA93493-990E-CE59-AA16-10D03CB93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0"/>
            <a:ext cx="3227831" cy="322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A663DB-2E51-B05F-30FC-58354FF142F5}"/>
              </a:ext>
            </a:extLst>
          </p:cNvPr>
          <p:cNvSpPr txBox="1"/>
          <p:nvPr/>
        </p:nvSpPr>
        <p:spPr>
          <a:xfrm>
            <a:off x="6944499" y="5453278"/>
            <a:ext cx="15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27BCB10-51E4-8B6B-1ACF-DA4BDE924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2996855"/>
            <a:ext cx="3284065" cy="328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6FD1C2-B002-534E-3A4B-706D4375B076}"/>
              </a:ext>
            </a:extLst>
          </p:cNvPr>
          <p:cNvSpPr txBox="1"/>
          <p:nvPr/>
        </p:nvSpPr>
        <p:spPr>
          <a:xfrm>
            <a:off x="91440" y="-91440"/>
            <a:ext cx="369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1AF86-FDC5-D891-5833-B0D84BDF2906}"/>
              </a:ext>
            </a:extLst>
          </p:cNvPr>
          <p:cNvSpPr txBox="1"/>
          <p:nvPr/>
        </p:nvSpPr>
        <p:spPr>
          <a:xfrm>
            <a:off x="3482136" y="-91440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32005-FB62-C982-B4E4-AE9599EBDB91}"/>
              </a:ext>
            </a:extLst>
          </p:cNvPr>
          <p:cNvSpPr txBox="1"/>
          <p:nvPr/>
        </p:nvSpPr>
        <p:spPr>
          <a:xfrm>
            <a:off x="91440" y="2442857"/>
            <a:ext cx="346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83C71-D38B-F2F8-72F5-C754FA6CD17A}"/>
              </a:ext>
            </a:extLst>
          </p:cNvPr>
          <p:cNvSpPr txBox="1"/>
          <p:nvPr/>
        </p:nvSpPr>
        <p:spPr>
          <a:xfrm>
            <a:off x="3482136" y="2442857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DFC6B-EE6A-DBC9-346B-A4F682A4A540}"/>
              </a:ext>
            </a:extLst>
          </p:cNvPr>
          <p:cNvSpPr txBox="1"/>
          <p:nvPr/>
        </p:nvSpPr>
        <p:spPr>
          <a:xfrm>
            <a:off x="3082486" y="62999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65842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A79EE7D8-7E84-A642-87ED-04FD62B8F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927" y="0"/>
            <a:ext cx="3017520" cy="3017520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90EA4CC3-840F-EF41-E2D4-1DD8F9410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38" y="2976190"/>
            <a:ext cx="3017520" cy="301752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AA93493-990E-CE59-AA16-10D03CB93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0"/>
            <a:ext cx="3227831" cy="322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A663DB-2E51-B05F-30FC-58354FF142F5}"/>
              </a:ext>
            </a:extLst>
          </p:cNvPr>
          <p:cNvSpPr txBox="1"/>
          <p:nvPr/>
        </p:nvSpPr>
        <p:spPr>
          <a:xfrm>
            <a:off x="6944499" y="5453278"/>
            <a:ext cx="15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27BCB10-51E4-8B6B-1ACF-DA4BDE924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2996855"/>
            <a:ext cx="3284065" cy="328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6FD1C2-B002-534E-3A4B-706D4375B076}"/>
              </a:ext>
            </a:extLst>
          </p:cNvPr>
          <p:cNvSpPr txBox="1"/>
          <p:nvPr/>
        </p:nvSpPr>
        <p:spPr>
          <a:xfrm>
            <a:off x="91440" y="-91440"/>
            <a:ext cx="369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1AF86-FDC5-D891-5833-B0D84BDF2906}"/>
              </a:ext>
            </a:extLst>
          </p:cNvPr>
          <p:cNvSpPr txBox="1"/>
          <p:nvPr/>
        </p:nvSpPr>
        <p:spPr>
          <a:xfrm>
            <a:off x="3482136" y="-91440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32005-FB62-C982-B4E4-AE9599EBDB91}"/>
              </a:ext>
            </a:extLst>
          </p:cNvPr>
          <p:cNvSpPr txBox="1"/>
          <p:nvPr/>
        </p:nvSpPr>
        <p:spPr>
          <a:xfrm>
            <a:off x="91440" y="2442857"/>
            <a:ext cx="346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83C71-D38B-F2F8-72F5-C754FA6CD17A}"/>
              </a:ext>
            </a:extLst>
          </p:cNvPr>
          <p:cNvSpPr txBox="1"/>
          <p:nvPr/>
        </p:nvSpPr>
        <p:spPr>
          <a:xfrm>
            <a:off x="3482136" y="2442857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DFC6B-EE6A-DBC9-346B-A4F682A4A540}"/>
              </a:ext>
            </a:extLst>
          </p:cNvPr>
          <p:cNvSpPr txBox="1"/>
          <p:nvPr/>
        </p:nvSpPr>
        <p:spPr>
          <a:xfrm>
            <a:off x="3082486" y="62999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F2EB28-F632-2964-40AD-5DB34308BD26}"/>
              </a:ext>
            </a:extLst>
          </p:cNvPr>
          <p:cNvSpPr txBox="1"/>
          <p:nvPr/>
        </p:nvSpPr>
        <p:spPr>
          <a:xfrm>
            <a:off x="11059297" y="33610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0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8DDF6171-A118-2201-C77D-E0ED19A53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938" y="165100"/>
            <a:ext cx="3017520" cy="3017520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6623D51D-38AA-9C0E-B7B6-113BF7D50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" y="165100"/>
            <a:ext cx="3284065" cy="328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A663DB-2E51-B05F-30FC-58354FF142F5}"/>
              </a:ext>
            </a:extLst>
          </p:cNvPr>
          <p:cNvSpPr txBox="1"/>
          <p:nvPr/>
        </p:nvSpPr>
        <p:spPr>
          <a:xfrm>
            <a:off x="6944499" y="5453278"/>
            <a:ext cx="15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FD1C2-B002-534E-3A4B-706D4375B076}"/>
              </a:ext>
            </a:extLst>
          </p:cNvPr>
          <p:cNvSpPr txBox="1"/>
          <p:nvPr/>
        </p:nvSpPr>
        <p:spPr>
          <a:xfrm>
            <a:off x="91440" y="-91440"/>
            <a:ext cx="369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1AF86-FDC5-D891-5833-B0D84BDF2906}"/>
              </a:ext>
            </a:extLst>
          </p:cNvPr>
          <p:cNvSpPr txBox="1"/>
          <p:nvPr/>
        </p:nvSpPr>
        <p:spPr>
          <a:xfrm>
            <a:off x="3482136" y="-91440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32005-FB62-C982-B4E4-AE9599EBDB91}"/>
              </a:ext>
            </a:extLst>
          </p:cNvPr>
          <p:cNvSpPr txBox="1"/>
          <p:nvPr/>
        </p:nvSpPr>
        <p:spPr>
          <a:xfrm>
            <a:off x="91440" y="2836557"/>
            <a:ext cx="346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F2EB28-F632-2964-40AD-5DB34308BD26}"/>
              </a:ext>
            </a:extLst>
          </p:cNvPr>
          <p:cNvSpPr txBox="1"/>
          <p:nvPr/>
        </p:nvSpPr>
        <p:spPr>
          <a:xfrm>
            <a:off x="11059297" y="33610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A79EE7D8-7E84-A642-87ED-04FD62B8F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6627" y="3202432"/>
            <a:ext cx="3017520" cy="301752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AA93493-990E-CE59-AA16-10D03CB93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" y="3202432"/>
            <a:ext cx="3227831" cy="322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083C71-D38B-F2F8-72F5-C754FA6CD17A}"/>
              </a:ext>
            </a:extLst>
          </p:cNvPr>
          <p:cNvSpPr txBox="1"/>
          <p:nvPr/>
        </p:nvSpPr>
        <p:spPr>
          <a:xfrm>
            <a:off x="3482136" y="2836557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DFC6B-EE6A-DBC9-346B-A4F682A4A540}"/>
              </a:ext>
            </a:extLst>
          </p:cNvPr>
          <p:cNvSpPr txBox="1"/>
          <p:nvPr/>
        </p:nvSpPr>
        <p:spPr>
          <a:xfrm>
            <a:off x="3185622" y="38465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81793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20E5B94-B9E8-0B8A-9676-B8B1A1210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" y="0"/>
            <a:ext cx="3227832" cy="3227832"/>
          </a:xfrm>
          <a:prstGeom prst="rect">
            <a:avLst/>
          </a:prstGeom>
        </p:spPr>
      </p:pic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417CC847-1B6A-480C-39B6-6DEE77D87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" y="2999232"/>
            <a:ext cx="3282696" cy="3282696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A79EE7D8-7E84-A642-87ED-04FD62B8F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427" y="0"/>
            <a:ext cx="3017520" cy="3017520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90EA4CC3-840F-EF41-E2D4-1DD8F9410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738" y="2976190"/>
            <a:ext cx="3017520" cy="3017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A663DB-2E51-B05F-30FC-58354FF142F5}"/>
              </a:ext>
            </a:extLst>
          </p:cNvPr>
          <p:cNvSpPr txBox="1"/>
          <p:nvPr/>
        </p:nvSpPr>
        <p:spPr>
          <a:xfrm>
            <a:off x="6944499" y="5453278"/>
            <a:ext cx="15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FD1C2-B002-534E-3A4B-706D4375B076}"/>
              </a:ext>
            </a:extLst>
          </p:cNvPr>
          <p:cNvSpPr txBox="1"/>
          <p:nvPr/>
        </p:nvSpPr>
        <p:spPr>
          <a:xfrm>
            <a:off x="91440" y="-91440"/>
            <a:ext cx="369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1AF86-FDC5-D891-5833-B0D84BDF2906}"/>
              </a:ext>
            </a:extLst>
          </p:cNvPr>
          <p:cNvSpPr txBox="1"/>
          <p:nvPr/>
        </p:nvSpPr>
        <p:spPr>
          <a:xfrm>
            <a:off x="3812336" y="-91440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32005-FB62-C982-B4E4-AE9599EBDB91}"/>
              </a:ext>
            </a:extLst>
          </p:cNvPr>
          <p:cNvSpPr txBox="1"/>
          <p:nvPr/>
        </p:nvSpPr>
        <p:spPr>
          <a:xfrm>
            <a:off x="91440" y="2442857"/>
            <a:ext cx="346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83C71-D38B-F2F8-72F5-C754FA6CD17A}"/>
              </a:ext>
            </a:extLst>
          </p:cNvPr>
          <p:cNvSpPr txBox="1"/>
          <p:nvPr/>
        </p:nvSpPr>
        <p:spPr>
          <a:xfrm>
            <a:off x="3812336" y="2442857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DFC6B-EE6A-DBC9-346B-A4F682A4A540}"/>
              </a:ext>
            </a:extLst>
          </p:cNvPr>
          <p:cNvSpPr txBox="1"/>
          <p:nvPr/>
        </p:nvSpPr>
        <p:spPr>
          <a:xfrm>
            <a:off x="3272986" y="62999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F2EB28-F632-2964-40AD-5DB34308BD26}"/>
              </a:ext>
            </a:extLst>
          </p:cNvPr>
          <p:cNvSpPr txBox="1"/>
          <p:nvPr/>
        </p:nvSpPr>
        <p:spPr>
          <a:xfrm>
            <a:off x="11059297" y="33610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3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6401</TotalTime>
  <Words>65</Words>
  <Application>Microsoft Macintosh PowerPoint</Application>
  <PresentationFormat>Widescreen</PresentationFormat>
  <Paragraphs>52</Paragraphs>
  <Slides>14</Slides>
  <Notes>1</Notes>
  <HiddenSlides>10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Haoxue</dc:creator>
  <cp:lastModifiedBy>Fan, Haoxue</cp:lastModifiedBy>
  <cp:revision>4</cp:revision>
  <dcterms:created xsi:type="dcterms:W3CDTF">2022-06-13T03:34:05Z</dcterms:created>
  <dcterms:modified xsi:type="dcterms:W3CDTF">2022-11-29T20:37:15Z</dcterms:modified>
</cp:coreProperties>
</file>