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346-3664-7AFD-A0A8-92515A33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3723-7E20-73B6-0E80-FFF53527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E6C-E5DF-F37F-1BF6-430737BF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35A2-3365-8E57-D8F5-1DB786E8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FE24-2789-950D-B268-3923C157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D0D6-0C4B-3AC7-E018-EFD25C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2930-2D23-4D6D-E5DD-859E0160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1112-B89D-E8A1-8A1D-34FFD90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B7A5-1073-63F4-25CD-9FD2D58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9D31-01D0-35D1-8770-C97B6FBD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7EE4A-C03D-E5DD-67C9-70D26222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666A-1AEF-67FE-0060-06806575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814F-4F42-D4D6-31D5-0D3B65B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B96D-DD8E-51CF-E433-4528538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7200-3FCC-12CD-9B4B-4330B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351-95AC-C3D9-8F22-448905D8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C81-CF63-2789-E41A-E1F422C5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DE60-F882-DF26-1915-8830DBF1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FD8A-CD7E-F587-4422-8BBB4A88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5927-3756-797C-AC8B-19A294D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8241-0254-164E-1CBB-1678BC35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2AB0-FE6F-EE61-F51F-529441B6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2B72-5D80-C256-3ED4-C19BF33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0B0-79EC-AC8A-3B71-F80E6948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EE4-ED78-CD12-8DAE-1BC59E1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92-01D0-4729-6305-AB8A0C1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C355-849F-B4F2-2FB1-76DF6BD5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93C2-D52B-DB83-C1BF-204915576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1A6E-A1FD-64C5-DC1D-72BEC115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27D5-B7B3-8223-D335-8C18DCE2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2A6B-6FB2-81AD-91B7-D9A0519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0B6-32A8-1807-C906-623E93C6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4DD0-C376-B8C8-747F-AAD4ACE3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A6E8-039E-09F1-22F4-0AEFB693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22DBE-C7B9-7A2C-5B91-B342989B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94AC-F4A8-2A1B-8F68-850CA8F6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C6E5-6734-AA62-E60D-F60CEFD0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1FDDD-900E-D206-25A6-15EAE78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6F964-DCE6-A80A-7C2E-E1ED4792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123-515B-9E8E-5D98-02DE8D1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2BDFA-BB92-34E6-6BCA-9FD8E55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26FC5-EB1F-28E3-5C42-79E16C6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84671-AE2C-09D7-6D36-8040683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62CAD-F947-2A9A-27DC-278FBCDE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E04F-2DEF-81FE-5F57-0AEBED66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CDEF-0DEF-9FFA-A6A4-E96B9093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690C-11F2-FAE7-3BEC-64A901C8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CD42-C50C-CA7C-F594-A821CF9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DEE3-AF30-1027-0FC4-DC7F76F9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A3E0-233E-3EBA-0FE4-6D23CBC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0FB1-3BA3-2049-1AB0-10FBA99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61A1-82BC-9820-CD60-2F0C0E88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E1F5-6A4C-27B2-175D-EED792A8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D67D-63F2-29D0-D2B8-0D5FD524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3102-75EC-B8D1-F612-3D34F5EF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F406-097C-926C-FB41-1971EF86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78A7-E637-2300-E4FD-E8AEE67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BD62-E341-6E54-CFD9-BBB680B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DBFDB-B599-C9DA-3502-64DEE54D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0008-6001-123E-CE6B-EA83BC91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48B5-CB0F-5C50-8FAC-4C3B1CD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18C5-E19F-4249-AAB1-120BBF2F051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5842-29C8-D3AE-246F-3AA8BB43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CC6B-ADA9-5096-C4AD-5828B1BF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owershell/scripting/install/installing-power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371-AF29-4660-6D9D-52F1CA52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ManageIssues</a:t>
            </a:r>
            <a:r>
              <a:rPr lang="en-US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29C52-CEAD-774F-7C50-77A4979A4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3A10-93B6-8457-8AEE-F674B30D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3738-5E8F-303D-1A5C-3D49788B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20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PowerShell 7.0 or higher – current version is 7.3.3</a:t>
            </a:r>
          </a:p>
          <a:p>
            <a:pPr lvl="1"/>
            <a:r>
              <a:rPr lang="en-US" dirty="0"/>
              <a:t>Runs on Windows, macOS, and Linux</a:t>
            </a:r>
          </a:p>
          <a:p>
            <a:pPr lvl="1"/>
            <a:r>
              <a:rPr lang="en-US" dirty="0">
                <a:hlinkClick r:id="rId2"/>
              </a:rPr>
              <a:t>Install PowerShell on Windows, Linux, and macOS</a:t>
            </a:r>
            <a:endParaRPr lang="en-US" dirty="0"/>
          </a:p>
          <a:p>
            <a:pPr lvl="2"/>
            <a:r>
              <a:rPr lang="en-US" dirty="0"/>
              <a:t>Choose the article for your operating system</a:t>
            </a:r>
          </a:p>
          <a:p>
            <a:r>
              <a:rPr lang="en-US" dirty="0"/>
              <a:t>Install the module (once per machine)</a:t>
            </a:r>
          </a:p>
          <a:p>
            <a:pPr lvl="1"/>
            <a:r>
              <a:rPr lang="en-US" dirty="0"/>
              <a:t>Run the following PowerShell command: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Install-Module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r>
              <a:rPr lang="en-US" sz="1400" dirty="0">
                <a:latin typeface="Consolas" panose="020B0609020204030204" pitchFamily="49" charset="0"/>
              </a:rPr>
              <a:t> –Repository </a:t>
            </a:r>
            <a:r>
              <a:rPr lang="en-US" sz="1400" dirty="0" err="1">
                <a:latin typeface="Consolas" panose="020B0609020204030204" pitchFamily="49" charset="0"/>
              </a:rPr>
              <a:t>PSGallery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Answer “yes” if prompted to trust </a:t>
            </a:r>
            <a:r>
              <a:rPr lang="en-US" dirty="0" err="1"/>
              <a:t>PSGallery</a:t>
            </a:r>
            <a:endParaRPr lang="en-US" dirty="0"/>
          </a:p>
          <a:p>
            <a:r>
              <a:rPr lang="en-US" dirty="0"/>
              <a:t>Import the module (once per session)</a:t>
            </a:r>
          </a:p>
          <a:p>
            <a:pPr lvl="1"/>
            <a:r>
              <a:rPr lang="en-US" dirty="0"/>
              <a:t>Run the following PowerShell command: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8D0F2-C3B6-2576-DE24-ED347D5A2AD0}"/>
              </a:ext>
            </a:extLst>
          </p:cNvPr>
          <p:cNvSpPr txBox="1"/>
          <p:nvPr/>
        </p:nvSpPr>
        <p:spPr>
          <a:xfrm>
            <a:off x="8488218" y="1908312"/>
            <a:ext cx="294639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IMPORTANT</a:t>
            </a:r>
          </a:p>
          <a:p>
            <a:endParaRPr lang="en-US" dirty="0"/>
          </a:p>
          <a:p>
            <a:r>
              <a:rPr lang="en-US" dirty="0"/>
              <a:t>You must also have your GitHub personal access token stored in the GITHUB_TOKEN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17727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DC7E-22ED-3F5F-B749-54D8DE5D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FD97-C673-120F-E24F-4CFD16C1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Find-Issue</a:t>
            </a:r>
            <a:r>
              <a:rPr lang="en-US" dirty="0"/>
              <a:t> to create a CSV list of issues to be triaged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Triage the issues</a:t>
            </a:r>
          </a:p>
          <a:p>
            <a:pPr lvl="1"/>
            <a:r>
              <a:rPr lang="en-US" dirty="0"/>
              <a:t>Open the CSV in Excel</a:t>
            </a:r>
          </a:p>
          <a:p>
            <a:pPr lvl="1"/>
            <a:r>
              <a:rPr lang="en-US" dirty="0"/>
              <a:t>Create new worksheets for issues that require different responses</a:t>
            </a:r>
          </a:p>
          <a:p>
            <a:pPr lvl="2"/>
            <a:r>
              <a:rPr lang="en-US" dirty="0"/>
              <a:t>E.g. For review with PM, close with response #1, close with response #2, etc.</a:t>
            </a:r>
          </a:p>
          <a:p>
            <a:pPr lvl="1"/>
            <a:r>
              <a:rPr lang="en-US" dirty="0"/>
              <a:t>Move rows from the main worksheet to the appropriate new worksheet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each worksheet to a new 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ClosingComment</a:t>
            </a:r>
            <a:r>
              <a:rPr lang="en-US" dirty="0"/>
              <a:t> to add comments for issues in each CSV list of issues to be triaged</a:t>
            </a:r>
          </a:p>
        </p:txBody>
      </p:sp>
    </p:spTree>
    <p:extLst>
      <p:ext uri="{BB962C8B-B14F-4D97-AF65-F5344CB8AC3E}">
        <p14:creationId xmlns:p14="http://schemas.microsoft.com/office/powerpoint/2010/main" val="200998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BCD-0A41-4C1A-CC6B-85038348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EC997-2130-29A0-7ADA-A0B7DB51B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679"/>
            <a:ext cx="7100455" cy="3565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76CF4-CFAA-2C16-1E04-7718E98D121B}"/>
              </a:ext>
            </a:extLst>
          </p:cNvPr>
          <p:cNvSpPr txBox="1"/>
          <p:nvPr/>
        </p:nvSpPr>
        <p:spPr>
          <a:xfrm>
            <a:off x="8478981" y="1534679"/>
            <a:ext cx="3096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Age </a:t>
            </a:r>
            <a:r>
              <a:rPr lang="en-US" dirty="0"/>
              <a:t>and </a:t>
            </a:r>
            <a:r>
              <a:rPr lang="en-US" b="1" dirty="0" err="1"/>
              <a:t>UpdateAge</a:t>
            </a:r>
            <a:r>
              <a:rPr lang="en-US" b="1" dirty="0"/>
              <a:t> </a:t>
            </a:r>
            <a:r>
              <a:rPr lang="en-US" dirty="0"/>
              <a:t>columns show how stale the issue is (in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htmlUrl</a:t>
            </a:r>
            <a:r>
              <a:rPr lang="en-US" b="1" dirty="0"/>
              <a:t> </a:t>
            </a:r>
            <a:r>
              <a:rPr lang="en-US" dirty="0"/>
              <a:t>column has a link to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any columns you want for your own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any columns except </a:t>
            </a:r>
            <a:r>
              <a:rPr lang="en-US" b="1" dirty="0"/>
              <a:t>Number</a:t>
            </a:r>
            <a:r>
              <a:rPr lang="en-US" dirty="0"/>
              <a:t> and </a:t>
            </a:r>
            <a:r>
              <a:rPr lang="en-US" b="1" dirty="0" err="1"/>
              <a:t>apiUrl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13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B42-9512-4962-BD11-4009D57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closing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D70E5-17DC-3907-5F5D-86144FC5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7038109" cy="3405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77EF9-A7B8-818E-A0BA-5644FE0A1A35}"/>
              </a:ext>
            </a:extLst>
          </p:cNvPr>
          <p:cNvSpPr txBox="1"/>
          <p:nvPr/>
        </p:nvSpPr>
        <p:spPr>
          <a:xfrm>
            <a:off x="8354291" y="1784061"/>
            <a:ext cx="2999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issues listed in a CSV file get the same response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separate CSV file for each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 are written in GFM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your own response files as needed</a:t>
            </a:r>
          </a:p>
        </p:txBody>
      </p:sp>
    </p:spTree>
    <p:extLst>
      <p:ext uri="{BB962C8B-B14F-4D97-AF65-F5344CB8AC3E}">
        <p14:creationId xmlns:p14="http://schemas.microsoft.com/office/powerpoint/2010/main" val="174946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Using the ManageIssues module</vt:lpstr>
      <vt:lpstr>Installation</vt:lpstr>
      <vt:lpstr>Managing issues</vt:lpstr>
      <vt:lpstr>Finding issues</vt:lpstr>
      <vt:lpstr>Add closing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ManageIssues module</dc:title>
  <dc:creator>Sean Wheeler</dc:creator>
  <cp:lastModifiedBy>Sean Wheeler</cp:lastModifiedBy>
  <cp:revision>2</cp:revision>
  <dcterms:created xsi:type="dcterms:W3CDTF">2023-03-09T21:18:37Z</dcterms:created>
  <dcterms:modified xsi:type="dcterms:W3CDTF">2023-03-09T22:11:08Z</dcterms:modified>
</cp:coreProperties>
</file>