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FEBB9-A7AE-468F-BBBA-EE8AACC95195}" type="datetimeFigureOut">
              <a:rPr lang="hu-HU" smtClean="0"/>
              <a:t>2023.01.16.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C720A-E2C6-4842-A434-E323C3EAFBD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790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Arial Black" panose="020B0A04020102020204" pitchFamily="34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FA6F-FD64-45D6-8906-2B5108DBFC66}" type="datetimeFigureOut">
              <a:rPr lang="hu-HU" smtClean="0"/>
              <a:t>2023.01.16.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EEF9-21A9-4611-BC1B-16BF25206F0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6005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FA6F-FD64-45D6-8906-2B5108DBFC66}" type="datetimeFigureOut">
              <a:rPr lang="hu-HU" smtClean="0"/>
              <a:t>2023.01.16.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EEF9-21A9-4611-BC1B-16BF25206F0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14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FA6F-FD64-45D6-8906-2B5108DBFC66}" type="datetimeFigureOut">
              <a:rPr lang="hu-HU" smtClean="0"/>
              <a:t>2023.01.16.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EEF9-21A9-4611-BC1B-16BF25206F0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489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FA6F-FD64-45D6-8906-2B5108DBFC66}" type="datetimeFigureOut">
              <a:rPr lang="hu-HU" smtClean="0"/>
              <a:t>2023.01.16.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EEF9-21A9-4611-BC1B-16BF25206F0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774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FA6F-FD64-45D6-8906-2B5108DBFC66}" type="datetimeFigureOut">
              <a:rPr lang="hu-HU" smtClean="0"/>
              <a:t>2023.01.16.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EEF9-21A9-4611-BC1B-16BF25206F0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59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FA6F-FD64-45D6-8906-2B5108DBFC66}" type="datetimeFigureOut">
              <a:rPr lang="hu-HU" smtClean="0"/>
              <a:t>2023.01.16.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EEF9-21A9-4611-BC1B-16BF25206F0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602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FA6F-FD64-45D6-8906-2B5108DBFC66}" type="datetimeFigureOut">
              <a:rPr lang="hu-HU" smtClean="0"/>
              <a:t>2023.01.16.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EEF9-21A9-4611-BC1B-16BF25206F0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639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FA6F-FD64-45D6-8906-2B5108DBFC66}" type="datetimeFigureOut">
              <a:rPr lang="hu-HU" smtClean="0"/>
              <a:t>2023.01.16.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EEF9-21A9-4611-BC1B-16BF25206F0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090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FA6F-FD64-45D6-8906-2B5108DBFC66}" type="datetimeFigureOut">
              <a:rPr lang="hu-HU" smtClean="0"/>
              <a:t>2023.01.16.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EEF9-21A9-4611-BC1B-16BF25206F0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458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FA6F-FD64-45D6-8906-2B5108DBFC66}" type="datetimeFigureOut">
              <a:rPr lang="hu-HU" smtClean="0"/>
              <a:t>2023.01.16.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EEF9-21A9-4611-BC1B-16BF25206F0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602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FA6F-FD64-45D6-8906-2B5108DBFC66}" type="datetimeFigureOut">
              <a:rPr lang="hu-HU" smtClean="0"/>
              <a:t>2023.01.16.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EEF9-21A9-4611-BC1B-16BF25206F0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86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FA6F-FD64-45D6-8906-2B5108DBFC66}" type="datetimeFigureOut">
              <a:rPr lang="hu-HU" smtClean="0"/>
              <a:t>2023.01.16.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EEF9-21A9-4611-BC1B-16BF25206F0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138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Virtualizáció</a:t>
            </a:r>
            <a:endParaRPr lang="hu-H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Dallos Ruben, Herédi Gábor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</a:t>
            </a:r>
            <a:r>
              <a:rPr lang="hu-HU" dirty="0" smtClean="0"/>
              <a:t>i a virtualizáció?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virtualizálás fizikai helyett egy szimulált, azaz virtuális számítási környezetet hoz létre</a:t>
            </a:r>
          </a:p>
          <a:p>
            <a:r>
              <a:rPr lang="hu-HU" dirty="0" smtClean="0"/>
              <a:t>A virtualizálás folyamatában a hardver, az operációs rendszer, a tároló és más eszközök számítógéppel létrehozott változatai jönnek létre</a:t>
            </a:r>
          </a:p>
          <a:p>
            <a:r>
              <a:rPr lang="hu-HU" dirty="0" smtClean="0"/>
              <a:t>Ez lehetővé teszi, hogy a szervezetek egyetlen fizikai számítógépet vagy kiszolgálót több virtuális gépre osszanak fel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63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</a:t>
            </a:r>
            <a:r>
              <a:rPr lang="hu-HU" dirty="0" smtClean="0"/>
              <a:t>épigény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Ez a megoldás még egy gép teljesítményét igényli a gazda gép részéről</a:t>
            </a:r>
          </a:p>
          <a:p>
            <a:r>
              <a:rPr lang="hu-HU" dirty="0" smtClean="0"/>
              <a:t>A processzor teljesítménye sem elhanyagolható, fontos még hogy a processzor támogatja-e, vagy nem a virtualizációt</a:t>
            </a:r>
          </a:p>
          <a:p>
            <a:r>
              <a:rPr lang="hu-HU" dirty="0" smtClean="0"/>
              <a:t>Jelentős mennyiségű, legalább 6-8 GB memóriára is szükség lesz</a:t>
            </a:r>
          </a:p>
          <a:p>
            <a:r>
              <a:rPr lang="hu-HU" dirty="0" smtClean="0"/>
              <a:t>Kell még tárterület is, jó ha merevlemez helyett már SSD van a gépben</a:t>
            </a:r>
          </a:p>
        </p:txBody>
      </p:sp>
    </p:spTree>
    <p:extLst>
      <p:ext uri="{BB962C8B-B14F-4D97-AF65-F5344CB8AC3E}">
        <p14:creationId xmlns:p14="http://schemas.microsoft.com/office/powerpoint/2010/main" val="459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Milyen előnyei vannak?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Programok kipróbálása</a:t>
            </a:r>
          </a:p>
          <a:p>
            <a:r>
              <a:rPr lang="hu-HU" dirty="0" smtClean="0"/>
              <a:t>Régi Windows és DOS játékok használata</a:t>
            </a:r>
          </a:p>
          <a:p>
            <a:r>
              <a:rPr lang="hu-HU" dirty="0" smtClean="0"/>
              <a:t>Új vagy más operációs rendszerek kipróbálása, használata közvetlen a Windows alatt</a:t>
            </a:r>
          </a:p>
          <a:p>
            <a:r>
              <a:rPr lang="hu-HU" dirty="0" smtClean="0"/>
              <a:t>Régi hardver használata, amihez nincs már illesztő program</a:t>
            </a:r>
          </a:p>
          <a:p>
            <a:r>
              <a:rPr lang="hu-HU" dirty="0" smtClean="0"/>
              <a:t>Ideiglenes feladat megoldása, amivel nem szeretnéd össze kuszálni az eredeti géped</a:t>
            </a:r>
          </a:p>
          <a:p>
            <a:r>
              <a:rPr lang="hu-HU" dirty="0" smtClean="0"/>
              <a:t>Rosszindulatú programok, tesztelése vagy elzárása a fő géptől</a:t>
            </a:r>
          </a:p>
          <a:p>
            <a:r>
              <a:rPr lang="hu-HU" dirty="0" smtClean="0"/>
              <a:t>Az operációs rendszered tesztelése</a:t>
            </a:r>
          </a:p>
          <a:p>
            <a:r>
              <a:rPr lang="hu-HU" dirty="0" smtClean="0"/>
              <a:t>Rendszer klónozása másik gépre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12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Virtualizáció fejlődése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első korszak:</a:t>
            </a:r>
          </a:p>
          <a:p>
            <a:r>
              <a:rPr lang="hu-HU" dirty="0" smtClean="0"/>
              <a:t>A VMware úttörő szerepet játszott a virtualizációban az ESX hypervisorral, és uralta a piacot, gyorsan elhozva a virtuális gépek számos előnyét a vállalatok számára szerte a világon.</a:t>
            </a:r>
          </a:p>
          <a:p>
            <a:pPr marL="0" indent="0">
              <a:buNone/>
            </a:pPr>
            <a:r>
              <a:rPr lang="hu-HU" dirty="0" smtClean="0"/>
              <a:t>második korszak</a:t>
            </a:r>
          </a:p>
          <a:p>
            <a:r>
              <a:rPr lang="hu-HU" dirty="0" smtClean="0"/>
              <a:t>Már nem arról volt szó, hogy a virtuális gépeket csak a helyszínen üzemeltetjük; hanem arról volt szó, hogy nyilvános felhőkön futtassák őket, mint például az Amazon Web Services, az Azure, a Google és még sok más.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99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Virtualizáció fejlődése II.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harmadik korszak:</a:t>
            </a:r>
          </a:p>
          <a:p>
            <a:r>
              <a:rPr lang="hu-HU" dirty="0" smtClean="0"/>
              <a:t>hipervizortól és a hagyományos virtuális gépektől való eltávolodás volt: a konténerek kora. A konténerezés felosztotta az ezeken a virtuális gépeken vagy közvetlenül a fémkiszolgálókon futó egyetlen Linux operációs rendszert.</a:t>
            </a:r>
          </a:p>
          <a:p>
            <a:pPr marL="0" indent="0">
              <a:buNone/>
            </a:pPr>
            <a:r>
              <a:rPr lang="hu-HU" dirty="0" smtClean="0"/>
              <a:t>negyedik korszak</a:t>
            </a:r>
          </a:p>
          <a:p>
            <a:r>
              <a:rPr lang="hu-HU" dirty="0" smtClean="0"/>
              <a:t>A virtuális gépeit modern, Kubernetes-alapú, felhőalapú natív környezetbe hozhatja anélkül, hogy a tényleges alkalmazásnak kellene ugrani a konténerekhez.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211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Szerver oldali virtualizáció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desktop</a:t>
            </a:r>
            <a:r>
              <a:rPr lang="hu-HU" dirty="0"/>
              <a:t> virtualizáció során a virtuális gépet használó hálózati felhasználók létrehozhatnak maguknak testreszabott asztalt a központi szervergépen.</a:t>
            </a:r>
          </a:p>
          <a:p>
            <a:r>
              <a:rPr lang="hu-HU" dirty="0"/>
              <a:t>A felhasználók lehetnek egymástól távol is, vagy a helyi hálózaton (LAN) vagy az interneten keresztül csatlakoznak a virtuális géphez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52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Kliens oldali virtualizáció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alkalmazás virtualizáció a virtualizáció egy fajtája, olyan szoftvertechnológiák összefoglaló neve, melyek elszigetelve az alkalmazást (az alkalmazás konfigurációs rétegét) az alatta futó operációs rendszertől, növelik annak </a:t>
            </a:r>
            <a:r>
              <a:rPr lang="hu-HU" dirty="0" err="1"/>
              <a:t>átültethetőségét</a:t>
            </a:r>
            <a:r>
              <a:rPr lang="hu-HU" dirty="0"/>
              <a:t> (portolhatóságát), menedzselhetőségét és kompatibilitását.</a:t>
            </a:r>
          </a:p>
          <a:p>
            <a:r>
              <a:rPr lang="hu-HU" dirty="0"/>
              <a:t>Egy teljesen </a:t>
            </a:r>
            <a:r>
              <a:rPr lang="hu-HU" dirty="0" err="1"/>
              <a:t>virtualizált</a:t>
            </a:r>
            <a:r>
              <a:rPr lang="hu-HU" dirty="0"/>
              <a:t> alkalmazást nem telepítenek a szó megszokott értelmében, bár ugyanúgy futtatható, mintha telepítve lenne.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60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424</Words>
  <Application>Microsoft Office PowerPoint</Application>
  <PresentationFormat>Szélesvásznú</PresentationFormat>
  <Paragraphs>36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Office-téma</vt:lpstr>
      <vt:lpstr>Virtualizáció</vt:lpstr>
      <vt:lpstr>Mi a virtualizáció?</vt:lpstr>
      <vt:lpstr>Gépigény</vt:lpstr>
      <vt:lpstr>Milyen előnyei vannak?</vt:lpstr>
      <vt:lpstr>Virtualizáció fejlődése</vt:lpstr>
      <vt:lpstr>Virtualizáció fejlődése II.</vt:lpstr>
      <vt:lpstr>Szerver oldali virtualizáció</vt:lpstr>
      <vt:lpstr>Kliens oldali virtualizáció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Virtualizáció</dc:title>
  <dc:creator>3111TAN-15</dc:creator>
  <cp:lastModifiedBy>3111TAN-15</cp:lastModifiedBy>
  <cp:revision>10</cp:revision>
  <dcterms:created xsi:type="dcterms:W3CDTF">2023-01-11T13:14:46Z</dcterms:created>
  <dcterms:modified xsi:type="dcterms:W3CDTF">2023-01-16T11:58:57Z</dcterms:modified>
</cp:coreProperties>
</file>