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48"/>
  </p:notesMasterIdLst>
  <p:handoutMasterIdLst>
    <p:handoutMasterId r:id="rId49"/>
  </p:handoutMasterIdLst>
  <p:sldIdLst>
    <p:sldId id="281" r:id="rId5"/>
    <p:sldId id="355" r:id="rId6"/>
    <p:sldId id="361" r:id="rId7"/>
    <p:sldId id="354" r:id="rId8"/>
    <p:sldId id="363" r:id="rId9"/>
    <p:sldId id="400" r:id="rId10"/>
    <p:sldId id="364" r:id="rId11"/>
    <p:sldId id="365" r:id="rId12"/>
    <p:sldId id="366" r:id="rId13"/>
    <p:sldId id="367" r:id="rId14"/>
    <p:sldId id="368" r:id="rId15"/>
    <p:sldId id="372" r:id="rId16"/>
    <p:sldId id="353" r:id="rId17"/>
    <p:sldId id="369" r:id="rId18"/>
    <p:sldId id="370" r:id="rId19"/>
    <p:sldId id="371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90" r:id="rId37"/>
    <p:sldId id="389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B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AD2A4-F03F-4775-A176-20559821ED78}" v="373" dt="2023-05-28T15:20:42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19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7" Type="http://schemas.openxmlformats.org/officeDocument/2006/relationships/image" Target="../media/image21.svg"/><Relationship Id="rId2" Type="http://schemas.openxmlformats.org/officeDocument/2006/relationships/hyperlink" Target="https://learn.microsoft.com/en-us/windows/wsl/install" TargetMode="External"/><Relationship Id="rId1" Type="http://schemas.openxmlformats.org/officeDocument/2006/relationships/hyperlink" Target="https://docs.docker.com/desktop/install/windows-install/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hyperlink" Target="https://docs.docker.com/desktop/install/linux-install/" TargetMode="External"/><Relationship Id="rId1" Type="http://schemas.openxmlformats.org/officeDocument/2006/relationships/hyperlink" Target="https://docs.docker.com/engine/install/" TargetMode="Externa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rolautomaticoeducacion.com/python-desde-cero/" TargetMode="External"/><Relationship Id="rId2" Type="http://schemas.openxmlformats.org/officeDocument/2006/relationships/image" Target="../media/image37.png"/><Relationship Id="rId1" Type="http://schemas.openxmlformats.org/officeDocument/2006/relationships/hyperlink" Target="https://github.com/ilya16/mnist-docker" TargetMode="External"/><Relationship Id="rId5" Type="http://schemas.openxmlformats.org/officeDocument/2006/relationships/hyperlink" Target="https://blog.christianperone.com/2018/10/pytorch-1-0-tracing-jit-and-libtorch-c-api-to-integrate-pytorch-into-nodejs/pytorch-logo/" TargetMode="External"/><Relationship Id="rId4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windows-install/" TargetMode="External"/><Relationship Id="rId7" Type="http://schemas.openxmlformats.org/officeDocument/2006/relationships/hyperlink" Target="https://www.docker.com/" TargetMode="External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hyperlink" Target="https://learn.microsoft.com/en-us/windows/wsl/install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desktop/install/linux-install/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29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8.png"/><Relationship Id="rId5" Type="http://schemas.openxmlformats.org/officeDocument/2006/relationships/hyperlink" Target="https://docs.docker.com/engine/install/" TargetMode="External"/><Relationship Id="rId10" Type="http://schemas.openxmlformats.org/officeDocument/2006/relationships/image" Target="../media/image31.svg"/><Relationship Id="rId4" Type="http://schemas.openxmlformats.org/officeDocument/2006/relationships/image" Target="../media/image27.svg"/><Relationship Id="rId9" Type="http://schemas.openxmlformats.org/officeDocument/2006/relationships/image" Target="../media/image3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controlautomaticoeducacion.com/python-desde-cero/" TargetMode="External"/><Relationship Id="rId1" Type="http://schemas.openxmlformats.org/officeDocument/2006/relationships/image" Target="../media/image37.png"/><Relationship Id="rId5" Type="http://schemas.openxmlformats.org/officeDocument/2006/relationships/hyperlink" Target="https://github.com/ilya16/mnist-docker" TargetMode="External"/><Relationship Id="rId4" Type="http://schemas.openxmlformats.org/officeDocument/2006/relationships/hyperlink" Target="https://blog.christianperone.com/2018/10/pytorch-1-0-tracing-jit-and-libtorch-c-api-to-integrate-pytorch-into-nodejs/pytorch-log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3D0FF-39E8-4173-B712-8CBD9BB7C3A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B0CA6046-3BEE-48B2-BA94-C0E931991ECA}">
      <dgm:prSet phldrT="[Text]"/>
      <dgm:spPr/>
      <dgm:t>
        <a:bodyPr/>
        <a:lstStyle/>
        <a:p>
          <a:r>
            <a:rPr lang="en-US" dirty="0"/>
            <a:t>docker compose up –d</a:t>
          </a:r>
        </a:p>
      </dgm:t>
    </dgm:pt>
    <dgm:pt modelId="{F0BDC6F6-61BC-4A5C-8010-A284DCE21D7E}" type="parTrans" cxnId="{0420FA23-4980-4A1F-8053-2F6AD9EDACD9}">
      <dgm:prSet/>
      <dgm:spPr/>
      <dgm:t>
        <a:bodyPr/>
        <a:lstStyle/>
        <a:p>
          <a:endParaRPr lang="en-US"/>
        </a:p>
      </dgm:t>
    </dgm:pt>
    <dgm:pt modelId="{F8DD3910-7989-4406-8ACA-DCEFFEDB76A9}" type="sibTrans" cxnId="{0420FA23-4980-4A1F-8053-2F6AD9EDACD9}">
      <dgm:prSet/>
      <dgm:spPr/>
      <dgm:t>
        <a:bodyPr/>
        <a:lstStyle/>
        <a:p>
          <a:endParaRPr lang="en-US"/>
        </a:p>
      </dgm:t>
    </dgm:pt>
    <dgm:pt modelId="{31C5F017-0D16-49D6-87AE-6691EC23AA4D}">
      <dgm:prSet phldrT="[Text]"/>
      <dgm:spPr/>
      <dgm:t>
        <a:bodyPr/>
        <a:lstStyle/>
        <a:p>
          <a:r>
            <a:rPr lang="en-US" dirty="0"/>
            <a:t>docker compose down</a:t>
          </a:r>
        </a:p>
      </dgm:t>
    </dgm:pt>
    <dgm:pt modelId="{D7F87837-9AF5-41DE-B16C-28700E298291}" type="parTrans" cxnId="{2F7F12F0-8E43-4769-8E1D-45751DF37285}">
      <dgm:prSet/>
      <dgm:spPr/>
      <dgm:t>
        <a:bodyPr/>
        <a:lstStyle/>
        <a:p>
          <a:endParaRPr lang="en-US"/>
        </a:p>
      </dgm:t>
    </dgm:pt>
    <dgm:pt modelId="{EAC27B1E-AC57-49E9-A2B7-04DA9A2C99D8}" type="sibTrans" cxnId="{2F7F12F0-8E43-4769-8E1D-45751DF37285}">
      <dgm:prSet/>
      <dgm:spPr/>
      <dgm:t>
        <a:bodyPr/>
        <a:lstStyle/>
        <a:p>
          <a:endParaRPr lang="en-US"/>
        </a:p>
      </dgm:t>
    </dgm:pt>
    <dgm:pt modelId="{DA493C9E-E5CC-4483-8C16-57EBD574E3F3}" type="pres">
      <dgm:prSet presAssocID="{69F3D0FF-39E8-4173-B712-8CBD9BB7C3A7}" presName="linearFlow" presStyleCnt="0">
        <dgm:presLayoutVars>
          <dgm:dir/>
          <dgm:resizeHandles val="exact"/>
        </dgm:presLayoutVars>
      </dgm:prSet>
      <dgm:spPr/>
    </dgm:pt>
    <dgm:pt modelId="{64045373-EC61-4C3E-947C-B5C5EA791D72}" type="pres">
      <dgm:prSet presAssocID="{B0CA6046-3BEE-48B2-BA94-C0E931991ECA}" presName="composite" presStyleCnt="0"/>
      <dgm:spPr/>
    </dgm:pt>
    <dgm:pt modelId="{7FD5C955-84E9-45A2-B84E-30A1B6736457}" type="pres">
      <dgm:prSet presAssocID="{B0CA6046-3BEE-48B2-BA94-C0E931991ECA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A73E46A-9A10-4532-A760-47F41009DAEB}" type="pres">
      <dgm:prSet presAssocID="{B0CA6046-3BEE-48B2-BA94-C0E931991ECA}" presName="txShp" presStyleLbl="node1" presStyleIdx="0" presStyleCnt="2" custLinFactNeighborX="-3044" custLinFactNeighborY="-27">
        <dgm:presLayoutVars>
          <dgm:bulletEnabled val="1"/>
        </dgm:presLayoutVars>
      </dgm:prSet>
      <dgm:spPr/>
    </dgm:pt>
    <dgm:pt modelId="{53FE7DB5-F13E-4979-BE91-B6ACDEA93415}" type="pres">
      <dgm:prSet presAssocID="{F8DD3910-7989-4406-8ACA-DCEFFEDB76A9}" presName="spacing" presStyleCnt="0"/>
      <dgm:spPr/>
    </dgm:pt>
    <dgm:pt modelId="{8D3FF0F6-D77E-4111-B2E7-F4AD08F4EF61}" type="pres">
      <dgm:prSet presAssocID="{31C5F017-0D16-49D6-87AE-6691EC23AA4D}" presName="composite" presStyleCnt="0"/>
      <dgm:spPr/>
    </dgm:pt>
    <dgm:pt modelId="{5DDFD6B2-DB8F-47B0-80E7-2250DAB6128B}" type="pres">
      <dgm:prSet presAssocID="{31C5F017-0D16-49D6-87AE-6691EC23AA4D}" presName="imgShp" presStyleLbl="fgImgPlace1" presStyleIdx="1" presStyleCnt="2" custScaleX="72157" custScaleY="7215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CB05958B-3900-4076-95C4-188717530EA5}" type="pres">
      <dgm:prSet presAssocID="{31C5F017-0D16-49D6-87AE-6691EC23AA4D}" presName="txShp" presStyleLbl="node1" presStyleIdx="1" presStyleCnt="2" custScaleX="97543" custLinFactNeighborX="-3431">
        <dgm:presLayoutVars>
          <dgm:bulletEnabled val="1"/>
        </dgm:presLayoutVars>
      </dgm:prSet>
      <dgm:spPr/>
    </dgm:pt>
  </dgm:ptLst>
  <dgm:cxnLst>
    <dgm:cxn modelId="{0420FA23-4980-4A1F-8053-2F6AD9EDACD9}" srcId="{69F3D0FF-39E8-4173-B712-8CBD9BB7C3A7}" destId="{B0CA6046-3BEE-48B2-BA94-C0E931991ECA}" srcOrd="0" destOrd="0" parTransId="{F0BDC6F6-61BC-4A5C-8010-A284DCE21D7E}" sibTransId="{F8DD3910-7989-4406-8ACA-DCEFFEDB76A9}"/>
    <dgm:cxn modelId="{C14B1A2C-3139-4507-89B1-BD27BCB840B2}" type="presOf" srcId="{69F3D0FF-39E8-4173-B712-8CBD9BB7C3A7}" destId="{DA493C9E-E5CC-4483-8C16-57EBD574E3F3}" srcOrd="0" destOrd="0" presId="urn:microsoft.com/office/officeart/2005/8/layout/vList3"/>
    <dgm:cxn modelId="{91DF1461-A105-46CD-ACD1-BBBDDB3A7033}" type="presOf" srcId="{31C5F017-0D16-49D6-87AE-6691EC23AA4D}" destId="{CB05958B-3900-4076-95C4-188717530EA5}" srcOrd="0" destOrd="0" presId="urn:microsoft.com/office/officeart/2005/8/layout/vList3"/>
    <dgm:cxn modelId="{507063DE-CC34-4255-BDB9-08F54C74D78F}" type="presOf" srcId="{B0CA6046-3BEE-48B2-BA94-C0E931991ECA}" destId="{BA73E46A-9A10-4532-A760-47F41009DAEB}" srcOrd="0" destOrd="0" presId="urn:microsoft.com/office/officeart/2005/8/layout/vList3"/>
    <dgm:cxn modelId="{2F7F12F0-8E43-4769-8E1D-45751DF37285}" srcId="{69F3D0FF-39E8-4173-B712-8CBD9BB7C3A7}" destId="{31C5F017-0D16-49D6-87AE-6691EC23AA4D}" srcOrd="1" destOrd="0" parTransId="{D7F87837-9AF5-41DE-B16C-28700E298291}" sibTransId="{EAC27B1E-AC57-49E9-A2B7-04DA9A2C99D8}"/>
    <dgm:cxn modelId="{0A924D53-3ADB-4AA2-AE23-22A778ED4288}" type="presParOf" srcId="{DA493C9E-E5CC-4483-8C16-57EBD574E3F3}" destId="{64045373-EC61-4C3E-947C-B5C5EA791D72}" srcOrd="0" destOrd="0" presId="urn:microsoft.com/office/officeart/2005/8/layout/vList3"/>
    <dgm:cxn modelId="{2A2967E2-53DE-41D5-945D-E801FB981752}" type="presParOf" srcId="{64045373-EC61-4C3E-947C-B5C5EA791D72}" destId="{7FD5C955-84E9-45A2-B84E-30A1B6736457}" srcOrd="0" destOrd="0" presId="urn:microsoft.com/office/officeart/2005/8/layout/vList3"/>
    <dgm:cxn modelId="{5E5D8A04-2D4C-4184-AB8E-C86D9B8C151E}" type="presParOf" srcId="{64045373-EC61-4C3E-947C-B5C5EA791D72}" destId="{BA73E46A-9A10-4532-A760-47F41009DAEB}" srcOrd="1" destOrd="0" presId="urn:microsoft.com/office/officeart/2005/8/layout/vList3"/>
    <dgm:cxn modelId="{1759EDD1-AE9A-4E38-ADA6-31A8344B371C}" type="presParOf" srcId="{DA493C9E-E5CC-4483-8C16-57EBD574E3F3}" destId="{53FE7DB5-F13E-4979-BE91-B6ACDEA93415}" srcOrd="1" destOrd="0" presId="urn:microsoft.com/office/officeart/2005/8/layout/vList3"/>
    <dgm:cxn modelId="{259F7B1A-604F-4C33-B908-BC0655251577}" type="presParOf" srcId="{DA493C9E-E5CC-4483-8C16-57EBD574E3F3}" destId="{8D3FF0F6-D77E-4111-B2E7-F4AD08F4EF61}" srcOrd="2" destOrd="0" presId="urn:microsoft.com/office/officeart/2005/8/layout/vList3"/>
    <dgm:cxn modelId="{69A85BF9-F624-448B-B89E-182D453354F6}" type="presParOf" srcId="{8D3FF0F6-D77E-4111-B2E7-F4AD08F4EF61}" destId="{5DDFD6B2-DB8F-47B0-80E7-2250DAB6128B}" srcOrd="0" destOrd="0" presId="urn:microsoft.com/office/officeart/2005/8/layout/vList3"/>
    <dgm:cxn modelId="{4FDE0537-581B-482B-85DB-96B047533DBA}" type="presParOf" srcId="{8D3FF0F6-D77E-4111-B2E7-F4AD08F4EF61}" destId="{CB05958B-3900-4076-95C4-188717530EA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F9E211-44BE-4B9D-B492-FF5B6B47483D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0B2075-A232-4BC9-A54D-16F88BB49A91}">
      <dgm:prSet phldrT="[Text]"/>
      <dgm:spPr/>
      <dgm:t>
        <a:bodyPr/>
        <a:lstStyle/>
        <a:p>
          <a:r>
            <a:rPr lang="en-US" dirty="0" err="1"/>
            <a:t>nc</a:t>
          </a:r>
          <a:endParaRPr lang="en-US" dirty="0"/>
        </a:p>
        <a:p>
          <a:r>
            <a:rPr lang="en-US" dirty="0"/>
            <a:t>PHP</a:t>
          </a:r>
        </a:p>
      </dgm:t>
    </dgm:pt>
    <dgm:pt modelId="{F8F59BB2-2D59-4E29-8735-941F20562150}" type="parTrans" cxnId="{11E33DFF-6845-4628-886F-4F22F6653721}">
      <dgm:prSet/>
      <dgm:spPr/>
      <dgm:t>
        <a:bodyPr/>
        <a:lstStyle/>
        <a:p>
          <a:endParaRPr lang="en-US"/>
        </a:p>
      </dgm:t>
    </dgm:pt>
    <dgm:pt modelId="{E7FD0C29-960E-4A57-BF65-8957F2B7EF7B}" type="sibTrans" cxnId="{11E33DFF-6845-4628-886F-4F22F6653721}">
      <dgm:prSet/>
      <dgm:spPr/>
      <dgm:t>
        <a:bodyPr/>
        <a:lstStyle/>
        <a:p>
          <a:endParaRPr lang="en-US"/>
        </a:p>
      </dgm:t>
    </dgm:pt>
    <dgm:pt modelId="{7C9C0ECB-0A9E-43A4-A069-6B1F2918BB40}">
      <dgm:prSet phldrT="[Text]"/>
      <dgm:spPr/>
      <dgm:t>
        <a:bodyPr/>
        <a:lstStyle/>
        <a:p>
          <a:r>
            <a:rPr lang="en-US" dirty="0" err="1"/>
            <a:t>db</a:t>
          </a:r>
          <a:endParaRPr lang="en-US" dirty="0"/>
        </a:p>
        <a:p>
          <a:r>
            <a:rPr lang="en-US" dirty="0"/>
            <a:t>MariaDB</a:t>
          </a:r>
        </a:p>
      </dgm:t>
    </dgm:pt>
    <dgm:pt modelId="{5B72FACE-006D-49DD-8301-B81709616A61}" type="parTrans" cxnId="{C750EA2C-758D-4948-AAE8-F6B8D0F2B89C}">
      <dgm:prSet/>
      <dgm:spPr/>
      <dgm:t>
        <a:bodyPr/>
        <a:lstStyle/>
        <a:p>
          <a:endParaRPr lang="en-US"/>
        </a:p>
      </dgm:t>
    </dgm:pt>
    <dgm:pt modelId="{30569517-2F38-4376-91F5-891CADF6D52F}" type="sibTrans" cxnId="{C750EA2C-758D-4948-AAE8-F6B8D0F2B89C}">
      <dgm:prSet/>
      <dgm:spPr/>
      <dgm:t>
        <a:bodyPr/>
        <a:lstStyle/>
        <a:p>
          <a:endParaRPr lang="en-US"/>
        </a:p>
      </dgm:t>
    </dgm:pt>
    <dgm:pt modelId="{146C1BF8-BCE8-484F-8CCF-719E73F042D0}">
      <dgm:prSet phldrT="[Text]"/>
      <dgm:spPr/>
      <dgm:t>
        <a:bodyPr/>
        <a:lstStyle/>
        <a:p>
          <a:r>
            <a:rPr lang="en-US" dirty="0"/>
            <a:t>Redis</a:t>
          </a:r>
        </a:p>
      </dgm:t>
    </dgm:pt>
    <dgm:pt modelId="{F41621A9-B85F-4D60-BDE4-E7318AD50C66}" type="parTrans" cxnId="{A7901C42-8E31-4DB4-A39C-AA7F76B5B26E}">
      <dgm:prSet/>
      <dgm:spPr/>
      <dgm:t>
        <a:bodyPr/>
        <a:lstStyle/>
        <a:p>
          <a:endParaRPr lang="en-US"/>
        </a:p>
      </dgm:t>
    </dgm:pt>
    <dgm:pt modelId="{E69DBFEF-7BCF-465E-B051-7F34D626ADCA}" type="sibTrans" cxnId="{A7901C42-8E31-4DB4-A39C-AA7F76B5B26E}">
      <dgm:prSet/>
      <dgm:spPr/>
      <dgm:t>
        <a:bodyPr/>
        <a:lstStyle/>
        <a:p>
          <a:endParaRPr lang="en-US"/>
        </a:p>
      </dgm:t>
    </dgm:pt>
    <dgm:pt modelId="{FCF4A22E-B7D0-4C46-B3D8-91462CAB9442}" type="pres">
      <dgm:prSet presAssocID="{91F9E211-44BE-4B9D-B492-FF5B6B47483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D5C843D-F157-4C42-94FB-1B8FCD674790}" type="pres">
      <dgm:prSet presAssocID="{860B2075-A232-4BC9-A54D-16F88BB49A91}" presName="centerShape" presStyleLbl="node0" presStyleIdx="0" presStyleCnt="1" custLinFactNeighborY="0"/>
      <dgm:spPr/>
    </dgm:pt>
    <dgm:pt modelId="{AD8F778C-7A62-4DE5-9CE7-EF0C5B9C1B59}" type="pres">
      <dgm:prSet presAssocID="{5B72FACE-006D-49DD-8301-B81709616A61}" presName="parTrans" presStyleLbl="sibTrans2D1" presStyleIdx="0" presStyleCnt="2"/>
      <dgm:spPr/>
    </dgm:pt>
    <dgm:pt modelId="{F5ADF4AF-6F01-4C81-BA75-601D9D4CBD3C}" type="pres">
      <dgm:prSet presAssocID="{5B72FACE-006D-49DD-8301-B81709616A61}" presName="connectorText" presStyleLbl="sibTrans2D1" presStyleIdx="0" presStyleCnt="2"/>
      <dgm:spPr/>
    </dgm:pt>
    <dgm:pt modelId="{69CEC8B9-A3AE-48A9-AC9F-97E840B43322}" type="pres">
      <dgm:prSet presAssocID="{7C9C0ECB-0A9E-43A4-A069-6B1F2918BB40}" presName="node" presStyleLbl="node1" presStyleIdx="0" presStyleCnt="2" custRadScaleRad="143966" custRadScaleInc="149109">
        <dgm:presLayoutVars>
          <dgm:bulletEnabled val="1"/>
        </dgm:presLayoutVars>
      </dgm:prSet>
      <dgm:spPr/>
    </dgm:pt>
    <dgm:pt modelId="{5FAA2908-E0C9-442A-93EE-788B43E93E4A}" type="pres">
      <dgm:prSet presAssocID="{F41621A9-B85F-4D60-BDE4-E7318AD50C66}" presName="parTrans" presStyleLbl="sibTrans2D1" presStyleIdx="1" presStyleCnt="2"/>
      <dgm:spPr/>
    </dgm:pt>
    <dgm:pt modelId="{A003C147-6D3D-4F18-BDB7-860AF6ADAF95}" type="pres">
      <dgm:prSet presAssocID="{F41621A9-B85F-4D60-BDE4-E7318AD50C66}" presName="connectorText" presStyleLbl="sibTrans2D1" presStyleIdx="1" presStyleCnt="2"/>
      <dgm:spPr/>
    </dgm:pt>
    <dgm:pt modelId="{984B2C48-694D-49A5-BAFB-F9648DD4C73B}" type="pres">
      <dgm:prSet presAssocID="{146C1BF8-BCE8-484F-8CCF-719E73F042D0}" presName="node" presStyleLbl="node1" presStyleIdx="1" presStyleCnt="2" custRadScaleRad="144013" custRadScaleInc="50869">
        <dgm:presLayoutVars>
          <dgm:bulletEnabled val="1"/>
        </dgm:presLayoutVars>
      </dgm:prSet>
      <dgm:spPr/>
    </dgm:pt>
  </dgm:ptLst>
  <dgm:cxnLst>
    <dgm:cxn modelId="{39A3DC1D-EA4A-4901-8373-2C5F32EF3563}" type="presOf" srcId="{F41621A9-B85F-4D60-BDE4-E7318AD50C66}" destId="{5FAA2908-E0C9-442A-93EE-788B43E93E4A}" srcOrd="0" destOrd="0" presId="urn:microsoft.com/office/officeart/2005/8/layout/radial5"/>
    <dgm:cxn modelId="{C750EA2C-758D-4948-AAE8-F6B8D0F2B89C}" srcId="{860B2075-A232-4BC9-A54D-16F88BB49A91}" destId="{7C9C0ECB-0A9E-43A4-A069-6B1F2918BB40}" srcOrd="0" destOrd="0" parTransId="{5B72FACE-006D-49DD-8301-B81709616A61}" sibTransId="{30569517-2F38-4376-91F5-891CADF6D52F}"/>
    <dgm:cxn modelId="{7981D533-E0FD-4702-AD97-D5CB0EEE27F2}" type="presOf" srcId="{5B72FACE-006D-49DD-8301-B81709616A61}" destId="{F5ADF4AF-6F01-4C81-BA75-601D9D4CBD3C}" srcOrd="1" destOrd="0" presId="urn:microsoft.com/office/officeart/2005/8/layout/radial5"/>
    <dgm:cxn modelId="{A7901C42-8E31-4DB4-A39C-AA7F76B5B26E}" srcId="{860B2075-A232-4BC9-A54D-16F88BB49A91}" destId="{146C1BF8-BCE8-484F-8CCF-719E73F042D0}" srcOrd="1" destOrd="0" parTransId="{F41621A9-B85F-4D60-BDE4-E7318AD50C66}" sibTransId="{E69DBFEF-7BCF-465E-B051-7F34D626ADCA}"/>
    <dgm:cxn modelId="{FBF9426A-734F-42B8-970D-3D85467C73B6}" type="presOf" srcId="{5B72FACE-006D-49DD-8301-B81709616A61}" destId="{AD8F778C-7A62-4DE5-9CE7-EF0C5B9C1B59}" srcOrd="0" destOrd="0" presId="urn:microsoft.com/office/officeart/2005/8/layout/radial5"/>
    <dgm:cxn modelId="{3128246F-3215-40C8-A372-D90AE1104642}" type="presOf" srcId="{7C9C0ECB-0A9E-43A4-A069-6B1F2918BB40}" destId="{69CEC8B9-A3AE-48A9-AC9F-97E840B43322}" srcOrd="0" destOrd="0" presId="urn:microsoft.com/office/officeart/2005/8/layout/radial5"/>
    <dgm:cxn modelId="{2E98607B-2D29-4765-8E3B-C567C946A520}" type="presOf" srcId="{91F9E211-44BE-4B9D-B492-FF5B6B47483D}" destId="{FCF4A22E-B7D0-4C46-B3D8-91462CAB9442}" srcOrd="0" destOrd="0" presId="urn:microsoft.com/office/officeart/2005/8/layout/radial5"/>
    <dgm:cxn modelId="{33D97288-5D6C-4005-8E34-2AECD6A613F8}" type="presOf" srcId="{146C1BF8-BCE8-484F-8CCF-719E73F042D0}" destId="{984B2C48-694D-49A5-BAFB-F9648DD4C73B}" srcOrd="0" destOrd="0" presId="urn:microsoft.com/office/officeart/2005/8/layout/radial5"/>
    <dgm:cxn modelId="{EAFEE58D-A8C4-473D-A8EA-A90FCFF1AE26}" type="presOf" srcId="{860B2075-A232-4BC9-A54D-16F88BB49A91}" destId="{FD5C843D-F157-4C42-94FB-1B8FCD674790}" srcOrd="0" destOrd="0" presId="urn:microsoft.com/office/officeart/2005/8/layout/radial5"/>
    <dgm:cxn modelId="{B5CC03CC-5712-4681-99DC-B056477975A3}" type="presOf" srcId="{F41621A9-B85F-4D60-BDE4-E7318AD50C66}" destId="{A003C147-6D3D-4F18-BDB7-860AF6ADAF95}" srcOrd="1" destOrd="0" presId="urn:microsoft.com/office/officeart/2005/8/layout/radial5"/>
    <dgm:cxn modelId="{11E33DFF-6845-4628-886F-4F22F6653721}" srcId="{91F9E211-44BE-4B9D-B492-FF5B6B47483D}" destId="{860B2075-A232-4BC9-A54D-16F88BB49A91}" srcOrd="0" destOrd="0" parTransId="{F8F59BB2-2D59-4E29-8735-941F20562150}" sibTransId="{E7FD0C29-960E-4A57-BF65-8957F2B7EF7B}"/>
    <dgm:cxn modelId="{D51A493D-80DC-4AD9-BD51-BFD4EB2D7530}" type="presParOf" srcId="{FCF4A22E-B7D0-4C46-B3D8-91462CAB9442}" destId="{FD5C843D-F157-4C42-94FB-1B8FCD674790}" srcOrd="0" destOrd="0" presId="urn:microsoft.com/office/officeart/2005/8/layout/radial5"/>
    <dgm:cxn modelId="{F9F07C2F-C7EC-4451-924C-79231D425287}" type="presParOf" srcId="{FCF4A22E-B7D0-4C46-B3D8-91462CAB9442}" destId="{AD8F778C-7A62-4DE5-9CE7-EF0C5B9C1B59}" srcOrd="1" destOrd="0" presId="urn:microsoft.com/office/officeart/2005/8/layout/radial5"/>
    <dgm:cxn modelId="{6937291E-BC99-40DB-9685-30A563D5C6C3}" type="presParOf" srcId="{AD8F778C-7A62-4DE5-9CE7-EF0C5B9C1B59}" destId="{F5ADF4AF-6F01-4C81-BA75-601D9D4CBD3C}" srcOrd="0" destOrd="0" presId="urn:microsoft.com/office/officeart/2005/8/layout/radial5"/>
    <dgm:cxn modelId="{FE99C083-0231-4090-9146-C1E4D88B8310}" type="presParOf" srcId="{FCF4A22E-B7D0-4C46-B3D8-91462CAB9442}" destId="{69CEC8B9-A3AE-48A9-AC9F-97E840B43322}" srcOrd="2" destOrd="0" presId="urn:microsoft.com/office/officeart/2005/8/layout/radial5"/>
    <dgm:cxn modelId="{87F7FED7-C3FB-497C-AED2-D3D8313C98E1}" type="presParOf" srcId="{FCF4A22E-B7D0-4C46-B3D8-91462CAB9442}" destId="{5FAA2908-E0C9-442A-93EE-788B43E93E4A}" srcOrd="3" destOrd="0" presId="urn:microsoft.com/office/officeart/2005/8/layout/radial5"/>
    <dgm:cxn modelId="{33D38CAF-D1EA-4261-B37A-25A39B1F03D0}" type="presParOf" srcId="{5FAA2908-E0C9-442A-93EE-788B43E93E4A}" destId="{A003C147-6D3D-4F18-BDB7-860AF6ADAF95}" srcOrd="0" destOrd="0" presId="urn:microsoft.com/office/officeart/2005/8/layout/radial5"/>
    <dgm:cxn modelId="{5CE783A5-3A23-439E-957C-4C31D789E034}" type="presParOf" srcId="{FCF4A22E-B7D0-4C46-B3D8-91462CAB9442}" destId="{984B2C48-694D-49A5-BAFB-F9648DD4C73B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EFF656-48F3-42E9-AF38-12C9F99A5E2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AECB5FA-6205-4D53-935D-6336E5EC1C09}">
      <dgm:prSet/>
      <dgm:spPr/>
      <dgm:t>
        <a:bodyPr/>
        <a:lstStyle/>
        <a:p>
          <a:pPr>
            <a:defRPr b="1"/>
          </a:pPr>
          <a:r>
            <a:rPr lang="zh-CN"/>
            <a:t>准备工作：安装</a:t>
          </a:r>
          <a:r>
            <a:rPr lang="en-US"/>
            <a:t>WSL2</a:t>
          </a:r>
        </a:p>
      </dgm:t>
    </dgm:pt>
    <dgm:pt modelId="{27B9BE22-10DF-4061-AB84-A3DE03E3C5B3}" type="parTrans" cxnId="{A5BF67AC-9BE6-47F6-A5E6-ACC46A5EFEDF}">
      <dgm:prSet/>
      <dgm:spPr/>
      <dgm:t>
        <a:bodyPr/>
        <a:lstStyle/>
        <a:p>
          <a:endParaRPr lang="en-US"/>
        </a:p>
      </dgm:t>
    </dgm:pt>
    <dgm:pt modelId="{1513B2C1-3B08-46D1-8428-FE3A1A0FF647}" type="sibTrans" cxnId="{A5BF67AC-9BE6-47F6-A5E6-ACC46A5EFEDF}">
      <dgm:prSet/>
      <dgm:spPr/>
      <dgm:t>
        <a:bodyPr/>
        <a:lstStyle/>
        <a:p>
          <a:endParaRPr lang="en-US"/>
        </a:p>
      </dgm:t>
    </dgm:pt>
    <dgm:pt modelId="{1B78B242-6305-4A97-8847-75E5782246DF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https://docs.docker.com/desktop/install/windows-install/</a:t>
          </a:r>
          <a:endParaRPr lang="en-US"/>
        </a:p>
      </dgm:t>
    </dgm:pt>
    <dgm:pt modelId="{A08B8B05-D486-49F0-960E-83D563EAB981}" type="parTrans" cxnId="{C63CB70F-99B6-41C2-86C6-9459E252C89E}">
      <dgm:prSet/>
      <dgm:spPr/>
      <dgm:t>
        <a:bodyPr/>
        <a:lstStyle/>
        <a:p>
          <a:endParaRPr lang="en-US"/>
        </a:p>
      </dgm:t>
    </dgm:pt>
    <dgm:pt modelId="{DB3D5135-EEC3-40C4-859E-4A435C9C22B3}" type="sibTrans" cxnId="{C63CB70F-99B6-41C2-86C6-9459E252C89E}">
      <dgm:prSet/>
      <dgm:spPr/>
      <dgm:t>
        <a:bodyPr/>
        <a:lstStyle/>
        <a:p>
          <a:endParaRPr lang="en-US"/>
        </a:p>
      </dgm:t>
    </dgm:pt>
    <dgm:pt modelId="{5763F0F4-0E39-4E70-9832-7C7AA338DC0C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https://learn.microsoft.com/en-us/windows/wsl/install</a:t>
          </a:r>
          <a:endParaRPr lang="en-US"/>
        </a:p>
      </dgm:t>
    </dgm:pt>
    <dgm:pt modelId="{542A755A-9B5B-4211-B2FC-A57AB63C397E}" type="parTrans" cxnId="{6E5D332B-1325-45D4-BD2F-443223F0ADE1}">
      <dgm:prSet/>
      <dgm:spPr/>
      <dgm:t>
        <a:bodyPr/>
        <a:lstStyle/>
        <a:p>
          <a:endParaRPr lang="en-US"/>
        </a:p>
      </dgm:t>
    </dgm:pt>
    <dgm:pt modelId="{FAA5A68D-D219-4342-8681-CB8B7ACE9567}" type="sibTrans" cxnId="{6E5D332B-1325-45D4-BD2F-443223F0ADE1}">
      <dgm:prSet/>
      <dgm:spPr/>
      <dgm:t>
        <a:bodyPr/>
        <a:lstStyle/>
        <a:p>
          <a:endParaRPr lang="en-US"/>
        </a:p>
      </dgm:t>
    </dgm:pt>
    <dgm:pt modelId="{9DFA4A39-0B17-4751-996A-90D2BE0972A9}">
      <dgm:prSet/>
      <dgm:spPr/>
      <dgm:t>
        <a:bodyPr/>
        <a:lstStyle/>
        <a:p>
          <a:pPr>
            <a:defRPr b="1"/>
          </a:pPr>
          <a:r>
            <a:rPr lang="zh-CN" dirty="0"/>
            <a:t>下载</a:t>
          </a:r>
          <a:r>
            <a:rPr lang="en-US" dirty="0"/>
            <a:t>Docker Desktop，</a:t>
          </a:r>
          <a:r>
            <a:rPr lang="zh-CN" dirty="0"/>
            <a:t>安装</a:t>
          </a:r>
          <a:endParaRPr lang="en-US" dirty="0"/>
        </a:p>
      </dgm:t>
    </dgm:pt>
    <dgm:pt modelId="{E77EDF26-8AC6-4FED-BB2E-A927C645EC7E}" type="parTrans" cxnId="{1B58B730-3290-4691-A16D-48515A6B2C84}">
      <dgm:prSet/>
      <dgm:spPr/>
      <dgm:t>
        <a:bodyPr/>
        <a:lstStyle/>
        <a:p>
          <a:endParaRPr lang="en-US"/>
        </a:p>
      </dgm:t>
    </dgm:pt>
    <dgm:pt modelId="{7E0FA374-DC25-406E-9552-28BEBD07F066}" type="sibTrans" cxnId="{1B58B730-3290-4691-A16D-48515A6B2C84}">
      <dgm:prSet/>
      <dgm:spPr/>
      <dgm:t>
        <a:bodyPr/>
        <a:lstStyle/>
        <a:p>
          <a:endParaRPr lang="en-US"/>
        </a:p>
      </dgm:t>
    </dgm:pt>
    <dgm:pt modelId="{E67B638C-819F-4193-8DF3-42E661535332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https://www.docker.com/</a:t>
          </a:r>
          <a:endParaRPr lang="en-US"/>
        </a:p>
      </dgm:t>
    </dgm:pt>
    <dgm:pt modelId="{2FEC6BB7-F2F3-4829-A23B-278EEE200561}" type="parTrans" cxnId="{9ECF0304-3300-45FB-85E5-5D1D799D6560}">
      <dgm:prSet/>
      <dgm:spPr/>
      <dgm:t>
        <a:bodyPr/>
        <a:lstStyle/>
        <a:p>
          <a:endParaRPr lang="en-US"/>
        </a:p>
      </dgm:t>
    </dgm:pt>
    <dgm:pt modelId="{C94832E9-F550-4663-8D8C-C7C157AC686F}" type="sibTrans" cxnId="{9ECF0304-3300-45FB-85E5-5D1D799D6560}">
      <dgm:prSet/>
      <dgm:spPr/>
      <dgm:t>
        <a:bodyPr/>
        <a:lstStyle/>
        <a:p>
          <a:endParaRPr lang="en-US"/>
        </a:p>
      </dgm:t>
    </dgm:pt>
    <dgm:pt modelId="{66F70197-76EF-4E38-ABDD-07C63AEB60C9}" type="pres">
      <dgm:prSet presAssocID="{7EEFF656-48F3-42E9-AF38-12C9F99A5E27}" presName="root" presStyleCnt="0">
        <dgm:presLayoutVars>
          <dgm:dir/>
          <dgm:resizeHandles val="exact"/>
        </dgm:presLayoutVars>
      </dgm:prSet>
      <dgm:spPr/>
    </dgm:pt>
    <dgm:pt modelId="{289D1283-B46E-4CD7-972F-9062B15BEEFA}" type="pres">
      <dgm:prSet presAssocID="{EAECB5FA-6205-4D53-935D-6336E5EC1C09}" presName="compNode" presStyleCnt="0"/>
      <dgm:spPr/>
    </dgm:pt>
    <dgm:pt modelId="{35914D3C-92E0-449C-84EA-DAD3BA9497BD}" type="pres">
      <dgm:prSet presAssocID="{EAECB5FA-6205-4D53-935D-6336E5EC1C09}" presName="iconRect" presStyleLbl="node1" presStyleIdx="0" presStyleCnt="2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C9CBA247-8271-48CD-B648-A41A6D0147BA}" type="pres">
      <dgm:prSet presAssocID="{EAECB5FA-6205-4D53-935D-6336E5EC1C09}" presName="iconSpace" presStyleCnt="0"/>
      <dgm:spPr/>
    </dgm:pt>
    <dgm:pt modelId="{1476B599-464C-4B7F-B4F8-62250DF64EDF}" type="pres">
      <dgm:prSet presAssocID="{EAECB5FA-6205-4D53-935D-6336E5EC1C09}" presName="parTx" presStyleLbl="revTx" presStyleIdx="0" presStyleCnt="4">
        <dgm:presLayoutVars>
          <dgm:chMax val="0"/>
          <dgm:chPref val="0"/>
        </dgm:presLayoutVars>
      </dgm:prSet>
      <dgm:spPr/>
    </dgm:pt>
    <dgm:pt modelId="{76CA21D8-1DF7-499D-A12B-181B9A334E9D}" type="pres">
      <dgm:prSet presAssocID="{EAECB5FA-6205-4D53-935D-6336E5EC1C09}" presName="txSpace" presStyleCnt="0"/>
      <dgm:spPr/>
    </dgm:pt>
    <dgm:pt modelId="{E5195092-C687-4414-A5E6-8979EAB83B45}" type="pres">
      <dgm:prSet presAssocID="{EAECB5FA-6205-4D53-935D-6336E5EC1C09}" presName="desTx" presStyleLbl="revTx" presStyleIdx="1" presStyleCnt="4">
        <dgm:presLayoutVars/>
      </dgm:prSet>
      <dgm:spPr/>
    </dgm:pt>
    <dgm:pt modelId="{8AF91623-26AB-40AB-B461-6ECB96D5FA9B}" type="pres">
      <dgm:prSet presAssocID="{1513B2C1-3B08-46D1-8428-FE3A1A0FF647}" presName="sibTrans" presStyleCnt="0"/>
      <dgm:spPr/>
    </dgm:pt>
    <dgm:pt modelId="{3AC5962F-697F-4B8A-A2DB-DFE94FD00E7B}" type="pres">
      <dgm:prSet presAssocID="{9DFA4A39-0B17-4751-996A-90D2BE0972A9}" presName="compNode" presStyleCnt="0"/>
      <dgm:spPr/>
    </dgm:pt>
    <dgm:pt modelId="{056ED2BC-D78D-4A4D-80E1-D3FD659049AA}" type="pres">
      <dgm:prSet presAssocID="{9DFA4A39-0B17-4751-996A-90D2BE0972A9}" presName="iconRect" presStyleLbl="node1" presStyleIdx="1" presStyleCnt="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 with solid fill"/>
        </a:ext>
      </dgm:extLst>
    </dgm:pt>
    <dgm:pt modelId="{09115BC0-1EAE-4550-B28E-114FD4855949}" type="pres">
      <dgm:prSet presAssocID="{9DFA4A39-0B17-4751-996A-90D2BE0972A9}" presName="iconSpace" presStyleCnt="0"/>
      <dgm:spPr/>
    </dgm:pt>
    <dgm:pt modelId="{C4F219A7-869B-48CA-ACAA-707C3A238A3F}" type="pres">
      <dgm:prSet presAssocID="{9DFA4A39-0B17-4751-996A-90D2BE0972A9}" presName="parTx" presStyleLbl="revTx" presStyleIdx="2" presStyleCnt="4">
        <dgm:presLayoutVars>
          <dgm:chMax val="0"/>
          <dgm:chPref val="0"/>
        </dgm:presLayoutVars>
      </dgm:prSet>
      <dgm:spPr/>
    </dgm:pt>
    <dgm:pt modelId="{3DF91F77-BDB5-436F-8DC9-CB1A0D538562}" type="pres">
      <dgm:prSet presAssocID="{9DFA4A39-0B17-4751-996A-90D2BE0972A9}" presName="txSpace" presStyleCnt="0"/>
      <dgm:spPr/>
    </dgm:pt>
    <dgm:pt modelId="{06AB5370-38A8-4FBB-AAEC-82ECD7365677}" type="pres">
      <dgm:prSet presAssocID="{9DFA4A39-0B17-4751-996A-90D2BE0972A9}" presName="desTx" presStyleLbl="revTx" presStyleIdx="3" presStyleCnt="4">
        <dgm:presLayoutVars/>
      </dgm:prSet>
      <dgm:spPr/>
    </dgm:pt>
  </dgm:ptLst>
  <dgm:cxnLst>
    <dgm:cxn modelId="{06A12700-6B8C-40BA-9E52-593B2FAA8644}" type="presOf" srcId="{7EEFF656-48F3-42E9-AF38-12C9F99A5E27}" destId="{66F70197-76EF-4E38-ABDD-07C63AEB60C9}" srcOrd="0" destOrd="0" presId="urn:microsoft.com/office/officeart/2018/2/layout/IconLabelDescriptionList"/>
    <dgm:cxn modelId="{9ECF0304-3300-45FB-85E5-5D1D799D6560}" srcId="{9DFA4A39-0B17-4751-996A-90D2BE0972A9}" destId="{E67B638C-819F-4193-8DF3-42E661535332}" srcOrd="0" destOrd="0" parTransId="{2FEC6BB7-F2F3-4829-A23B-278EEE200561}" sibTransId="{C94832E9-F550-4663-8D8C-C7C157AC686F}"/>
    <dgm:cxn modelId="{C63CB70F-99B6-41C2-86C6-9459E252C89E}" srcId="{EAECB5FA-6205-4D53-935D-6336E5EC1C09}" destId="{1B78B242-6305-4A97-8847-75E5782246DF}" srcOrd="0" destOrd="0" parTransId="{A08B8B05-D486-49F0-960E-83D563EAB981}" sibTransId="{DB3D5135-EEC3-40C4-859E-4A435C9C22B3}"/>
    <dgm:cxn modelId="{94C1342A-F2E8-4D01-82FA-4C005CD326E9}" type="presOf" srcId="{EAECB5FA-6205-4D53-935D-6336E5EC1C09}" destId="{1476B599-464C-4B7F-B4F8-62250DF64EDF}" srcOrd="0" destOrd="0" presId="urn:microsoft.com/office/officeart/2018/2/layout/IconLabelDescriptionList"/>
    <dgm:cxn modelId="{6E5D332B-1325-45D4-BD2F-443223F0ADE1}" srcId="{EAECB5FA-6205-4D53-935D-6336E5EC1C09}" destId="{5763F0F4-0E39-4E70-9832-7C7AA338DC0C}" srcOrd="1" destOrd="0" parTransId="{542A755A-9B5B-4211-B2FC-A57AB63C397E}" sibTransId="{FAA5A68D-D219-4342-8681-CB8B7ACE9567}"/>
    <dgm:cxn modelId="{1B58B730-3290-4691-A16D-48515A6B2C84}" srcId="{7EEFF656-48F3-42E9-AF38-12C9F99A5E27}" destId="{9DFA4A39-0B17-4751-996A-90D2BE0972A9}" srcOrd="1" destOrd="0" parTransId="{E77EDF26-8AC6-4FED-BB2E-A927C645EC7E}" sibTransId="{7E0FA374-DC25-406E-9552-28BEBD07F066}"/>
    <dgm:cxn modelId="{DFE5A795-BEED-4326-8A28-AFD15F9C4A86}" type="presOf" srcId="{5763F0F4-0E39-4E70-9832-7C7AA338DC0C}" destId="{E5195092-C687-4414-A5E6-8979EAB83B45}" srcOrd="0" destOrd="1" presId="urn:microsoft.com/office/officeart/2018/2/layout/IconLabelDescriptionList"/>
    <dgm:cxn modelId="{A4D7EB9F-4F64-4562-9E6A-E3F6969E4E84}" type="presOf" srcId="{9DFA4A39-0B17-4751-996A-90D2BE0972A9}" destId="{C4F219A7-869B-48CA-ACAA-707C3A238A3F}" srcOrd="0" destOrd="0" presId="urn:microsoft.com/office/officeart/2018/2/layout/IconLabelDescriptionList"/>
    <dgm:cxn modelId="{B485F29F-4E1F-47B7-852E-F70FD14745BC}" type="presOf" srcId="{1B78B242-6305-4A97-8847-75E5782246DF}" destId="{E5195092-C687-4414-A5E6-8979EAB83B45}" srcOrd="0" destOrd="0" presId="urn:microsoft.com/office/officeart/2018/2/layout/IconLabelDescriptionList"/>
    <dgm:cxn modelId="{A5BF67AC-9BE6-47F6-A5E6-ACC46A5EFEDF}" srcId="{7EEFF656-48F3-42E9-AF38-12C9F99A5E27}" destId="{EAECB5FA-6205-4D53-935D-6336E5EC1C09}" srcOrd="0" destOrd="0" parTransId="{27B9BE22-10DF-4061-AB84-A3DE03E3C5B3}" sibTransId="{1513B2C1-3B08-46D1-8428-FE3A1A0FF647}"/>
    <dgm:cxn modelId="{6B8633F3-FD67-4CFA-8685-60BC85233630}" type="presOf" srcId="{E67B638C-819F-4193-8DF3-42E661535332}" destId="{06AB5370-38A8-4FBB-AAEC-82ECD7365677}" srcOrd="0" destOrd="0" presId="urn:microsoft.com/office/officeart/2018/2/layout/IconLabelDescriptionList"/>
    <dgm:cxn modelId="{8342492A-7664-41E5-8C3C-7E58070EA4A6}" type="presParOf" srcId="{66F70197-76EF-4E38-ABDD-07C63AEB60C9}" destId="{289D1283-B46E-4CD7-972F-9062B15BEEFA}" srcOrd="0" destOrd="0" presId="urn:microsoft.com/office/officeart/2018/2/layout/IconLabelDescriptionList"/>
    <dgm:cxn modelId="{4D3B717D-2248-42DA-985F-51137844CFD5}" type="presParOf" srcId="{289D1283-B46E-4CD7-972F-9062B15BEEFA}" destId="{35914D3C-92E0-449C-84EA-DAD3BA9497BD}" srcOrd="0" destOrd="0" presId="urn:microsoft.com/office/officeart/2018/2/layout/IconLabelDescriptionList"/>
    <dgm:cxn modelId="{863AE7AF-A52D-4527-A0BF-6D94B35916C5}" type="presParOf" srcId="{289D1283-B46E-4CD7-972F-9062B15BEEFA}" destId="{C9CBA247-8271-48CD-B648-A41A6D0147BA}" srcOrd="1" destOrd="0" presId="urn:microsoft.com/office/officeart/2018/2/layout/IconLabelDescriptionList"/>
    <dgm:cxn modelId="{DC50D370-A2BE-4E8E-A1BD-53F5B6FD5040}" type="presParOf" srcId="{289D1283-B46E-4CD7-972F-9062B15BEEFA}" destId="{1476B599-464C-4B7F-B4F8-62250DF64EDF}" srcOrd="2" destOrd="0" presId="urn:microsoft.com/office/officeart/2018/2/layout/IconLabelDescriptionList"/>
    <dgm:cxn modelId="{52B7EADB-8160-46AC-AD36-DB8A6B9E71BF}" type="presParOf" srcId="{289D1283-B46E-4CD7-972F-9062B15BEEFA}" destId="{76CA21D8-1DF7-499D-A12B-181B9A334E9D}" srcOrd="3" destOrd="0" presId="urn:microsoft.com/office/officeart/2018/2/layout/IconLabelDescriptionList"/>
    <dgm:cxn modelId="{FCA67F09-D0EF-4A5C-8AED-7129BBE8C835}" type="presParOf" srcId="{289D1283-B46E-4CD7-972F-9062B15BEEFA}" destId="{E5195092-C687-4414-A5E6-8979EAB83B45}" srcOrd="4" destOrd="0" presId="urn:microsoft.com/office/officeart/2018/2/layout/IconLabelDescriptionList"/>
    <dgm:cxn modelId="{EC136E2C-4F69-4B31-B3BF-2934E99D9B30}" type="presParOf" srcId="{66F70197-76EF-4E38-ABDD-07C63AEB60C9}" destId="{8AF91623-26AB-40AB-B461-6ECB96D5FA9B}" srcOrd="1" destOrd="0" presId="urn:microsoft.com/office/officeart/2018/2/layout/IconLabelDescriptionList"/>
    <dgm:cxn modelId="{3B73D233-1D1F-4EEB-A465-A147EFFD78D1}" type="presParOf" srcId="{66F70197-76EF-4E38-ABDD-07C63AEB60C9}" destId="{3AC5962F-697F-4B8A-A2DB-DFE94FD00E7B}" srcOrd="2" destOrd="0" presId="urn:microsoft.com/office/officeart/2018/2/layout/IconLabelDescriptionList"/>
    <dgm:cxn modelId="{171D4DBB-63E4-4517-9825-4F08882CCF6C}" type="presParOf" srcId="{3AC5962F-697F-4B8A-A2DB-DFE94FD00E7B}" destId="{056ED2BC-D78D-4A4D-80E1-D3FD659049AA}" srcOrd="0" destOrd="0" presId="urn:microsoft.com/office/officeart/2018/2/layout/IconLabelDescriptionList"/>
    <dgm:cxn modelId="{455B96D6-C1FB-42B9-AE24-9B435B020173}" type="presParOf" srcId="{3AC5962F-697F-4B8A-A2DB-DFE94FD00E7B}" destId="{09115BC0-1EAE-4550-B28E-114FD4855949}" srcOrd="1" destOrd="0" presId="urn:microsoft.com/office/officeart/2018/2/layout/IconLabelDescriptionList"/>
    <dgm:cxn modelId="{ED03E3F7-7B37-44D2-966C-63779249D4D3}" type="presParOf" srcId="{3AC5962F-697F-4B8A-A2DB-DFE94FD00E7B}" destId="{C4F219A7-869B-48CA-ACAA-707C3A238A3F}" srcOrd="2" destOrd="0" presId="urn:microsoft.com/office/officeart/2018/2/layout/IconLabelDescriptionList"/>
    <dgm:cxn modelId="{A410CC06-A669-46EA-B685-B6FC26068C06}" type="presParOf" srcId="{3AC5962F-697F-4B8A-A2DB-DFE94FD00E7B}" destId="{3DF91F77-BDB5-436F-8DC9-CB1A0D538562}" srcOrd="3" destOrd="0" presId="urn:microsoft.com/office/officeart/2018/2/layout/IconLabelDescriptionList"/>
    <dgm:cxn modelId="{F63073B1-4D86-49FA-A89A-A9D88B9E4C20}" type="presParOf" srcId="{3AC5962F-697F-4B8A-A2DB-DFE94FD00E7B}" destId="{06AB5370-38A8-4FBB-AAEC-82ECD736567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0827E9-31C1-423C-835D-B9A99D82E4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73AA88-C9C3-4A21-B387-E66C18E0A882}">
      <dgm:prSet/>
      <dgm:spPr/>
      <dgm:t>
        <a:bodyPr/>
        <a:lstStyle/>
        <a:p>
          <a:r>
            <a:rPr lang="zh-CN" dirty="0"/>
            <a:t>需要</a:t>
          </a:r>
          <a:r>
            <a:rPr lang="en-US" dirty="0"/>
            <a:t>root</a:t>
          </a:r>
          <a:r>
            <a:rPr lang="zh-CN" dirty="0"/>
            <a:t>权限</a:t>
          </a:r>
          <a:endParaRPr lang="en-US" dirty="0"/>
        </a:p>
      </dgm:t>
    </dgm:pt>
    <dgm:pt modelId="{153CA655-62AD-4663-8CD7-BB30E75420FA}" type="parTrans" cxnId="{21F30DC9-150E-4BE3-B16A-10D2BA3DB816}">
      <dgm:prSet/>
      <dgm:spPr/>
      <dgm:t>
        <a:bodyPr/>
        <a:lstStyle/>
        <a:p>
          <a:endParaRPr lang="en-US"/>
        </a:p>
      </dgm:t>
    </dgm:pt>
    <dgm:pt modelId="{38B2D179-11F9-4911-A3A2-B813EEC52D98}" type="sibTrans" cxnId="{21F30DC9-150E-4BE3-B16A-10D2BA3DB816}">
      <dgm:prSet/>
      <dgm:spPr/>
      <dgm:t>
        <a:bodyPr/>
        <a:lstStyle/>
        <a:p>
          <a:endParaRPr lang="en-US"/>
        </a:p>
      </dgm:t>
    </dgm:pt>
    <dgm:pt modelId="{79798E62-31A0-40A8-B9B0-EC09D3D90B5F}">
      <dgm:prSet/>
      <dgm:spPr/>
      <dgm:t>
        <a:bodyPr/>
        <a:lstStyle/>
        <a:p>
          <a:r>
            <a:rPr lang="en-US"/>
            <a:t>Option 1：Docker Engine</a:t>
          </a:r>
        </a:p>
      </dgm:t>
    </dgm:pt>
    <dgm:pt modelId="{BB15EF49-37F3-47B6-B7BD-E7F6BFFC096A}" type="parTrans" cxnId="{8937494D-05F5-4ACE-AF38-D97A973575B1}">
      <dgm:prSet/>
      <dgm:spPr/>
      <dgm:t>
        <a:bodyPr/>
        <a:lstStyle/>
        <a:p>
          <a:endParaRPr lang="en-US"/>
        </a:p>
      </dgm:t>
    </dgm:pt>
    <dgm:pt modelId="{923DE6B0-EBFA-4BD1-8AA0-89D6EE970D5D}" type="sibTrans" cxnId="{8937494D-05F5-4ACE-AF38-D97A973575B1}">
      <dgm:prSet/>
      <dgm:spPr/>
      <dgm:t>
        <a:bodyPr/>
        <a:lstStyle/>
        <a:p>
          <a:endParaRPr lang="en-US"/>
        </a:p>
      </dgm:t>
    </dgm:pt>
    <dgm:pt modelId="{92BB7001-35DC-4347-B4AF-22DA55CE98CF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https://docs.docker.com/engine/install/</a:t>
          </a:r>
          <a:endParaRPr lang="en-US"/>
        </a:p>
      </dgm:t>
    </dgm:pt>
    <dgm:pt modelId="{1A2A17F3-82A0-4926-B9F0-C85FBFEA6193}" type="parTrans" cxnId="{BC58A231-1150-47AC-A648-29048341FB6A}">
      <dgm:prSet/>
      <dgm:spPr/>
      <dgm:t>
        <a:bodyPr/>
        <a:lstStyle/>
        <a:p>
          <a:endParaRPr lang="en-US"/>
        </a:p>
      </dgm:t>
    </dgm:pt>
    <dgm:pt modelId="{803D4671-7A4A-48BC-948D-AD31FE7FC151}" type="sibTrans" cxnId="{BC58A231-1150-47AC-A648-29048341FB6A}">
      <dgm:prSet/>
      <dgm:spPr/>
      <dgm:t>
        <a:bodyPr/>
        <a:lstStyle/>
        <a:p>
          <a:endParaRPr lang="en-US"/>
        </a:p>
      </dgm:t>
    </dgm:pt>
    <dgm:pt modelId="{FCAE4F2B-B445-4FA2-A1B9-B881D784B074}">
      <dgm:prSet/>
      <dgm:spPr/>
      <dgm:t>
        <a:bodyPr/>
        <a:lstStyle/>
        <a:p>
          <a:r>
            <a:rPr lang="zh-CN"/>
            <a:t>或者从各发行版的默认软件源安装。</a:t>
          </a:r>
          <a:endParaRPr lang="en-US"/>
        </a:p>
      </dgm:t>
    </dgm:pt>
    <dgm:pt modelId="{E507ADAB-FB5A-4D1F-94AC-C190BA8688A7}" type="parTrans" cxnId="{D996D1D1-C70C-454C-BFF2-DA944F7E84C6}">
      <dgm:prSet/>
      <dgm:spPr/>
      <dgm:t>
        <a:bodyPr/>
        <a:lstStyle/>
        <a:p>
          <a:endParaRPr lang="en-US"/>
        </a:p>
      </dgm:t>
    </dgm:pt>
    <dgm:pt modelId="{80CC0F5D-6916-4066-B511-92DDB51AB468}" type="sibTrans" cxnId="{D996D1D1-C70C-454C-BFF2-DA944F7E84C6}">
      <dgm:prSet/>
      <dgm:spPr/>
      <dgm:t>
        <a:bodyPr/>
        <a:lstStyle/>
        <a:p>
          <a:endParaRPr lang="en-US"/>
        </a:p>
      </dgm:t>
    </dgm:pt>
    <dgm:pt modelId="{FD3BD0DA-963B-44CD-B688-EE5016D76B93}">
      <dgm:prSet/>
      <dgm:spPr/>
      <dgm:t>
        <a:bodyPr/>
        <a:lstStyle/>
        <a:p>
          <a:r>
            <a:rPr lang="en-US"/>
            <a:t>Option 2：Docker Desktop</a:t>
          </a:r>
        </a:p>
      </dgm:t>
    </dgm:pt>
    <dgm:pt modelId="{75D839E2-538E-4A4D-AF9D-ADB379C1D0C5}" type="parTrans" cxnId="{3179B87B-D389-44BE-B3CE-3EE77F4F4006}">
      <dgm:prSet/>
      <dgm:spPr/>
      <dgm:t>
        <a:bodyPr/>
        <a:lstStyle/>
        <a:p>
          <a:endParaRPr lang="en-US"/>
        </a:p>
      </dgm:t>
    </dgm:pt>
    <dgm:pt modelId="{9E39DB6E-D2A0-4A47-9E3C-FE08C532ABE7}" type="sibTrans" cxnId="{3179B87B-D389-44BE-B3CE-3EE77F4F4006}">
      <dgm:prSet/>
      <dgm:spPr/>
      <dgm:t>
        <a:bodyPr/>
        <a:lstStyle/>
        <a:p>
          <a:endParaRPr lang="en-US"/>
        </a:p>
      </dgm:t>
    </dgm:pt>
    <dgm:pt modelId="{58F3C2EE-7D73-4627-8D62-A8E7486BEBB4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https://docs.docker.com/desktop/install/linux-install/</a:t>
          </a:r>
          <a:endParaRPr lang="en-US"/>
        </a:p>
      </dgm:t>
    </dgm:pt>
    <dgm:pt modelId="{36CBD9F1-672C-4142-932C-F2C283234DA5}" type="parTrans" cxnId="{4BDE6B3F-665E-4127-B00A-D0D667F2B827}">
      <dgm:prSet/>
      <dgm:spPr/>
      <dgm:t>
        <a:bodyPr/>
        <a:lstStyle/>
        <a:p>
          <a:endParaRPr lang="en-US"/>
        </a:p>
      </dgm:t>
    </dgm:pt>
    <dgm:pt modelId="{873CD23F-864C-49EF-B69E-56E5EE12BF93}" type="sibTrans" cxnId="{4BDE6B3F-665E-4127-B00A-D0D667F2B827}">
      <dgm:prSet/>
      <dgm:spPr/>
      <dgm:t>
        <a:bodyPr/>
        <a:lstStyle/>
        <a:p>
          <a:endParaRPr lang="en-US"/>
        </a:p>
      </dgm:t>
    </dgm:pt>
    <dgm:pt modelId="{1B1DB788-038B-4D0F-83B3-62A99246FFA6}">
      <dgm:prSet/>
      <dgm:spPr/>
      <dgm:t>
        <a:bodyPr/>
        <a:lstStyle/>
        <a:p>
          <a:r>
            <a:rPr lang="zh-CN"/>
            <a:t>为了在容器中使用</a:t>
          </a:r>
          <a:r>
            <a:rPr lang="en-US"/>
            <a:t>GPU</a:t>
          </a:r>
          <a:r>
            <a:rPr lang="zh-CN"/>
            <a:t>加速，需要安装相应驱动程序。</a:t>
          </a:r>
          <a:endParaRPr lang="en-US"/>
        </a:p>
      </dgm:t>
    </dgm:pt>
    <dgm:pt modelId="{314BB67B-93B4-443A-945B-FEC7A8BC13F6}" type="parTrans" cxnId="{7171AFEF-DE1F-4F7D-926C-5945765CE865}">
      <dgm:prSet/>
      <dgm:spPr/>
      <dgm:t>
        <a:bodyPr/>
        <a:lstStyle/>
        <a:p>
          <a:endParaRPr lang="en-US"/>
        </a:p>
      </dgm:t>
    </dgm:pt>
    <dgm:pt modelId="{357056FA-CA64-4ABD-B3D4-3C6B1C0EAEBB}" type="sibTrans" cxnId="{7171AFEF-DE1F-4F7D-926C-5945765CE865}">
      <dgm:prSet/>
      <dgm:spPr/>
      <dgm:t>
        <a:bodyPr/>
        <a:lstStyle/>
        <a:p>
          <a:endParaRPr lang="en-US"/>
        </a:p>
      </dgm:t>
    </dgm:pt>
    <dgm:pt modelId="{FB2538F6-E6C3-4062-8A7A-262913308B95}" type="pres">
      <dgm:prSet presAssocID="{E40827E9-31C1-423C-835D-B9A99D82E4F5}" presName="root" presStyleCnt="0">
        <dgm:presLayoutVars>
          <dgm:dir/>
          <dgm:resizeHandles val="exact"/>
        </dgm:presLayoutVars>
      </dgm:prSet>
      <dgm:spPr/>
    </dgm:pt>
    <dgm:pt modelId="{7F3F0C3D-E3A0-4816-8FD2-67377CF91556}" type="pres">
      <dgm:prSet presAssocID="{BC73AA88-C9C3-4A21-B387-E66C18E0A882}" presName="compNode" presStyleCnt="0"/>
      <dgm:spPr/>
    </dgm:pt>
    <dgm:pt modelId="{3176ED35-C177-4939-A575-F237D492FA33}" type="pres">
      <dgm:prSet presAssocID="{BC73AA88-C9C3-4A21-B387-E66C18E0A882}" presName="bgRect" presStyleLbl="bgShp" presStyleIdx="0" presStyleCnt="4"/>
      <dgm:spPr/>
    </dgm:pt>
    <dgm:pt modelId="{677AB753-1AA6-444A-AE08-7B9FF5170DD9}" type="pres">
      <dgm:prSet presAssocID="{BC73AA88-C9C3-4A21-B387-E66C18E0A882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 outline"/>
        </a:ext>
      </dgm:extLst>
    </dgm:pt>
    <dgm:pt modelId="{E1E48A1A-30B3-45DD-838B-D24A780C22A3}" type="pres">
      <dgm:prSet presAssocID="{BC73AA88-C9C3-4A21-B387-E66C18E0A882}" presName="spaceRect" presStyleCnt="0"/>
      <dgm:spPr/>
    </dgm:pt>
    <dgm:pt modelId="{10C077C1-A424-426D-B5BE-131214EE25B3}" type="pres">
      <dgm:prSet presAssocID="{BC73AA88-C9C3-4A21-B387-E66C18E0A882}" presName="parTx" presStyleLbl="revTx" presStyleIdx="0" presStyleCnt="6">
        <dgm:presLayoutVars>
          <dgm:chMax val="0"/>
          <dgm:chPref val="0"/>
        </dgm:presLayoutVars>
      </dgm:prSet>
      <dgm:spPr/>
    </dgm:pt>
    <dgm:pt modelId="{4FD69336-0382-4678-9FB7-277ED149E8B3}" type="pres">
      <dgm:prSet presAssocID="{38B2D179-11F9-4911-A3A2-B813EEC52D98}" presName="sibTrans" presStyleCnt="0"/>
      <dgm:spPr/>
    </dgm:pt>
    <dgm:pt modelId="{C050BBB3-4A77-44B2-AC47-913559B36627}" type="pres">
      <dgm:prSet presAssocID="{79798E62-31A0-40A8-B9B0-EC09D3D90B5F}" presName="compNode" presStyleCnt="0"/>
      <dgm:spPr/>
    </dgm:pt>
    <dgm:pt modelId="{8247394E-0B7D-425E-A5ED-1FD5DD37F922}" type="pres">
      <dgm:prSet presAssocID="{79798E62-31A0-40A8-B9B0-EC09D3D90B5F}" presName="bgRect" presStyleLbl="bgShp" presStyleIdx="1" presStyleCnt="4"/>
      <dgm:spPr/>
    </dgm:pt>
    <dgm:pt modelId="{BE6264D0-CFB9-4EAD-A22A-F1AA8FD6C5B7}" type="pres">
      <dgm:prSet presAssocID="{79798E62-31A0-40A8-B9B0-EC09D3D90B5F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90920855-DDC4-467A-8FAE-BBEC0D1CD275}" type="pres">
      <dgm:prSet presAssocID="{79798E62-31A0-40A8-B9B0-EC09D3D90B5F}" presName="spaceRect" presStyleCnt="0"/>
      <dgm:spPr/>
    </dgm:pt>
    <dgm:pt modelId="{6BFEEBA4-56B1-41D6-9A05-5890B5F1463F}" type="pres">
      <dgm:prSet presAssocID="{79798E62-31A0-40A8-B9B0-EC09D3D90B5F}" presName="parTx" presStyleLbl="revTx" presStyleIdx="1" presStyleCnt="6">
        <dgm:presLayoutVars>
          <dgm:chMax val="0"/>
          <dgm:chPref val="0"/>
        </dgm:presLayoutVars>
      </dgm:prSet>
      <dgm:spPr/>
    </dgm:pt>
    <dgm:pt modelId="{6335DC4A-AB38-4734-B404-80B9FBD08244}" type="pres">
      <dgm:prSet presAssocID="{79798E62-31A0-40A8-B9B0-EC09D3D90B5F}" presName="desTx" presStyleLbl="revTx" presStyleIdx="2" presStyleCnt="6">
        <dgm:presLayoutVars/>
      </dgm:prSet>
      <dgm:spPr/>
    </dgm:pt>
    <dgm:pt modelId="{C820670D-F692-4926-A884-BCF38A99338D}" type="pres">
      <dgm:prSet presAssocID="{923DE6B0-EBFA-4BD1-8AA0-89D6EE970D5D}" presName="sibTrans" presStyleCnt="0"/>
      <dgm:spPr/>
    </dgm:pt>
    <dgm:pt modelId="{DA47F730-9913-4AC2-84EC-414C52E9A7F7}" type="pres">
      <dgm:prSet presAssocID="{FD3BD0DA-963B-44CD-B688-EE5016D76B93}" presName="compNode" presStyleCnt="0"/>
      <dgm:spPr/>
    </dgm:pt>
    <dgm:pt modelId="{F2531E4B-0E2C-4FBC-A9C1-9CCEC96FB93C}" type="pres">
      <dgm:prSet presAssocID="{FD3BD0DA-963B-44CD-B688-EE5016D76B93}" presName="bgRect" presStyleLbl="bgShp" presStyleIdx="2" presStyleCnt="4"/>
      <dgm:spPr/>
    </dgm:pt>
    <dgm:pt modelId="{3888460B-E604-4870-B2D4-4DD809C45011}" type="pres">
      <dgm:prSet presAssocID="{FD3BD0DA-963B-44CD-B688-EE5016D76B93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  <dgm:pt modelId="{3DC69E46-B2E5-42B1-81D6-3B97D0DEBE50}" type="pres">
      <dgm:prSet presAssocID="{FD3BD0DA-963B-44CD-B688-EE5016D76B93}" presName="spaceRect" presStyleCnt="0"/>
      <dgm:spPr/>
    </dgm:pt>
    <dgm:pt modelId="{E01C2043-12DF-4C2A-B335-66C12CE3B207}" type="pres">
      <dgm:prSet presAssocID="{FD3BD0DA-963B-44CD-B688-EE5016D76B93}" presName="parTx" presStyleLbl="revTx" presStyleIdx="3" presStyleCnt="6">
        <dgm:presLayoutVars>
          <dgm:chMax val="0"/>
          <dgm:chPref val="0"/>
        </dgm:presLayoutVars>
      </dgm:prSet>
      <dgm:spPr/>
    </dgm:pt>
    <dgm:pt modelId="{A746334E-4D19-4F18-ADB5-4A1C63AB75C2}" type="pres">
      <dgm:prSet presAssocID="{FD3BD0DA-963B-44CD-B688-EE5016D76B93}" presName="desTx" presStyleLbl="revTx" presStyleIdx="4" presStyleCnt="6">
        <dgm:presLayoutVars/>
      </dgm:prSet>
      <dgm:spPr/>
    </dgm:pt>
    <dgm:pt modelId="{89444B09-2797-4081-8E5C-33B0C81090F7}" type="pres">
      <dgm:prSet presAssocID="{9E39DB6E-D2A0-4A47-9E3C-FE08C532ABE7}" presName="sibTrans" presStyleCnt="0"/>
      <dgm:spPr/>
    </dgm:pt>
    <dgm:pt modelId="{0F488974-5B19-4340-A115-7926EBB19001}" type="pres">
      <dgm:prSet presAssocID="{1B1DB788-038B-4D0F-83B3-62A99246FFA6}" presName="compNode" presStyleCnt="0"/>
      <dgm:spPr/>
    </dgm:pt>
    <dgm:pt modelId="{B0C735CC-FB39-4103-ABF8-FD0A6ED7BC88}" type="pres">
      <dgm:prSet presAssocID="{1B1DB788-038B-4D0F-83B3-62A99246FFA6}" presName="bgRect" presStyleLbl="bgShp" presStyleIdx="3" presStyleCnt="4"/>
      <dgm:spPr/>
    </dgm:pt>
    <dgm:pt modelId="{EE6710FD-12DF-4AE4-BFD1-1D877CCFDD0E}" type="pres">
      <dgm:prSet presAssocID="{1B1DB788-038B-4D0F-83B3-62A99246FFA6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BCF89AB9-3977-4FC7-B255-D5A8DCF6CBB8}" type="pres">
      <dgm:prSet presAssocID="{1B1DB788-038B-4D0F-83B3-62A99246FFA6}" presName="spaceRect" presStyleCnt="0"/>
      <dgm:spPr/>
    </dgm:pt>
    <dgm:pt modelId="{132B46D6-8A86-487D-A091-D8B45ADC83C6}" type="pres">
      <dgm:prSet presAssocID="{1B1DB788-038B-4D0F-83B3-62A99246FFA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37CBE12-E5E6-4F84-9FDB-30D325E5EFBA}" type="presOf" srcId="{92BB7001-35DC-4347-B4AF-22DA55CE98CF}" destId="{6335DC4A-AB38-4734-B404-80B9FBD08244}" srcOrd="0" destOrd="0" presId="urn:microsoft.com/office/officeart/2018/2/layout/IconVerticalSolidList"/>
    <dgm:cxn modelId="{CBC59614-D551-4983-8602-213B4F398CDF}" type="presOf" srcId="{79798E62-31A0-40A8-B9B0-EC09D3D90B5F}" destId="{6BFEEBA4-56B1-41D6-9A05-5890B5F1463F}" srcOrd="0" destOrd="0" presId="urn:microsoft.com/office/officeart/2018/2/layout/IconVerticalSolidList"/>
    <dgm:cxn modelId="{99509727-E03A-4D6C-9C70-682E2FBB8CAF}" type="presOf" srcId="{BC73AA88-C9C3-4A21-B387-E66C18E0A882}" destId="{10C077C1-A424-426D-B5BE-131214EE25B3}" srcOrd="0" destOrd="0" presId="urn:microsoft.com/office/officeart/2018/2/layout/IconVerticalSolidList"/>
    <dgm:cxn modelId="{BC58A231-1150-47AC-A648-29048341FB6A}" srcId="{79798E62-31A0-40A8-B9B0-EC09D3D90B5F}" destId="{92BB7001-35DC-4347-B4AF-22DA55CE98CF}" srcOrd="0" destOrd="0" parTransId="{1A2A17F3-82A0-4926-B9F0-C85FBFEA6193}" sibTransId="{803D4671-7A4A-48BC-948D-AD31FE7FC151}"/>
    <dgm:cxn modelId="{BC383C38-3A52-4900-A7EB-4339FE520E4A}" type="presOf" srcId="{58F3C2EE-7D73-4627-8D62-A8E7486BEBB4}" destId="{A746334E-4D19-4F18-ADB5-4A1C63AB75C2}" srcOrd="0" destOrd="0" presId="urn:microsoft.com/office/officeart/2018/2/layout/IconVerticalSolidList"/>
    <dgm:cxn modelId="{4BDE6B3F-665E-4127-B00A-D0D667F2B827}" srcId="{FD3BD0DA-963B-44CD-B688-EE5016D76B93}" destId="{58F3C2EE-7D73-4627-8D62-A8E7486BEBB4}" srcOrd="0" destOrd="0" parTransId="{36CBD9F1-672C-4142-932C-F2C283234DA5}" sibTransId="{873CD23F-864C-49EF-B69E-56E5EE12BF93}"/>
    <dgm:cxn modelId="{8937494D-05F5-4ACE-AF38-D97A973575B1}" srcId="{E40827E9-31C1-423C-835D-B9A99D82E4F5}" destId="{79798E62-31A0-40A8-B9B0-EC09D3D90B5F}" srcOrd="1" destOrd="0" parTransId="{BB15EF49-37F3-47B6-B7BD-E7F6BFFC096A}" sibTransId="{923DE6B0-EBFA-4BD1-8AA0-89D6EE970D5D}"/>
    <dgm:cxn modelId="{53D3D16C-40BF-40D2-AF88-5981F965E548}" type="presOf" srcId="{FCAE4F2B-B445-4FA2-A1B9-B881D784B074}" destId="{6335DC4A-AB38-4734-B404-80B9FBD08244}" srcOrd="0" destOrd="1" presId="urn:microsoft.com/office/officeart/2018/2/layout/IconVerticalSolidList"/>
    <dgm:cxn modelId="{3179B87B-D389-44BE-B3CE-3EE77F4F4006}" srcId="{E40827E9-31C1-423C-835D-B9A99D82E4F5}" destId="{FD3BD0DA-963B-44CD-B688-EE5016D76B93}" srcOrd="2" destOrd="0" parTransId="{75D839E2-538E-4A4D-AF9D-ADB379C1D0C5}" sibTransId="{9E39DB6E-D2A0-4A47-9E3C-FE08C532ABE7}"/>
    <dgm:cxn modelId="{A282D9A2-5764-401C-817D-9015DB40845D}" type="presOf" srcId="{1B1DB788-038B-4D0F-83B3-62A99246FFA6}" destId="{132B46D6-8A86-487D-A091-D8B45ADC83C6}" srcOrd="0" destOrd="0" presId="urn:microsoft.com/office/officeart/2018/2/layout/IconVerticalSolidList"/>
    <dgm:cxn modelId="{1346FAA6-B441-4F2F-AE7F-59A71105B151}" type="presOf" srcId="{E40827E9-31C1-423C-835D-B9A99D82E4F5}" destId="{FB2538F6-E6C3-4062-8A7A-262913308B95}" srcOrd="0" destOrd="0" presId="urn:microsoft.com/office/officeart/2018/2/layout/IconVerticalSolidList"/>
    <dgm:cxn modelId="{07D627BE-7B36-4EA7-AA9F-F9774BC093A3}" type="presOf" srcId="{FD3BD0DA-963B-44CD-B688-EE5016D76B93}" destId="{E01C2043-12DF-4C2A-B335-66C12CE3B207}" srcOrd="0" destOrd="0" presId="urn:microsoft.com/office/officeart/2018/2/layout/IconVerticalSolidList"/>
    <dgm:cxn modelId="{21F30DC9-150E-4BE3-B16A-10D2BA3DB816}" srcId="{E40827E9-31C1-423C-835D-B9A99D82E4F5}" destId="{BC73AA88-C9C3-4A21-B387-E66C18E0A882}" srcOrd="0" destOrd="0" parTransId="{153CA655-62AD-4663-8CD7-BB30E75420FA}" sibTransId="{38B2D179-11F9-4911-A3A2-B813EEC52D98}"/>
    <dgm:cxn modelId="{D996D1D1-C70C-454C-BFF2-DA944F7E84C6}" srcId="{79798E62-31A0-40A8-B9B0-EC09D3D90B5F}" destId="{FCAE4F2B-B445-4FA2-A1B9-B881D784B074}" srcOrd="1" destOrd="0" parTransId="{E507ADAB-FB5A-4D1F-94AC-C190BA8688A7}" sibTransId="{80CC0F5D-6916-4066-B511-92DDB51AB468}"/>
    <dgm:cxn modelId="{7171AFEF-DE1F-4F7D-926C-5945765CE865}" srcId="{E40827E9-31C1-423C-835D-B9A99D82E4F5}" destId="{1B1DB788-038B-4D0F-83B3-62A99246FFA6}" srcOrd="3" destOrd="0" parTransId="{314BB67B-93B4-443A-945B-FEC7A8BC13F6}" sibTransId="{357056FA-CA64-4ABD-B3D4-3C6B1C0EAEBB}"/>
    <dgm:cxn modelId="{A4E59BD7-45DD-4751-A0D7-E600D026C7CA}" type="presParOf" srcId="{FB2538F6-E6C3-4062-8A7A-262913308B95}" destId="{7F3F0C3D-E3A0-4816-8FD2-67377CF91556}" srcOrd="0" destOrd="0" presId="urn:microsoft.com/office/officeart/2018/2/layout/IconVerticalSolidList"/>
    <dgm:cxn modelId="{BF2A0C86-AC96-4C8C-B828-AE9FFEC8CE27}" type="presParOf" srcId="{7F3F0C3D-E3A0-4816-8FD2-67377CF91556}" destId="{3176ED35-C177-4939-A575-F237D492FA33}" srcOrd="0" destOrd="0" presId="urn:microsoft.com/office/officeart/2018/2/layout/IconVerticalSolidList"/>
    <dgm:cxn modelId="{F59D0433-778C-48F6-A32D-99F47C95ABE7}" type="presParOf" srcId="{7F3F0C3D-E3A0-4816-8FD2-67377CF91556}" destId="{677AB753-1AA6-444A-AE08-7B9FF5170DD9}" srcOrd="1" destOrd="0" presId="urn:microsoft.com/office/officeart/2018/2/layout/IconVerticalSolidList"/>
    <dgm:cxn modelId="{863DD8DA-5526-4EC4-A624-576FF4E10DD6}" type="presParOf" srcId="{7F3F0C3D-E3A0-4816-8FD2-67377CF91556}" destId="{E1E48A1A-30B3-45DD-838B-D24A780C22A3}" srcOrd="2" destOrd="0" presId="urn:microsoft.com/office/officeart/2018/2/layout/IconVerticalSolidList"/>
    <dgm:cxn modelId="{035F383A-BD1C-4B14-AF9E-EE91D635593B}" type="presParOf" srcId="{7F3F0C3D-E3A0-4816-8FD2-67377CF91556}" destId="{10C077C1-A424-426D-B5BE-131214EE25B3}" srcOrd="3" destOrd="0" presId="urn:microsoft.com/office/officeart/2018/2/layout/IconVerticalSolidList"/>
    <dgm:cxn modelId="{2A7159CF-DB93-41C7-8E60-1AC7C42DFAC5}" type="presParOf" srcId="{FB2538F6-E6C3-4062-8A7A-262913308B95}" destId="{4FD69336-0382-4678-9FB7-277ED149E8B3}" srcOrd="1" destOrd="0" presId="urn:microsoft.com/office/officeart/2018/2/layout/IconVerticalSolidList"/>
    <dgm:cxn modelId="{99A05C15-8AFA-4D45-BACA-73FEC03B763D}" type="presParOf" srcId="{FB2538F6-E6C3-4062-8A7A-262913308B95}" destId="{C050BBB3-4A77-44B2-AC47-913559B36627}" srcOrd="2" destOrd="0" presId="urn:microsoft.com/office/officeart/2018/2/layout/IconVerticalSolidList"/>
    <dgm:cxn modelId="{1646B3CB-F86A-4FC0-BD57-9049FED96E51}" type="presParOf" srcId="{C050BBB3-4A77-44B2-AC47-913559B36627}" destId="{8247394E-0B7D-425E-A5ED-1FD5DD37F922}" srcOrd="0" destOrd="0" presId="urn:microsoft.com/office/officeart/2018/2/layout/IconVerticalSolidList"/>
    <dgm:cxn modelId="{74F3AF4F-6D69-47A2-967B-F60517184A47}" type="presParOf" srcId="{C050BBB3-4A77-44B2-AC47-913559B36627}" destId="{BE6264D0-CFB9-4EAD-A22A-F1AA8FD6C5B7}" srcOrd="1" destOrd="0" presId="urn:microsoft.com/office/officeart/2018/2/layout/IconVerticalSolidList"/>
    <dgm:cxn modelId="{3AA72F6E-DA0F-41B7-A03D-8893F3FE01E0}" type="presParOf" srcId="{C050BBB3-4A77-44B2-AC47-913559B36627}" destId="{90920855-DDC4-467A-8FAE-BBEC0D1CD275}" srcOrd="2" destOrd="0" presId="urn:microsoft.com/office/officeart/2018/2/layout/IconVerticalSolidList"/>
    <dgm:cxn modelId="{7C6167FB-4F57-4E82-98BF-0908AF734FC6}" type="presParOf" srcId="{C050BBB3-4A77-44B2-AC47-913559B36627}" destId="{6BFEEBA4-56B1-41D6-9A05-5890B5F1463F}" srcOrd="3" destOrd="0" presId="urn:microsoft.com/office/officeart/2018/2/layout/IconVerticalSolidList"/>
    <dgm:cxn modelId="{31288649-220D-485A-BB93-108A9AC6DC76}" type="presParOf" srcId="{C050BBB3-4A77-44B2-AC47-913559B36627}" destId="{6335DC4A-AB38-4734-B404-80B9FBD08244}" srcOrd="4" destOrd="0" presId="urn:microsoft.com/office/officeart/2018/2/layout/IconVerticalSolidList"/>
    <dgm:cxn modelId="{206593D7-0616-4369-AD53-47D59541EC96}" type="presParOf" srcId="{FB2538F6-E6C3-4062-8A7A-262913308B95}" destId="{C820670D-F692-4926-A884-BCF38A99338D}" srcOrd="3" destOrd="0" presId="urn:microsoft.com/office/officeart/2018/2/layout/IconVerticalSolidList"/>
    <dgm:cxn modelId="{7218C45A-0C17-4A2A-B983-288EE5DE0DC4}" type="presParOf" srcId="{FB2538F6-E6C3-4062-8A7A-262913308B95}" destId="{DA47F730-9913-4AC2-84EC-414C52E9A7F7}" srcOrd="4" destOrd="0" presId="urn:microsoft.com/office/officeart/2018/2/layout/IconVerticalSolidList"/>
    <dgm:cxn modelId="{4784331B-ADAD-413C-9E32-00703016758F}" type="presParOf" srcId="{DA47F730-9913-4AC2-84EC-414C52E9A7F7}" destId="{F2531E4B-0E2C-4FBC-A9C1-9CCEC96FB93C}" srcOrd="0" destOrd="0" presId="urn:microsoft.com/office/officeart/2018/2/layout/IconVerticalSolidList"/>
    <dgm:cxn modelId="{383F7E86-914B-4BFF-831F-8FF29A480B90}" type="presParOf" srcId="{DA47F730-9913-4AC2-84EC-414C52E9A7F7}" destId="{3888460B-E604-4870-B2D4-4DD809C45011}" srcOrd="1" destOrd="0" presId="urn:microsoft.com/office/officeart/2018/2/layout/IconVerticalSolidList"/>
    <dgm:cxn modelId="{88863581-F580-426A-8234-9A5F3DCA4CB0}" type="presParOf" srcId="{DA47F730-9913-4AC2-84EC-414C52E9A7F7}" destId="{3DC69E46-B2E5-42B1-81D6-3B97D0DEBE50}" srcOrd="2" destOrd="0" presId="urn:microsoft.com/office/officeart/2018/2/layout/IconVerticalSolidList"/>
    <dgm:cxn modelId="{6C96F53A-EB3D-49A0-81A5-AEF099B41283}" type="presParOf" srcId="{DA47F730-9913-4AC2-84EC-414C52E9A7F7}" destId="{E01C2043-12DF-4C2A-B335-66C12CE3B207}" srcOrd="3" destOrd="0" presId="urn:microsoft.com/office/officeart/2018/2/layout/IconVerticalSolidList"/>
    <dgm:cxn modelId="{7AD9261D-8AD7-44DF-9D19-B5D26D73683D}" type="presParOf" srcId="{DA47F730-9913-4AC2-84EC-414C52E9A7F7}" destId="{A746334E-4D19-4F18-ADB5-4A1C63AB75C2}" srcOrd="4" destOrd="0" presId="urn:microsoft.com/office/officeart/2018/2/layout/IconVerticalSolidList"/>
    <dgm:cxn modelId="{4691971E-E64E-4661-A8A3-5090719F2B12}" type="presParOf" srcId="{FB2538F6-E6C3-4062-8A7A-262913308B95}" destId="{89444B09-2797-4081-8E5C-33B0C81090F7}" srcOrd="5" destOrd="0" presId="urn:microsoft.com/office/officeart/2018/2/layout/IconVerticalSolidList"/>
    <dgm:cxn modelId="{7ABC2F31-CD2B-4586-91AF-0D6D82F3FFDC}" type="presParOf" srcId="{FB2538F6-E6C3-4062-8A7A-262913308B95}" destId="{0F488974-5B19-4340-A115-7926EBB19001}" srcOrd="6" destOrd="0" presId="urn:microsoft.com/office/officeart/2018/2/layout/IconVerticalSolidList"/>
    <dgm:cxn modelId="{E0CC60E9-6B3A-444D-87F6-B10ADDE25E3F}" type="presParOf" srcId="{0F488974-5B19-4340-A115-7926EBB19001}" destId="{B0C735CC-FB39-4103-ABF8-FD0A6ED7BC88}" srcOrd="0" destOrd="0" presId="urn:microsoft.com/office/officeart/2018/2/layout/IconVerticalSolidList"/>
    <dgm:cxn modelId="{FB128368-5B81-44CD-A22B-967E8C2293A0}" type="presParOf" srcId="{0F488974-5B19-4340-A115-7926EBB19001}" destId="{EE6710FD-12DF-4AE4-BFD1-1D877CCFDD0E}" srcOrd="1" destOrd="0" presId="urn:microsoft.com/office/officeart/2018/2/layout/IconVerticalSolidList"/>
    <dgm:cxn modelId="{24A627C2-9FB4-400D-83FF-933C23017D0E}" type="presParOf" srcId="{0F488974-5B19-4340-A115-7926EBB19001}" destId="{BCF89AB9-3977-4FC7-B255-D5A8DCF6CBB8}" srcOrd="2" destOrd="0" presId="urn:microsoft.com/office/officeart/2018/2/layout/IconVerticalSolidList"/>
    <dgm:cxn modelId="{E7865136-55F3-47E7-B523-60B944049F0C}" type="presParOf" srcId="{0F488974-5B19-4340-A115-7926EBB19001}" destId="{132B46D6-8A86-487D-A091-D8B45ADC83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5717DF-AE7B-470F-A5B9-6E5360EDD0D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754449-0E56-480A-985B-DDE07DE0FAF6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用</a:t>
          </a:r>
          <a:r>
            <a:rPr lang="en-US"/>
            <a:t>docker inspect</a:t>
          </a:r>
          <a:r>
            <a:rPr lang="zh-CN"/>
            <a:t>可以查看某组件（镜像、容器、卷、网络等）的信息。</a:t>
          </a:r>
          <a:endParaRPr lang="en-US"/>
        </a:p>
      </dgm:t>
    </dgm:pt>
    <dgm:pt modelId="{ECDEEB2A-DA67-40C5-890C-8CC6A9C46D8F}" type="parTrans" cxnId="{C5102D8B-26AE-40BE-92FA-59BAF7E90C7A}">
      <dgm:prSet/>
      <dgm:spPr/>
      <dgm:t>
        <a:bodyPr/>
        <a:lstStyle/>
        <a:p>
          <a:endParaRPr lang="en-US"/>
        </a:p>
      </dgm:t>
    </dgm:pt>
    <dgm:pt modelId="{CBF3825F-3146-43A8-8204-D617B67F24D9}" type="sibTrans" cxnId="{C5102D8B-26AE-40BE-92FA-59BAF7E90C7A}">
      <dgm:prSet/>
      <dgm:spPr/>
      <dgm:t>
        <a:bodyPr/>
        <a:lstStyle/>
        <a:p>
          <a:endParaRPr lang="en-US"/>
        </a:p>
      </dgm:t>
    </dgm:pt>
    <dgm:pt modelId="{61007084-DFB3-44F3-8605-79052E201D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Usage:  docker inspect [OPTIONS] NAME|ID [NAME|ID...]</a:t>
          </a:r>
        </a:p>
        <a:p>
          <a:pPr>
            <a:lnSpc>
              <a:spcPct val="100000"/>
            </a:lnSpc>
          </a:pPr>
          <a:r>
            <a:rPr lang="en-US" dirty="0"/>
            <a:t>Return low-level information on Docker objects</a:t>
          </a:r>
        </a:p>
      </dgm:t>
    </dgm:pt>
    <dgm:pt modelId="{93AAE9A1-862F-4708-9639-11DCFAE7B46C}" type="parTrans" cxnId="{DEDBFAC9-7FA5-4D12-9EB1-E6254259129B}">
      <dgm:prSet/>
      <dgm:spPr/>
      <dgm:t>
        <a:bodyPr/>
        <a:lstStyle/>
        <a:p>
          <a:endParaRPr lang="en-US"/>
        </a:p>
      </dgm:t>
    </dgm:pt>
    <dgm:pt modelId="{566E2D6A-ABB3-4B64-95CF-CE966DDC587A}" type="sibTrans" cxnId="{DEDBFAC9-7FA5-4D12-9EB1-E6254259129B}">
      <dgm:prSet/>
      <dgm:spPr/>
      <dgm:t>
        <a:bodyPr/>
        <a:lstStyle/>
        <a:p>
          <a:endParaRPr lang="en-US"/>
        </a:p>
      </dgm:t>
    </dgm:pt>
    <dgm:pt modelId="{FC275209-DB09-4F03-BC4D-006BCB3CC66F}" type="pres">
      <dgm:prSet presAssocID="{AE5717DF-AE7B-470F-A5B9-6E5360EDD0DA}" presName="root" presStyleCnt="0">
        <dgm:presLayoutVars>
          <dgm:dir/>
          <dgm:resizeHandles val="exact"/>
        </dgm:presLayoutVars>
      </dgm:prSet>
      <dgm:spPr/>
    </dgm:pt>
    <dgm:pt modelId="{191F4B5A-4CE6-4BC5-878B-7057ED5752C7}" type="pres">
      <dgm:prSet presAssocID="{DD754449-0E56-480A-985B-DDE07DE0FAF6}" presName="compNode" presStyleCnt="0"/>
      <dgm:spPr/>
    </dgm:pt>
    <dgm:pt modelId="{937187BA-DCC0-4E99-9DD1-F75339A4BB3A}" type="pres">
      <dgm:prSet presAssocID="{DD754449-0E56-480A-985B-DDE07DE0FAF6}" presName="bgRect" presStyleLbl="bgShp" presStyleIdx="0" presStyleCnt="2"/>
      <dgm:spPr/>
    </dgm:pt>
    <dgm:pt modelId="{A3B667A0-E89C-4999-AEB5-3601414B1582}" type="pres">
      <dgm:prSet presAssocID="{DD754449-0E56-480A-985B-DDE07DE0FA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 with solid fill"/>
        </a:ext>
      </dgm:extLst>
    </dgm:pt>
    <dgm:pt modelId="{929485B5-B75D-44F0-96F3-B698F8FE3D8C}" type="pres">
      <dgm:prSet presAssocID="{DD754449-0E56-480A-985B-DDE07DE0FAF6}" presName="spaceRect" presStyleCnt="0"/>
      <dgm:spPr/>
    </dgm:pt>
    <dgm:pt modelId="{5166E0ED-0E6A-4BE5-9E13-9BD3F5FF5F0C}" type="pres">
      <dgm:prSet presAssocID="{DD754449-0E56-480A-985B-DDE07DE0FAF6}" presName="parTx" presStyleLbl="revTx" presStyleIdx="0" presStyleCnt="2">
        <dgm:presLayoutVars>
          <dgm:chMax val="0"/>
          <dgm:chPref val="0"/>
        </dgm:presLayoutVars>
      </dgm:prSet>
      <dgm:spPr/>
    </dgm:pt>
    <dgm:pt modelId="{2969035D-5047-42D3-82B9-E6F0031C9E7A}" type="pres">
      <dgm:prSet presAssocID="{CBF3825F-3146-43A8-8204-D617B67F24D9}" presName="sibTrans" presStyleCnt="0"/>
      <dgm:spPr/>
    </dgm:pt>
    <dgm:pt modelId="{94A8C98E-7BD4-46A3-A696-5730A837A094}" type="pres">
      <dgm:prSet presAssocID="{61007084-DFB3-44F3-8605-79052E201DCA}" presName="compNode" presStyleCnt="0"/>
      <dgm:spPr/>
    </dgm:pt>
    <dgm:pt modelId="{DB97F56F-3B64-4751-A7A9-C571A3E4BB51}" type="pres">
      <dgm:prSet presAssocID="{61007084-DFB3-44F3-8605-79052E201DCA}" presName="bgRect" presStyleLbl="bgShp" presStyleIdx="1" presStyleCnt="2"/>
      <dgm:spPr/>
    </dgm:pt>
    <dgm:pt modelId="{5EEAC0FD-B3ED-4858-B44B-D7E9B9BB0B92}" type="pres">
      <dgm:prSet presAssocID="{61007084-DFB3-44F3-8605-79052E201D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et Right with solid fill"/>
        </a:ext>
      </dgm:extLst>
    </dgm:pt>
    <dgm:pt modelId="{5A29D46A-A6E5-468D-B417-F6449B13AD33}" type="pres">
      <dgm:prSet presAssocID="{61007084-DFB3-44F3-8605-79052E201DCA}" presName="spaceRect" presStyleCnt="0"/>
      <dgm:spPr/>
    </dgm:pt>
    <dgm:pt modelId="{71DC80B3-45C6-4D71-AF80-205F1338484C}" type="pres">
      <dgm:prSet presAssocID="{61007084-DFB3-44F3-8605-79052E201DC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5102D8B-26AE-40BE-92FA-59BAF7E90C7A}" srcId="{AE5717DF-AE7B-470F-A5B9-6E5360EDD0DA}" destId="{DD754449-0E56-480A-985B-DDE07DE0FAF6}" srcOrd="0" destOrd="0" parTransId="{ECDEEB2A-DA67-40C5-890C-8CC6A9C46D8F}" sibTransId="{CBF3825F-3146-43A8-8204-D617B67F24D9}"/>
    <dgm:cxn modelId="{B0A6148F-56FC-41AE-BE5A-2A7A3FA53DA2}" type="presOf" srcId="{AE5717DF-AE7B-470F-A5B9-6E5360EDD0DA}" destId="{FC275209-DB09-4F03-BC4D-006BCB3CC66F}" srcOrd="0" destOrd="0" presId="urn:microsoft.com/office/officeart/2018/2/layout/IconVerticalSolidList"/>
    <dgm:cxn modelId="{EAD0AEBC-1A30-4DFA-AD04-AE592C13C17D}" type="presOf" srcId="{61007084-DFB3-44F3-8605-79052E201DCA}" destId="{71DC80B3-45C6-4D71-AF80-205F1338484C}" srcOrd="0" destOrd="0" presId="urn:microsoft.com/office/officeart/2018/2/layout/IconVerticalSolidList"/>
    <dgm:cxn modelId="{DEDBFAC9-7FA5-4D12-9EB1-E6254259129B}" srcId="{AE5717DF-AE7B-470F-A5B9-6E5360EDD0DA}" destId="{61007084-DFB3-44F3-8605-79052E201DCA}" srcOrd="1" destOrd="0" parTransId="{93AAE9A1-862F-4708-9639-11DCFAE7B46C}" sibTransId="{566E2D6A-ABB3-4B64-95CF-CE966DDC587A}"/>
    <dgm:cxn modelId="{00AF86F8-5342-4B44-A2C5-BECA5603DB71}" type="presOf" srcId="{DD754449-0E56-480A-985B-DDE07DE0FAF6}" destId="{5166E0ED-0E6A-4BE5-9E13-9BD3F5FF5F0C}" srcOrd="0" destOrd="0" presId="urn:microsoft.com/office/officeart/2018/2/layout/IconVerticalSolidList"/>
    <dgm:cxn modelId="{76AE8F10-9E9B-4DC0-9407-79992635072A}" type="presParOf" srcId="{FC275209-DB09-4F03-BC4D-006BCB3CC66F}" destId="{191F4B5A-4CE6-4BC5-878B-7057ED5752C7}" srcOrd="0" destOrd="0" presId="urn:microsoft.com/office/officeart/2018/2/layout/IconVerticalSolidList"/>
    <dgm:cxn modelId="{0FE9864C-2017-4057-943C-D77C1470A190}" type="presParOf" srcId="{191F4B5A-4CE6-4BC5-878B-7057ED5752C7}" destId="{937187BA-DCC0-4E99-9DD1-F75339A4BB3A}" srcOrd="0" destOrd="0" presId="urn:microsoft.com/office/officeart/2018/2/layout/IconVerticalSolidList"/>
    <dgm:cxn modelId="{F248135E-E426-44D1-8D18-C4103A6B4ED2}" type="presParOf" srcId="{191F4B5A-4CE6-4BC5-878B-7057ED5752C7}" destId="{A3B667A0-E89C-4999-AEB5-3601414B1582}" srcOrd="1" destOrd="0" presId="urn:microsoft.com/office/officeart/2018/2/layout/IconVerticalSolidList"/>
    <dgm:cxn modelId="{FFB5DF9F-3AA3-4569-B885-E74D2E5E855D}" type="presParOf" srcId="{191F4B5A-4CE6-4BC5-878B-7057ED5752C7}" destId="{929485B5-B75D-44F0-96F3-B698F8FE3D8C}" srcOrd="2" destOrd="0" presId="urn:microsoft.com/office/officeart/2018/2/layout/IconVerticalSolidList"/>
    <dgm:cxn modelId="{FED6942E-715D-43D5-A5BC-C82C8B310CC7}" type="presParOf" srcId="{191F4B5A-4CE6-4BC5-878B-7057ED5752C7}" destId="{5166E0ED-0E6A-4BE5-9E13-9BD3F5FF5F0C}" srcOrd="3" destOrd="0" presId="urn:microsoft.com/office/officeart/2018/2/layout/IconVerticalSolidList"/>
    <dgm:cxn modelId="{0069BA8A-1E0F-47B1-98B4-9D90574E9BE5}" type="presParOf" srcId="{FC275209-DB09-4F03-BC4D-006BCB3CC66F}" destId="{2969035D-5047-42D3-82B9-E6F0031C9E7A}" srcOrd="1" destOrd="0" presId="urn:microsoft.com/office/officeart/2018/2/layout/IconVerticalSolidList"/>
    <dgm:cxn modelId="{DC01597A-B93B-4D64-9D15-560CA99AADDA}" type="presParOf" srcId="{FC275209-DB09-4F03-BC4D-006BCB3CC66F}" destId="{94A8C98E-7BD4-46A3-A696-5730A837A094}" srcOrd="2" destOrd="0" presId="urn:microsoft.com/office/officeart/2018/2/layout/IconVerticalSolidList"/>
    <dgm:cxn modelId="{0BF4CA48-1270-46F7-BABF-81D7493EC0BB}" type="presParOf" srcId="{94A8C98E-7BD4-46A3-A696-5730A837A094}" destId="{DB97F56F-3B64-4751-A7A9-C571A3E4BB51}" srcOrd="0" destOrd="0" presId="urn:microsoft.com/office/officeart/2018/2/layout/IconVerticalSolidList"/>
    <dgm:cxn modelId="{96421825-BA19-45A9-8A8D-287DE8C90136}" type="presParOf" srcId="{94A8C98E-7BD4-46A3-A696-5730A837A094}" destId="{5EEAC0FD-B3ED-4858-B44B-D7E9B9BB0B92}" srcOrd="1" destOrd="0" presId="urn:microsoft.com/office/officeart/2018/2/layout/IconVerticalSolidList"/>
    <dgm:cxn modelId="{BA7A2DF5-C2A0-4EFB-B168-6B42CDB55AC9}" type="presParOf" srcId="{94A8C98E-7BD4-46A3-A696-5730A837A094}" destId="{5A29D46A-A6E5-468D-B417-F6449B13AD33}" srcOrd="2" destOrd="0" presId="urn:microsoft.com/office/officeart/2018/2/layout/IconVerticalSolidList"/>
    <dgm:cxn modelId="{FECE1CDD-5BEA-4208-8E93-89370DC267C0}" type="presParOf" srcId="{94A8C98E-7BD4-46A3-A696-5730A837A094}" destId="{71DC80B3-45C6-4D71-AF80-205F133848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5CC04A-2FC3-476E-9225-6FF5342AD5E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8BBE23-10E8-4A6B-AE9D-5F869767BD3B}">
      <dgm:prSet/>
      <dgm:spPr/>
      <dgm:t>
        <a:bodyPr/>
        <a:lstStyle/>
        <a:p>
          <a:pPr>
            <a:defRPr cap="all"/>
          </a:pPr>
          <a:r>
            <a:rPr lang="zh-CN" dirty="0"/>
            <a:t>分析一个例子</a:t>
          </a:r>
          <a:endParaRPr lang="en-US" dirty="0"/>
        </a:p>
      </dgm:t>
    </dgm:pt>
    <dgm:pt modelId="{743BE24D-E136-462A-9B44-DD29A379A2C6}" type="parTrans" cxnId="{6E4B30C7-20AE-41ED-AC60-98537045828D}">
      <dgm:prSet/>
      <dgm:spPr/>
      <dgm:t>
        <a:bodyPr/>
        <a:lstStyle/>
        <a:p>
          <a:endParaRPr lang="en-US"/>
        </a:p>
      </dgm:t>
    </dgm:pt>
    <dgm:pt modelId="{70101FD0-D546-4E5E-8C31-02EBBFDD6C48}" type="sibTrans" cxnId="{6E4B30C7-20AE-41ED-AC60-98537045828D}">
      <dgm:prSet/>
      <dgm:spPr/>
      <dgm:t>
        <a:bodyPr/>
        <a:lstStyle/>
        <a:p>
          <a:endParaRPr lang="en-US"/>
        </a:p>
      </dgm:t>
    </dgm:pt>
    <dgm:pt modelId="{FB0D139C-E696-4A71-89CE-ADEC10C02EB0}">
      <dgm:prSet/>
      <dgm:spPr/>
      <dgm:t>
        <a:bodyPr/>
        <a:lstStyle/>
        <a:p>
          <a:pPr>
            <a:defRPr cap="all"/>
          </a:pPr>
          <a:r>
            <a:rPr lang="en-US" dirty="0">
              <a:hlinkClick xmlns:r="http://schemas.openxmlformats.org/officeDocument/2006/relationships" r:id="rId1"/>
            </a:rPr>
            <a:t>https://github.com/ilya16/mnist-dockER</a:t>
          </a:r>
          <a:endParaRPr lang="en-US" dirty="0"/>
        </a:p>
      </dgm:t>
    </dgm:pt>
    <dgm:pt modelId="{B7E20B9A-5DC9-4B8F-90C7-C35830994474}" type="parTrans" cxnId="{7A6A09A9-AC2C-475A-9C89-80E39F927C5F}">
      <dgm:prSet/>
      <dgm:spPr/>
      <dgm:t>
        <a:bodyPr/>
        <a:lstStyle/>
        <a:p>
          <a:endParaRPr lang="en-US"/>
        </a:p>
      </dgm:t>
    </dgm:pt>
    <dgm:pt modelId="{DD9A9914-E9B0-46FC-AB48-64AEA100D76A}" type="sibTrans" cxnId="{7A6A09A9-AC2C-475A-9C89-80E39F927C5F}">
      <dgm:prSet/>
      <dgm:spPr/>
      <dgm:t>
        <a:bodyPr/>
        <a:lstStyle/>
        <a:p>
          <a:endParaRPr lang="en-US"/>
        </a:p>
      </dgm:t>
    </dgm:pt>
    <dgm:pt modelId="{5E38E624-A061-416F-A588-035B735D811E}" type="pres">
      <dgm:prSet presAssocID="{F25CC04A-2FC3-476E-9225-6FF5342AD5E6}" presName="root" presStyleCnt="0">
        <dgm:presLayoutVars>
          <dgm:dir/>
          <dgm:resizeHandles val="exact"/>
        </dgm:presLayoutVars>
      </dgm:prSet>
      <dgm:spPr/>
    </dgm:pt>
    <dgm:pt modelId="{74D8E86E-FF5C-484C-B54A-0709B2779935}" type="pres">
      <dgm:prSet presAssocID="{D38BBE23-10E8-4A6B-AE9D-5F869767BD3B}" presName="compNode" presStyleCnt="0"/>
      <dgm:spPr/>
    </dgm:pt>
    <dgm:pt modelId="{622F09E0-834B-4A77-AF4B-27BADDC482A5}" type="pres">
      <dgm:prSet presAssocID="{D38BBE23-10E8-4A6B-AE9D-5F869767BD3B}" presName="iconBgRect" presStyleLbl="bgShp" presStyleIdx="0" presStyleCnt="2"/>
      <dgm:spPr>
        <a:solidFill>
          <a:schemeClr val="tx2">
            <a:lumMod val="10000"/>
            <a:lumOff val="90000"/>
          </a:schemeClr>
        </a:solidFill>
        <a:ln>
          <a:solidFill>
            <a:schemeClr val="tx2"/>
          </a:solidFill>
        </a:ln>
      </dgm:spPr>
    </dgm:pt>
    <dgm:pt modelId="{B5BD69FC-686D-4B94-B6AF-85C58C55C030}" type="pres">
      <dgm:prSet presAssocID="{D38BBE23-10E8-4A6B-AE9D-5F869767BD3B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F78AE9F-36CF-473A-9417-5F0656B54496}" type="pres">
      <dgm:prSet presAssocID="{D38BBE23-10E8-4A6B-AE9D-5F869767BD3B}" presName="spaceRect" presStyleCnt="0"/>
      <dgm:spPr/>
    </dgm:pt>
    <dgm:pt modelId="{A2230005-47C2-45EF-8B72-5AB5B7127392}" type="pres">
      <dgm:prSet presAssocID="{D38BBE23-10E8-4A6B-AE9D-5F869767BD3B}" presName="textRect" presStyleLbl="revTx" presStyleIdx="0" presStyleCnt="2">
        <dgm:presLayoutVars>
          <dgm:chMax val="1"/>
          <dgm:chPref val="1"/>
        </dgm:presLayoutVars>
      </dgm:prSet>
      <dgm:spPr/>
    </dgm:pt>
    <dgm:pt modelId="{C302800D-E4BE-4EED-B372-51E0F919198D}" type="pres">
      <dgm:prSet presAssocID="{70101FD0-D546-4E5E-8C31-02EBBFDD6C48}" presName="sibTrans" presStyleCnt="0"/>
      <dgm:spPr/>
    </dgm:pt>
    <dgm:pt modelId="{AE5AED65-F47E-4CDD-9B40-180A3606B51C}" type="pres">
      <dgm:prSet presAssocID="{FB0D139C-E696-4A71-89CE-ADEC10C02EB0}" presName="compNode" presStyleCnt="0"/>
      <dgm:spPr/>
    </dgm:pt>
    <dgm:pt modelId="{F29F9458-F208-4E83-8332-847320E22CD6}" type="pres">
      <dgm:prSet presAssocID="{FB0D139C-E696-4A71-89CE-ADEC10C02EB0}" presName="iconBgRect" presStyleLbl="bgShp" presStyleIdx="1" presStyleCnt="2"/>
      <dgm:spPr/>
    </dgm:pt>
    <dgm:pt modelId="{FADE9D65-B51C-495A-8A8B-82507552FA08}" type="pres">
      <dgm:prSet presAssocID="{FB0D139C-E696-4A71-89CE-ADEC10C02EB0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E1A8528-76D4-4439-BA58-2DAFB4A81E61}" type="pres">
      <dgm:prSet presAssocID="{FB0D139C-E696-4A71-89CE-ADEC10C02EB0}" presName="spaceRect" presStyleCnt="0"/>
      <dgm:spPr/>
    </dgm:pt>
    <dgm:pt modelId="{D8D15754-CE31-4923-ABB0-60F496102A28}" type="pres">
      <dgm:prSet presAssocID="{FB0D139C-E696-4A71-89CE-ADEC10C02EB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5B0924A-87D1-46FB-8AB1-BCBA3144D483}" type="presOf" srcId="{D38BBE23-10E8-4A6B-AE9D-5F869767BD3B}" destId="{A2230005-47C2-45EF-8B72-5AB5B7127392}" srcOrd="0" destOrd="0" presId="urn:microsoft.com/office/officeart/2018/5/layout/IconCircleLabelList"/>
    <dgm:cxn modelId="{C189FF66-0D39-48C1-9ECA-D6636DFA8555}" type="presOf" srcId="{F25CC04A-2FC3-476E-9225-6FF5342AD5E6}" destId="{5E38E624-A061-416F-A588-035B735D811E}" srcOrd="0" destOrd="0" presId="urn:microsoft.com/office/officeart/2018/5/layout/IconCircleLabelList"/>
    <dgm:cxn modelId="{D9B20994-6B8B-4A9F-9CB3-90B0706D38AC}" type="presOf" srcId="{FB0D139C-E696-4A71-89CE-ADEC10C02EB0}" destId="{D8D15754-CE31-4923-ABB0-60F496102A28}" srcOrd="0" destOrd="0" presId="urn:microsoft.com/office/officeart/2018/5/layout/IconCircleLabelList"/>
    <dgm:cxn modelId="{7A6A09A9-AC2C-475A-9C89-80E39F927C5F}" srcId="{F25CC04A-2FC3-476E-9225-6FF5342AD5E6}" destId="{FB0D139C-E696-4A71-89CE-ADEC10C02EB0}" srcOrd="1" destOrd="0" parTransId="{B7E20B9A-5DC9-4B8F-90C7-C35830994474}" sibTransId="{DD9A9914-E9B0-46FC-AB48-64AEA100D76A}"/>
    <dgm:cxn modelId="{6E4B30C7-20AE-41ED-AC60-98537045828D}" srcId="{F25CC04A-2FC3-476E-9225-6FF5342AD5E6}" destId="{D38BBE23-10E8-4A6B-AE9D-5F869767BD3B}" srcOrd="0" destOrd="0" parTransId="{743BE24D-E136-462A-9B44-DD29A379A2C6}" sibTransId="{70101FD0-D546-4E5E-8C31-02EBBFDD6C48}"/>
    <dgm:cxn modelId="{316FD334-1D65-43D8-BAB4-7C86DC62DEA0}" type="presParOf" srcId="{5E38E624-A061-416F-A588-035B735D811E}" destId="{74D8E86E-FF5C-484C-B54A-0709B2779935}" srcOrd="0" destOrd="0" presId="urn:microsoft.com/office/officeart/2018/5/layout/IconCircleLabelList"/>
    <dgm:cxn modelId="{93A51DF2-E182-4887-955E-2FCACC4C4A43}" type="presParOf" srcId="{74D8E86E-FF5C-484C-B54A-0709B2779935}" destId="{622F09E0-834B-4A77-AF4B-27BADDC482A5}" srcOrd="0" destOrd="0" presId="urn:microsoft.com/office/officeart/2018/5/layout/IconCircleLabelList"/>
    <dgm:cxn modelId="{EF097F17-CD07-4064-894F-8A1D4B213AB5}" type="presParOf" srcId="{74D8E86E-FF5C-484C-B54A-0709B2779935}" destId="{B5BD69FC-686D-4B94-B6AF-85C58C55C030}" srcOrd="1" destOrd="0" presId="urn:microsoft.com/office/officeart/2018/5/layout/IconCircleLabelList"/>
    <dgm:cxn modelId="{29AAAB52-0130-437C-AE93-FA7DA13B348F}" type="presParOf" srcId="{74D8E86E-FF5C-484C-B54A-0709B2779935}" destId="{8F78AE9F-36CF-473A-9417-5F0656B54496}" srcOrd="2" destOrd="0" presId="urn:microsoft.com/office/officeart/2018/5/layout/IconCircleLabelList"/>
    <dgm:cxn modelId="{21DB0D18-9F24-49FE-BC5B-C040327AD80B}" type="presParOf" srcId="{74D8E86E-FF5C-484C-B54A-0709B2779935}" destId="{A2230005-47C2-45EF-8B72-5AB5B7127392}" srcOrd="3" destOrd="0" presId="urn:microsoft.com/office/officeart/2018/5/layout/IconCircleLabelList"/>
    <dgm:cxn modelId="{ADADD50A-AC5E-4279-85EF-241579649469}" type="presParOf" srcId="{5E38E624-A061-416F-A588-035B735D811E}" destId="{C302800D-E4BE-4EED-B372-51E0F919198D}" srcOrd="1" destOrd="0" presId="urn:microsoft.com/office/officeart/2018/5/layout/IconCircleLabelList"/>
    <dgm:cxn modelId="{0039747C-F50B-409E-A850-DAA37FE2430C}" type="presParOf" srcId="{5E38E624-A061-416F-A588-035B735D811E}" destId="{AE5AED65-F47E-4CDD-9B40-180A3606B51C}" srcOrd="2" destOrd="0" presId="urn:microsoft.com/office/officeart/2018/5/layout/IconCircleLabelList"/>
    <dgm:cxn modelId="{1026DD4C-2565-471E-88AA-23F11B934B53}" type="presParOf" srcId="{AE5AED65-F47E-4CDD-9B40-180A3606B51C}" destId="{F29F9458-F208-4E83-8332-847320E22CD6}" srcOrd="0" destOrd="0" presId="urn:microsoft.com/office/officeart/2018/5/layout/IconCircleLabelList"/>
    <dgm:cxn modelId="{A32EC529-7FD7-40C4-8216-14B4D4AEC97E}" type="presParOf" srcId="{AE5AED65-F47E-4CDD-9B40-180A3606B51C}" destId="{FADE9D65-B51C-495A-8A8B-82507552FA08}" srcOrd="1" destOrd="0" presId="urn:microsoft.com/office/officeart/2018/5/layout/IconCircleLabelList"/>
    <dgm:cxn modelId="{1A316063-2D92-4583-A85D-8BD94BB7546D}" type="presParOf" srcId="{AE5AED65-F47E-4CDD-9B40-180A3606B51C}" destId="{8E1A8528-76D4-4439-BA58-2DAFB4A81E61}" srcOrd="2" destOrd="0" presId="urn:microsoft.com/office/officeart/2018/5/layout/IconCircleLabelList"/>
    <dgm:cxn modelId="{9150256D-7527-4262-B1A0-FB261AD83B57}" type="presParOf" srcId="{AE5AED65-F47E-4CDD-9B40-180A3606B51C}" destId="{D8D15754-CE31-4923-ABB0-60F496102A2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3E46A-9A10-4532-A760-47F41009DAEB}">
      <dsp:nvSpPr>
        <dsp:cNvPr id="0" name=""/>
        <dsp:cNvSpPr/>
      </dsp:nvSpPr>
      <dsp:spPr>
        <a:xfrm rot="10800000">
          <a:off x="1369704" y="4"/>
          <a:ext cx="5022229" cy="10303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349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docker compose up –d</a:t>
          </a:r>
        </a:p>
      </dsp:txBody>
      <dsp:txXfrm rot="10800000">
        <a:off x="1627288" y="4"/>
        <a:ext cx="4764645" cy="1030335"/>
      </dsp:txXfrm>
    </dsp:sp>
    <dsp:sp modelId="{7FD5C955-84E9-45A2-B84E-30A1B6736457}">
      <dsp:nvSpPr>
        <dsp:cNvPr id="0" name=""/>
        <dsp:cNvSpPr/>
      </dsp:nvSpPr>
      <dsp:spPr>
        <a:xfrm>
          <a:off x="1007413" y="283"/>
          <a:ext cx="1030335" cy="10303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5958B-3900-4076-95C4-188717530EA5}">
      <dsp:nvSpPr>
        <dsp:cNvPr id="0" name=""/>
        <dsp:cNvSpPr/>
      </dsp:nvSpPr>
      <dsp:spPr>
        <a:xfrm rot="10800000">
          <a:off x="1371096" y="1288201"/>
          <a:ext cx="4898833" cy="10303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349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docker compose down</a:t>
          </a:r>
        </a:p>
      </dsp:txBody>
      <dsp:txXfrm rot="10800000">
        <a:off x="1628680" y="1288201"/>
        <a:ext cx="4641249" cy="1030335"/>
      </dsp:txXfrm>
    </dsp:sp>
    <dsp:sp modelId="{5DDFD6B2-DB8F-47B0-80E7-2250DAB6128B}">
      <dsp:nvSpPr>
        <dsp:cNvPr id="0" name=""/>
        <dsp:cNvSpPr/>
      </dsp:nvSpPr>
      <dsp:spPr>
        <a:xfrm>
          <a:off x="1109982" y="1431639"/>
          <a:ext cx="743458" cy="74345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C843D-F157-4C42-94FB-1B8FCD674790}">
      <dsp:nvSpPr>
        <dsp:cNvPr id="0" name=""/>
        <dsp:cNvSpPr/>
      </dsp:nvSpPr>
      <dsp:spPr>
        <a:xfrm>
          <a:off x="3109225" y="2040229"/>
          <a:ext cx="1453469" cy="1453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nc</a:t>
          </a:r>
          <a:endParaRPr lang="en-US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PHP</a:t>
          </a:r>
        </a:p>
      </dsp:txBody>
      <dsp:txXfrm>
        <a:off x="3322081" y="2253085"/>
        <a:ext cx="1027757" cy="1027757"/>
      </dsp:txXfrm>
    </dsp:sp>
    <dsp:sp modelId="{AD8F778C-7A62-4DE5-9CE7-EF0C5B9C1B59}">
      <dsp:nvSpPr>
        <dsp:cNvPr id="0" name=""/>
        <dsp:cNvSpPr/>
      </dsp:nvSpPr>
      <dsp:spPr>
        <a:xfrm rot="2648879">
          <a:off x="4479922" y="3524570"/>
          <a:ext cx="782137" cy="494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500860" y="3571776"/>
        <a:ext cx="633883" cy="296507"/>
      </dsp:txXfrm>
    </dsp:sp>
    <dsp:sp modelId="{69CEC8B9-A3AE-48A9-AC9F-97E840B43322}">
      <dsp:nvSpPr>
        <dsp:cNvPr id="0" name=""/>
        <dsp:cNvSpPr/>
      </dsp:nvSpPr>
      <dsp:spPr>
        <a:xfrm>
          <a:off x="5211053" y="4080458"/>
          <a:ext cx="1453469" cy="1453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db</a:t>
          </a:r>
          <a:endParaRPr lang="en-U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MariaDB</a:t>
          </a:r>
        </a:p>
      </dsp:txBody>
      <dsp:txXfrm>
        <a:off x="5423909" y="4293314"/>
        <a:ext cx="1027757" cy="1027757"/>
      </dsp:txXfrm>
    </dsp:sp>
    <dsp:sp modelId="{5FAA2908-E0C9-442A-93EE-788B43E93E4A}">
      <dsp:nvSpPr>
        <dsp:cNvPr id="0" name=""/>
        <dsp:cNvSpPr/>
      </dsp:nvSpPr>
      <dsp:spPr>
        <a:xfrm rot="8151104">
          <a:off x="2409875" y="3524570"/>
          <a:ext cx="782129" cy="494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537191" y="3571775"/>
        <a:ext cx="633875" cy="296507"/>
      </dsp:txXfrm>
    </dsp:sp>
    <dsp:sp modelId="{984B2C48-694D-49A5-BAFB-F9648DD4C73B}">
      <dsp:nvSpPr>
        <dsp:cNvPr id="0" name=""/>
        <dsp:cNvSpPr/>
      </dsp:nvSpPr>
      <dsp:spPr>
        <a:xfrm>
          <a:off x="1007418" y="4080458"/>
          <a:ext cx="1453469" cy="1453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Redis</a:t>
          </a:r>
        </a:p>
      </dsp:txBody>
      <dsp:txXfrm>
        <a:off x="1220274" y="4293314"/>
        <a:ext cx="1027757" cy="10277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14D3C-92E0-449C-84EA-DAD3BA9497BD}">
      <dsp:nvSpPr>
        <dsp:cNvPr id="0" name=""/>
        <dsp:cNvSpPr/>
      </dsp:nvSpPr>
      <dsp:spPr>
        <a:xfrm>
          <a:off x="559815" y="585879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6B599-464C-4B7F-B4F8-62250DF64EDF}">
      <dsp:nvSpPr>
        <dsp:cNvPr id="0" name=""/>
        <dsp:cNvSpPr/>
      </dsp:nvSpPr>
      <dsp:spPr>
        <a:xfrm>
          <a:off x="559815" y="2243169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600" kern="1200"/>
            <a:t>准备工作：安装</a:t>
          </a:r>
          <a:r>
            <a:rPr lang="en-US" sz="2600" kern="1200"/>
            <a:t>WSL2</a:t>
          </a:r>
        </a:p>
      </dsp:txBody>
      <dsp:txXfrm>
        <a:off x="559815" y="2243169"/>
        <a:ext cx="4315781" cy="647367"/>
      </dsp:txXfrm>
    </dsp:sp>
    <dsp:sp modelId="{E5195092-C687-4414-A5E6-8979EAB83B45}">
      <dsp:nvSpPr>
        <dsp:cNvPr id="0" name=""/>
        <dsp:cNvSpPr/>
      </dsp:nvSpPr>
      <dsp:spPr>
        <a:xfrm>
          <a:off x="559815" y="2958800"/>
          <a:ext cx="4315781" cy="1040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3"/>
            </a:rPr>
            <a:t>https://docs.docker.com/desktop/install/windows-install/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4"/>
            </a:rPr>
            <a:t>https://learn.microsoft.com/en-us/windows/wsl/install</a:t>
          </a:r>
          <a:endParaRPr lang="en-US" sz="1700" kern="1200"/>
        </a:p>
      </dsp:txBody>
      <dsp:txXfrm>
        <a:off x="559815" y="2958800"/>
        <a:ext cx="4315781" cy="1040266"/>
      </dsp:txXfrm>
    </dsp:sp>
    <dsp:sp modelId="{056ED2BC-D78D-4A4D-80E1-D3FD659049AA}">
      <dsp:nvSpPr>
        <dsp:cNvPr id="0" name=""/>
        <dsp:cNvSpPr/>
      </dsp:nvSpPr>
      <dsp:spPr>
        <a:xfrm>
          <a:off x="5630858" y="585879"/>
          <a:ext cx="1510523" cy="1510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219A7-869B-48CA-ACAA-707C3A238A3F}">
      <dsp:nvSpPr>
        <dsp:cNvPr id="0" name=""/>
        <dsp:cNvSpPr/>
      </dsp:nvSpPr>
      <dsp:spPr>
        <a:xfrm>
          <a:off x="5630858" y="2243169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600" kern="1200" dirty="0"/>
            <a:t>下载</a:t>
          </a:r>
          <a:r>
            <a:rPr lang="en-US" sz="2600" kern="1200" dirty="0"/>
            <a:t>Docker Desktop，</a:t>
          </a:r>
          <a:r>
            <a:rPr lang="zh-CN" sz="2600" kern="1200" dirty="0"/>
            <a:t>安装</a:t>
          </a:r>
          <a:endParaRPr lang="en-US" sz="2600" kern="1200" dirty="0"/>
        </a:p>
      </dsp:txBody>
      <dsp:txXfrm>
        <a:off x="5630858" y="2243169"/>
        <a:ext cx="4315781" cy="647367"/>
      </dsp:txXfrm>
    </dsp:sp>
    <dsp:sp modelId="{06AB5370-38A8-4FBB-AAEC-82ECD7365677}">
      <dsp:nvSpPr>
        <dsp:cNvPr id="0" name=""/>
        <dsp:cNvSpPr/>
      </dsp:nvSpPr>
      <dsp:spPr>
        <a:xfrm>
          <a:off x="5630858" y="2958800"/>
          <a:ext cx="4315781" cy="1040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7"/>
            </a:rPr>
            <a:t>https://www.docker.com/</a:t>
          </a:r>
          <a:endParaRPr lang="en-US" sz="1700" kern="1200"/>
        </a:p>
      </dsp:txBody>
      <dsp:txXfrm>
        <a:off x="5630858" y="2958800"/>
        <a:ext cx="4315781" cy="10402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6ED35-C177-4939-A575-F237D492FA33}">
      <dsp:nvSpPr>
        <dsp:cNvPr id="0" name=""/>
        <dsp:cNvSpPr/>
      </dsp:nvSpPr>
      <dsp:spPr>
        <a:xfrm>
          <a:off x="0" y="4912"/>
          <a:ext cx="6830568" cy="11433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AB753-1AA6-444A-AE08-7B9FF5170DD9}">
      <dsp:nvSpPr>
        <dsp:cNvPr id="0" name=""/>
        <dsp:cNvSpPr/>
      </dsp:nvSpPr>
      <dsp:spPr>
        <a:xfrm>
          <a:off x="345859" y="262163"/>
          <a:ext cx="628835" cy="628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077C1-A424-426D-B5BE-131214EE25B3}">
      <dsp:nvSpPr>
        <dsp:cNvPr id="0" name=""/>
        <dsp:cNvSpPr/>
      </dsp:nvSpPr>
      <dsp:spPr>
        <a:xfrm>
          <a:off x="1320555" y="4912"/>
          <a:ext cx="5508721" cy="114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03" tIns="121003" rIns="121003" bIns="1210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需要</a:t>
          </a:r>
          <a:r>
            <a:rPr lang="en-US" sz="2200" kern="1200" dirty="0"/>
            <a:t>root</a:t>
          </a:r>
          <a:r>
            <a:rPr lang="zh-CN" sz="2200" kern="1200" dirty="0"/>
            <a:t>权限</a:t>
          </a:r>
          <a:endParaRPr lang="en-US" sz="2200" kern="1200" dirty="0"/>
        </a:p>
      </dsp:txBody>
      <dsp:txXfrm>
        <a:off x="1320555" y="4912"/>
        <a:ext cx="5508721" cy="1143337"/>
      </dsp:txXfrm>
    </dsp:sp>
    <dsp:sp modelId="{8247394E-0B7D-425E-A5ED-1FD5DD37F922}">
      <dsp:nvSpPr>
        <dsp:cNvPr id="0" name=""/>
        <dsp:cNvSpPr/>
      </dsp:nvSpPr>
      <dsp:spPr>
        <a:xfrm>
          <a:off x="0" y="1434084"/>
          <a:ext cx="6830568" cy="11433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264D0-CFB9-4EAD-A22A-F1AA8FD6C5B7}">
      <dsp:nvSpPr>
        <dsp:cNvPr id="0" name=""/>
        <dsp:cNvSpPr/>
      </dsp:nvSpPr>
      <dsp:spPr>
        <a:xfrm>
          <a:off x="345859" y="1691335"/>
          <a:ext cx="628835" cy="628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EEBA4-56B1-41D6-9A05-5890B5F1463F}">
      <dsp:nvSpPr>
        <dsp:cNvPr id="0" name=""/>
        <dsp:cNvSpPr/>
      </dsp:nvSpPr>
      <dsp:spPr>
        <a:xfrm>
          <a:off x="1320555" y="1434084"/>
          <a:ext cx="3073755" cy="114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03" tIns="121003" rIns="121003" bIns="1210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Option 1：Docker Engine</a:t>
          </a:r>
        </a:p>
      </dsp:txBody>
      <dsp:txXfrm>
        <a:off x="1320555" y="1434084"/>
        <a:ext cx="3073755" cy="1143337"/>
      </dsp:txXfrm>
    </dsp:sp>
    <dsp:sp modelId="{6335DC4A-AB38-4734-B404-80B9FBD08244}">
      <dsp:nvSpPr>
        <dsp:cNvPr id="0" name=""/>
        <dsp:cNvSpPr/>
      </dsp:nvSpPr>
      <dsp:spPr>
        <a:xfrm>
          <a:off x="4394310" y="1434084"/>
          <a:ext cx="2434966" cy="114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03" tIns="121003" rIns="121003" bIns="12100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5"/>
            </a:rPr>
            <a:t>https://docs.docker.com/engine/install/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/>
            <a:t>或者从各发行版的默认软件源安装。</a:t>
          </a:r>
          <a:endParaRPr lang="en-US" sz="1100" kern="1200"/>
        </a:p>
      </dsp:txBody>
      <dsp:txXfrm>
        <a:off x="4394310" y="1434084"/>
        <a:ext cx="2434966" cy="1143337"/>
      </dsp:txXfrm>
    </dsp:sp>
    <dsp:sp modelId="{F2531E4B-0E2C-4FBC-A9C1-9CCEC96FB93C}">
      <dsp:nvSpPr>
        <dsp:cNvPr id="0" name=""/>
        <dsp:cNvSpPr/>
      </dsp:nvSpPr>
      <dsp:spPr>
        <a:xfrm>
          <a:off x="0" y="2863257"/>
          <a:ext cx="6830568" cy="11433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8460B-E604-4870-B2D4-4DD809C45011}">
      <dsp:nvSpPr>
        <dsp:cNvPr id="0" name=""/>
        <dsp:cNvSpPr/>
      </dsp:nvSpPr>
      <dsp:spPr>
        <a:xfrm>
          <a:off x="345859" y="3120508"/>
          <a:ext cx="628835" cy="62883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C2043-12DF-4C2A-B335-66C12CE3B207}">
      <dsp:nvSpPr>
        <dsp:cNvPr id="0" name=""/>
        <dsp:cNvSpPr/>
      </dsp:nvSpPr>
      <dsp:spPr>
        <a:xfrm>
          <a:off x="1320555" y="2863257"/>
          <a:ext cx="3073755" cy="114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03" tIns="121003" rIns="121003" bIns="1210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Option 2：Docker Desktop</a:t>
          </a:r>
        </a:p>
      </dsp:txBody>
      <dsp:txXfrm>
        <a:off x="1320555" y="2863257"/>
        <a:ext cx="3073755" cy="1143337"/>
      </dsp:txXfrm>
    </dsp:sp>
    <dsp:sp modelId="{A746334E-4D19-4F18-ADB5-4A1C63AB75C2}">
      <dsp:nvSpPr>
        <dsp:cNvPr id="0" name=""/>
        <dsp:cNvSpPr/>
      </dsp:nvSpPr>
      <dsp:spPr>
        <a:xfrm>
          <a:off x="4394310" y="2863257"/>
          <a:ext cx="2434966" cy="114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03" tIns="121003" rIns="121003" bIns="12100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8"/>
            </a:rPr>
            <a:t>https://docs.docker.com/desktop/install/linux-install/</a:t>
          </a:r>
          <a:endParaRPr lang="en-US" sz="1100" kern="1200"/>
        </a:p>
      </dsp:txBody>
      <dsp:txXfrm>
        <a:off x="4394310" y="2863257"/>
        <a:ext cx="2434966" cy="1143337"/>
      </dsp:txXfrm>
    </dsp:sp>
    <dsp:sp modelId="{B0C735CC-FB39-4103-ABF8-FD0A6ED7BC88}">
      <dsp:nvSpPr>
        <dsp:cNvPr id="0" name=""/>
        <dsp:cNvSpPr/>
      </dsp:nvSpPr>
      <dsp:spPr>
        <a:xfrm>
          <a:off x="0" y="4292429"/>
          <a:ext cx="6830568" cy="11433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710FD-12DF-4AE4-BFD1-1D877CCFDD0E}">
      <dsp:nvSpPr>
        <dsp:cNvPr id="0" name=""/>
        <dsp:cNvSpPr/>
      </dsp:nvSpPr>
      <dsp:spPr>
        <a:xfrm>
          <a:off x="345859" y="4549680"/>
          <a:ext cx="628835" cy="6288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B46D6-8A86-487D-A091-D8B45ADC83C6}">
      <dsp:nvSpPr>
        <dsp:cNvPr id="0" name=""/>
        <dsp:cNvSpPr/>
      </dsp:nvSpPr>
      <dsp:spPr>
        <a:xfrm>
          <a:off x="1320555" y="4292429"/>
          <a:ext cx="5508721" cy="114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03" tIns="121003" rIns="121003" bIns="1210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为了在容器中使用</a:t>
          </a:r>
          <a:r>
            <a:rPr lang="en-US" sz="2200" kern="1200"/>
            <a:t>GPU</a:t>
          </a:r>
          <a:r>
            <a:rPr lang="zh-CN" sz="2200" kern="1200"/>
            <a:t>加速，需要安装相应驱动程序。</a:t>
          </a:r>
          <a:endParaRPr lang="en-US" sz="2200" kern="1200"/>
        </a:p>
      </dsp:txBody>
      <dsp:txXfrm>
        <a:off x="1320555" y="4292429"/>
        <a:ext cx="5508721" cy="11433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187BA-DCC0-4E99-9DD1-F75339A4BB3A}">
      <dsp:nvSpPr>
        <dsp:cNvPr id="0" name=""/>
        <dsp:cNvSpPr/>
      </dsp:nvSpPr>
      <dsp:spPr>
        <a:xfrm>
          <a:off x="0" y="632851"/>
          <a:ext cx="11163299" cy="116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667A0-E89C-4999-AEB5-3601414B1582}">
      <dsp:nvSpPr>
        <dsp:cNvPr id="0" name=""/>
        <dsp:cNvSpPr/>
      </dsp:nvSpPr>
      <dsp:spPr>
        <a:xfrm>
          <a:off x="353423" y="895728"/>
          <a:ext cx="642587" cy="642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6E0ED-0E6A-4BE5-9E13-9BD3F5FF5F0C}">
      <dsp:nvSpPr>
        <dsp:cNvPr id="0" name=""/>
        <dsp:cNvSpPr/>
      </dsp:nvSpPr>
      <dsp:spPr>
        <a:xfrm>
          <a:off x="1349434" y="632851"/>
          <a:ext cx="9813865" cy="1168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49" tIns="123649" rIns="123649" bIns="12364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用</a:t>
          </a:r>
          <a:r>
            <a:rPr lang="en-US" sz="2400" kern="1200"/>
            <a:t>docker inspect</a:t>
          </a:r>
          <a:r>
            <a:rPr lang="zh-CN" sz="2400" kern="1200"/>
            <a:t>可以查看某组件（镜像、容器、卷、网络等）的信息。</a:t>
          </a:r>
          <a:endParaRPr lang="en-US" sz="2400" kern="1200"/>
        </a:p>
      </dsp:txBody>
      <dsp:txXfrm>
        <a:off x="1349434" y="632851"/>
        <a:ext cx="9813865" cy="1168341"/>
      </dsp:txXfrm>
    </dsp:sp>
    <dsp:sp modelId="{DB97F56F-3B64-4751-A7A9-C571A3E4BB51}">
      <dsp:nvSpPr>
        <dsp:cNvPr id="0" name=""/>
        <dsp:cNvSpPr/>
      </dsp:nvSpPr>
      <dsp:spPr>
        <a:xfrm>
          <a:off x="0" y="2093278"/>
          <a:ext cx="11163299" cy="116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AC0FD-B3ED-4858-B44B-D7E9B9BB0B92}">
      <dsp:nvSpPr>
        <dsp:cNvPr id="0" name=""/>
        <dsp:cNvSpPr/>
      </dsp:nvSpPr>
      <dsp:spPr>
        <a:xfrm>
          <a:off x="353423" y="2356155"/>
          <a:ext cx="642587" cy="642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C80B3-45C6-4D71-AF80-205F1338484C}">
      <dsp:nvSpPr>
        <dsp:cNvPr id="0" name=""/>
        <dsp:cNvSpPr/>
      </dsp:nvSpPr>
      <dsp:spPr>
        <a:xfrm>
          <a:off x="1349434" y="2093278"/>
          <a:ext cx="9813865" cy="1168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49" tIns="123649" rIns="123649" bIns="12364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Usage:  docker inspect [OPTIONS] NAME|ID [NAME|ID...]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Return low-level information on Docker objects</a:t>
          </a:r>
        </a:p>
      </dsp:txBody>
      <dsp:txXfrm>
        <a:off x="1349434" y="2093278"/>
        <a:ext cx="9813865" cy="11683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09E0-834B-4A77-AF4B-27BADDC482A5}">
      <dsp:nvSpPr>
        <dsp:cNvPr id="0" name=""/>
        <dsp:cNvSpPr/>
      </dsp:nvSpPr>
      <dsp:spPr>
        <a:xfrm>
          <a:off x="2040228" y="467711"/>
          <a:ext cx="2196000" cy="2196000"/>
        </a:xfrm>
        <a:prstGeom prst="ellipse">
          <a:avLst/>
        </a:prstGeom>
        <a:solidFill>
          <a:schemeClr val="tx2">
            <a:lumMod val="10000"/>
            <a:lumOff val="9000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D69FC-686D-4B94-B6AF-85C58C55C030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30005-47C2-45EF-8B72-5AB5B7127392}">
      <dsp:nvSpPr>
        <dsp:cNvPr id="0" name=""/>
        <dsp:cNvSpPr/>
      </dsp:nvSpPr>
      <dsp:spPr>
        <a:xfrm>
          <a:off x="1338228" y="334771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1600" kern="1200" dirty="0"/>
            <a:t>分析一个例子</a:t>
          </a:r>
          <a:endParaRPr lang="en-US" sz="1600" kern="1200" dirty="0"/>
        </a:p>
      </dsp:txBody>
      <dsp:txXfrm>
        <a:off x="1338228" y="3347711"/>
        <a:ext cx="3600000" cy="720000"/>
      </dsp:txXfrm>
    </dsp:sp>
    <dsp:sp modelId="{F29F9458-F208-4E83-8332-847320E22CD6}">
      <dsp:nvSpPr>
        <dsp:cNvPr id="0" name=""/>
        <dsp:cNvSpPr/>
      </dsp:nvSpPr>
      <dsp:spPr>
        <a:xfrm>
          <a:off x="6270228" y="467711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D65-B51C-495A-8A8B-82507552FA08}">
      <dsp:nvSpPr>
        <dsp:cNvPr id="0" name=""/>
        <dsp:cNvSpPr/>
      </dsp:nvSpPr>
      <dsp:spPr>
        <a:xfrm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754-CE31-4923-ABB0-60F496102A28}">
      <dsp:nvSpPr>
        <dsp:cNvPr id="0" name=""/>
        <dsp:cNvSpPr/>
      </dsp:nvSpPr>
      <dsp:spPr>
        <a:xfrm>
          <a:off x="5568228" y="334771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hlinkClick xmlns:r="http://schemas.openxmlformats.org/officeDocument/2006/relationships" r:id="rId5"/>
            </a:rPr>
            <a:t>https://github.com/ilya16/mnist-dockER</a:t>
          </a:r>
          <a:endParaRPr lang="en-US" sz="1600" kern="1200" dirty="0"/>
        </a:p>
      </dsp:txBody>
      <dsp:txXfrm>
        <a:off x="5568228" y="334771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docker/awesome-compose/tree/master/nextcloud-redis-mariadb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docker/awesome-compose/tree/master/wireguar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ksei.com/how-to-vpn-wireguard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devcontainers/container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s-world.net/docker-log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getting-started" TargetMode="External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b.docker.com/r/docker/getting-starte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bali/docker-pytorch/tree/master" TargetMode="External"/><Relationship Id="rId2" Type="http://schemas.openxmlformats.org/officeDocument/2006/relationships/hyperlink" Target="https://docs.docker.com/build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pyter.org/instal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nfig/containers/container-networking/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build/building/packaging/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linux/linux-shell.html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oserize.com/" TargetMode="External"/><Relationship Id="rId2" Type="http://schemas.openxmlformats.org/officeDocument/2006/relationships/hyperlink" Target="https://github.com/docker/awesome-compose/tree/master/nextcloud-redis-mariadb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outline.turbitcat.online/s/8999f68f-5b21-4fe5-8d26-e55c5e7aaec9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toright.com/posts/1214/mysql-%E6%96%B0%E5%A2%9E%E4%BD%BF%E7%94%A8%E8%80%85%E8%88%87%E6%AC%8A%E9%99%90%E8%A8%AD%E5%AE%9A-%E7%AD%86%E8%A8%98.html" TargetMode="External"/><Relationship Id="rId13" Type="http://schemas.openxmlformats.org/officeDocument/2006/relationships/hyperlink" Target="https://github.com/docker/awesome-compose" TargetMode="External"/><Relationship Id="rId3" Type="http://schemas.openxmlformats.org/officeDocument/2006/relationships/hyperlink" Target="https://arjan.wooning.cz/nieuwe-website-aanmaken-in-nginx/" TargetMode="External"/><Relationship Id="rId7" Type="http://schemas.openxmlformats.org/officeDocument/2006/relationships/image" Target="../media/image10.png"/><Relationship Id="rId12" Type="http://schemas.openxmlformats.org/officeDocument/2006/relationships/hyperlink" Target="https://logodix.com/spri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itayneeman.github.io/posts/using-single-subscription-for-multiple-async-pipes-in-angular/" TargetMode="External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hyperlink" Target="http://exponentis.es/instalacion-paso-a-paso-de-spark-en-linux-y-un-ejemplo-de-uso-de-pyspark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0DB7ED"/>
          </a:solidFill>
        </p:spPr>
        <p:txBody>
          <a:bodyPr/>
          <a:lstStyle/>
          <a:p>
            <a:r>
              <a:rPr lang="zh-CN" altLang="en-US" dirty="0"/>
              <a:t>马浩睿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47A3059-69F2-4E12-ACD8-A5FE28191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54" y="991443"/>
            <a:ext cx="4603001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3400"/>
              <a:t>示例：</a:t>
            </a:r>
            <a:r>
              <a:rPr lang="en-US" altLang="zh-CN" sz="3400"/>
              <a:t>NextCloud</a:t>
            </a:r>
            <a:endParaRPr lang="en-US" sz="3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26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5018487" y="4901374"/>
            <a:ext cx="1561186" cy="207797"/>
          </a:xfrm>
        </p:spPr>
        <p:txBody>
          <a:bodyPr/>
          <a:lstStyle/>
          <a:p>
            <a:pPr defTabSz="512064">
              <a:spcAft>
                <a:spcPts val="600"/>
              </a:spcAft>
            </a:pPr>
            <a:fld id="{A65A5C87-DF58-40C8-B092-1DE63DB4547E}" type="slidenum">
              <a:rPr lang="en-US" sz="67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512064"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5B375A8-4082-F545-A96C-5390B737C9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063250"/>
              </p:ext>
            </p:extLst>
          </p:nvPr>
        </p:nvGraphicFramePr>
        <p:xfrm>
          <a:off x="-178805" y="-7126"/>
          <a:ext cx="7671921" cy="553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2D2235-CB5A-8B53-0073-62820BC5E7B8}"/>
              </a:ext>
            </a:extLst>
          </p:cNvPr>
          <p:cNvSpPr txBox="1"/>
          <p:nvPr/>
        </p:nvSpPr>
        <p:spPr>
          <a:xfrm>
            <a:off x="6153150" y="2964484"/>
            <a:ext cx="6250063" cy="24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12064">
              <a:spcAft>
                <a:spcPts val="600"/>
              </a:spcAft>
            </a:pPr>
            <a:r>
              <a:rPr lang="en-US" sz="1008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awesome-compose/</a:t>
            </a:r>
            <a:r>
              <a:rPr lang="en-US" sz="100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nextcloud-redis-mariadb</a:t>
            </a:r>
            <a:r>
              <a:rPr lang="en-US" sz="1008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 at master · docker/awesome-compose ·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0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示例：</a:t>
            </a:r>
            <a:r>
              <a:rPr lang="en-US" altLang="zh-CN"/>
              <a:t>WireGuard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/>
              <a:t>5/30/2023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8C90A15-9E96-4CA9-83EA-49AB7F1981A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zh-CN"/>
              <a:t>WireGuard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59E0C-841B-E6DB-1620-743CAA97B2D1}"/>
              </a:ext>
            </a:extLst>
          </p:cNvPr>
          <p:cNvSpPr txBox="1"/>
          <p:nvPr/>
        </p:nvSpPr>
        <p:spPr>
          <a:xfrm>
            <a:off x="571500" y="2169898"/>
            <a:ext cx="8573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awesome-compose/wireguard at master · docker/awesome-compose · GitHub</a:t>
            </a:r>
            <a:endParaRPr lang="en-US" dirty="0"/>
          </a:p>
        </p:txBody>
      </p:sp>
      <p:pic>
        <p:nvPicPr>
          <p:cNvPr id="5" name="Picture 4" descr="A picture containing text, font, logo, graphics&#10;&#10;Description automatically generated">
            <a:extLst>
              <a:ext uri="{FF2B5EF4-FFF2-40B4-BE49-F238E27FC236}">
                <a16:creationId xmlns:a16="http://schemas.microsoft.com/office/drawing/2014/main" id="{FEDB4CA5-2603-695E-2D5A-1BF0BE2EC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32622" y="3015876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6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在容器中开发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 dirty="0"/>
              <a:t>5/30/2023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8C90A15-9E96-4CA9-83EA-49AB7F1981A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zh-CN" altLang="en-US" dirty="0"/>
              <a:t>在容器中开发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可以在</a:t>
            </a:r>
            <a:r>
              <a:rPr lang="en-US" altLang="zh-CN" dirty="0"/>
              <a:t>Docker</a:t>
            </a:r>
            <a:r>
              <a:rPr lang="zh-CN" altLang="en-US" dirty="0"/>
              <a:t>容器中开发。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比较简单的方法：</a:t>
            </a:r>
            <a:r>
              <a:rPr lang="en-US" altLang="zh-CN" dirty="0" err="1"/>
              <a:t>VSCode</a:t>
            </a:r>
            <a:r>
              <a:rPr lang="zh-CN" altLang="en-US" dirty="0"/>
              <a:t>的</a:t>
            </a:r>
            <a:r>
              <a:rPr lang="en-US" altLang="zh-CN" dirty="0"/>
              <a:t>Dev Containers</a:t>
            </a:r>
            <a:r>
              <a:rPr lang="zh-CN" altLang="en-US" dirty="0"/>
              <a:t>插件</a:t>
            </a:r>
            <a:endParaRPr lang="en-US" altLang="zh-CN" dirty="0"/>
          </a:p>
          <a:p>
            <a:pPr lvl="1"/>
            <a:r>
              <a:rPr lang="en-US" dirty="0">
                <a:hlinkClick r:id="rId2"/>
              </a:rPr>
              <a:t>Developing inside a Container using Visual Studio Code Remote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0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r>
              <a:rPr lang="zh-CN" altLang="en-US" dirty="0"/>
              <a:t>的安装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841248" y="6356350"/>
            <a:ext cx="24677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5/30/2023</a:t>
            </a:r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8C90A15-9E96-4CA9-83EA-49AB7F1981A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的安装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8860536" y="6356350"/>
            <a:ext cx="24902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41" name="Content Placeholder 11">
            <a:extLst>
              <a:ext uri="{FF2B5EF4-FFF2-40B4-BE49-F238E27FC236}">
                <a16:creationId xmlns:a16="http://schemas.microsoft.com/office/drawing/2014/main" id="{2AEF9DE2-227E-1A5D-EDAD-8E7BE7E1B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31510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29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MacOS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5993892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下载</a:t>
            </a:r>
            <a:r>
              <a:rPr lang="en-US" sz="1800" dirty="0"/>
              <a:t>Docker Desktop，</a:t>
            </a:r>
            <a:r>
              <a:rPr lang="zh-CN" altLang="en-US" sz="1800" dirty="0"/>
              <a:t>安装</a:t>
            </a:r>
          </a:p>
          <a:p>
            <a:pPr lvl="1"/>
            <a:r>
              <a:rPr lang="en-US" sz="1800" dirty="0">
                <a:hlinkClick r:id="rId2"/>
              </a:rPr>
              <a:t>https://www.docker.com/</a:t>
            </a:r>
            <a:endParaRPr lang="en-US" sz="1800" dirty="0"/>
          </a:p>
        </p:txBody>
      </p:sp>
      <p:pic>
        <p:nvPicPr>
          <p:cNvPr id="58" name="Graphic 57" descr="Laptop with solid fill">
            <a:extLst>
              <a:ext uri="{FF2B5EF4-FFF2-40B4-BE49-F238E27FC236}">
                <a16:creationId xmlns:a16="http://schemas.microsoft.com/office/drawing/2014/main" id="{8F0FF394-CFE7-A27D-4C34-C553B284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8412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5/30/2023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8C90A15-9E96-4CA9-83EA-49AB7F1981A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的安装</a:t>
            </a:r>
            <a:endParaRPr lang="en-US" kern="120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90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50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52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Linux</a:t>
            </a:r>
          </a:p>
        </p:txBody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111556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5/30/2023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8C90A15-9E96-4CA9-83EA-49AB7F1981A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的安装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52" name="Content Placeholder 11">
            <a:extLst>
              <a:ext uri="{FF2B5EF4-FFF2-40B4-BE49-F238E27FC236}">
                <a16:creationId xmlns:a16="http://schemas.microsoft.com/office/drawing/2014/main" id="{C922752D-C10B-D44D-BE6D-CBDFA014E6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431301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08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4994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66" name="Rectangle 1434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67" name="Rectangle 1434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68" name="Rectangle 1434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69" name="Rectangle 1434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Docker Engine</a:t>
            </a:r>
          </a:p>
        </p:txBody>
      </p:sp>
      <p:sp>
        <p:nvSpPr>
          <p:cNvPr id="14370" name="Rectangle 1435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71" name="Rectangle 1435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Docker Engine</a:t>
            </a:r>
            <a:r>
              <a:rPr lang="zh-CN" altLang="en-US" sz="1700" dirty="0"/>
              <a:t>是一种开源的构建和容器化应用的容器技术。</a:t>
            </a:r>
            <a:r>
              <a:rPr lang="en-US" sz="1700" dirty="0"/>
              <a:t>Docker Engine</a:t>
            </a:r>
            <a:r>
              <a:rPr lang="zh-CN" altLang="en-US" sz="1700" dirty="0"/>
              <a:t>是一个</a:t>
            </a:r>
            <a:r>
              <a:rPr lang="zh-CN" altLang="en-US" sz="1700" b="1" dirty="0"/>
              <a:t>客户端</a:t>
            </a:r>
            <a:r>
              <a:rPr lang="en-US" altLang="zh-CN" sz="1700" b="1" dirty="0"/>
              <a:t>-</a:t>
            </a:r>
            <a:r>
              <a:rPr lang="zh-CN" altLang="en-US" sz="1700" b="1" dirty="0"/>
              <a:t>服务器</a:t>
            </a:r>
            <a:r>
              <a:rPr lang="en-US" altLang="zh-CN" sz="1700" dirty="0"/>
              <a:t>(</a:t>
            </a:r>
            <a:r>
              <a:rPr lang="en-US" sz="1700" dirty="0"/>
              <a:t>cline-server)</a:t>
            </a:r>
            <a:r>
              <a:rPr lang="zh-CN" altLang="en-US" sz="1700" dirty="0"/>
              <a:t>应用。</a:t>
            </a:r>
          </a:p>
          <a:p>
            <a:r>
              <a:rPr lang="zh-CN" altLang="en-US" sz="1700" dirty="0"/>
              <a:t>服务器：一个常驻守护进程 </a:t>
            </a:r>
            <a:r>
              <a:rPr lang="en-US" sz="1700" dirty="0" err="1"/>
              <a:t>dockerd</a:t>
            </a:r>
            <a:endParaRPr lang="en-US" sz="1700" dirty="0"/>
          </a:p>
          <a:p>
            <a:r>
              <a:rPr lang="en-US" sz="1700" dirty="0" err="1"/>
              <a:t>API：Docker</a:t>
            </a:r>
            <a:r>
              <a:rPr lang="en-US" sz="1700" dirty="0"/>
              <a:t> APIs</a:t>
            </a:r>
          </a:p>
          <a:p>
            <a:r>
              <a:rPr lang="zh-CN" altLang="en-US" sz="1700" dirty="0"/>
              <a:t>命令行</a:t>
            </a:r>
            <a:r>
              <a:rPr lang="en-US" altLang="zh-CN" sz="1700" dirty="0"/>
              <a:t>(</a:t>
            </a:r>
            <a:r>
              <a:rPr lang="en-US" sz="1700" dirty="0"/>
              <a:t>CLI)</a:t>
            </a:r>
            <a:r>
              <a:rPr lang="zh-CN" altLang="en-US" sz="1700" dirty="0"/>
              <a:t>客户端：</a:t>
            </a:r>
            <a:r>
              <a:rPr lang="en-US" sz="1700" dirty="0"/>
              <a:t>docker</a:t>
            </a:r>
          </a:p>
          <a:p>
            <a:pPr marL="0"/>
            <a:r>
              <a:rPr lang="zh-CN" altLang="en-US" sz="1700" dirty="0"/>
              <a:t>客户端与服务器相互交互，来控制服务器。服务器创建和管理镜像</a:t>
            </a:r>
            <a:r>
              <a:rPr lang="en-US" altLang="zh-CN" sz="1700" dirty="0"/>
              <a:t>(</a:t>
            </a:r>
            <a:r>
              <a:rPr lang="en-US" sz="1700" dirty="0"/>
              <a:t>images)，</a:t>
            </a:r>
            <a:r>
              <a:rPr lang="zh-CN" altLang="en-US" sz="1700" dirty="0"/>
              <a:t>容器</a:t>
            </a:r>
            <a:r>
              <a:rPr lang="en-US" altLang="zh-CN" sz="1700" dirty="0"/>
              <a:t>(</a:t>
            </a:r>
            <a:r>
              <a:rPr lang="en-US" sz="1700" dirty="0"/>
              <a:t>containers)，</a:t>
            </a:r>
            <a:r>
              <a:rPr lang="zh-CN" altLang="en-US" sz="1700" dirty="0"/>
              <a:t>网络</a:t>
            </a:r>
            <a:r>
              <a:rPr lang="en-US" altLang="zh-CN" sz="1700" dirty="0"/>
              <a:t>(</a:t>
            </a:r>
            <a:r>
              <a:rPr lang="en-US" sz="1700" dirty="0"/>
              <a:t>networks)，</a:t>
            </a:r>
            <a:r>
              <a:rPr lang="zh-CN" altLang="en-US" sz="1700" dirty="0"/>
              <a:t>和卷</a:t>
            </a:r>
            <a:r>
              <a:rPr lang="en-US" altLang="zh-CN" sz="1700" dirty="0"/>
              <a:t>(</a:t>
            </a:r>
            <a:r>
              <a:rPr lang="en-US" sz="1700" dirty="0"/>
              <a:t>volumes)</a:t>
            </a:r>
            <a:r>
              <a:rPr lang="zh-CN" altLang="en-US" sz="1700" dirty="0"/>
              <a:t>等。</a:t>
            </a:r>
            <a:endParaRPr lang="en-US" sz="1700" dirty="0"/>
          </a:p>
        </p:txBody>
      </p:sp>
      <p:pic>
        <p:nvPicPr>
          <p:cNvPr id="14338" name="Picture 2" descr="Docker Architecture | Docker Resource Isolation | Lifecycle">
            <a:extLst>
              <a:ext uri="{FF2B5EF4-FFF2-40B4-BE49-F238E27FC236}">
                <a16:creationId xmlns:a16="http://schemas.microsoft.com/office/drawing/2014/main" id="{9B48F555-2619-A992-E2C0-031360919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1518673"/>
            <a:ext cx="6440424" cy="376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411479" y="6356350"/>
            <a:ext cx="14173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5/30/2023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Docker</a:t>
            </a:r>
            <a:r>
              <a:rPr lang="zh-CN" altLang="en-US" sz="4800" dirty="0"/>
              <a:t>组件</a:t>
            </a:r>
            <a:endParaRPr lang="en-US" sz="4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Docker Architecture | Docker Resource Isolation | Lifecycle">
            <a:extLst>
              <a:ext uri="{FF2B5EF4-FFF2-40B4-BE49-F238E27FC236}">
                <a16:creationId xmlns:a16="http://schemas.microsoft.com/office/drawing/2014/main" id="{C70D975D-123A-E6FB-4734-0E68D622B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1352060"/>
            <a:ext cx="6846363" cy="40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477981" y="6356350"/>
            <a:ext cx="1178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5/30/2023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9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" name="Rectangle 36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Docker</a:t>
            </a:r>
            <a:endParaRPr lang="en-US" sz="3600" dirty="0"/>
          </a:p>
        </p:txBody>
      </p:sp>
      <p:sp>
        <p:nvSpPr>
          <p:cNvPr id="107" name="Rectangle 38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1749033-B92E-4E63-82DE-801849DA2B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797" r="18183"/>
          <a:stretch/>
        </p:blipFill>
        <p:spPr>
          <a:xfrm>
            <a:off x="1034473" y="1719072"/>
            <a:ext cx="5301671" cy="4517136"/>
          </a:xfrm>
          <a:prstGeom prst="rect">
            <a:avLst/>
          </a:prstGeom>
        </p:spPr>
      </p:pic>
      <p:sp useBgFill="1">
        <p:nvSpPr>
          <p:cNvPr id="108" name="Rectangle 40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>
              <a:buFont typeface="Arial" panose="020B0604020202020204" pitchFamily="34" charset="0"/>
              <a:buChar char="•"/>
            </a:pPr>
            <a:r>
              <a:rPr lang="en-US" altLang="zh-CN" sz="1700"/>
              <a:t>Docker</a:t>
            </a:r>
            <a:r>
              <a:rPr lang="zh-CN" altLang="en-US" sz="1700"/>
              <a:t>可以做什么</a:t>
            </a:r>
            <a:endParaRPr lang="en-US" altLang="zh-CN" sz="1700"/>
          </a:p>
          <a:p>
            <a:pPr marL="0">
              <a:buFont typeface="Arial" panose="020B0604020202020204" pitchFamily="34" charset="0"/>
              <a:buChar char="•"/>
            </a:pPr>
            <a:r>
              <a:rPr lang="zh-CN" altLang="en-US" sz="1700"/>
              <a:t>安装</a:t>
            </a:r>
            <a:r>
              <a:rPr lang="en-US" altLang="zh-CN" sz="1700"/>
              <a:t>Docker</a:t>
            </a:r>
            <a:endParaRPr lang="en-US" sz="1700"/>
          </a:p>
          <a:p>
            <a:pPr marL="0">
              <a:buFont typeface="Arial" panose="020B0604020202020204" pitchFamily="34" charset="0"/>
              <a:buChar char="•"/>
            </a:pPr>
            <a:r>
              <a:rPr lang="en-US" altLang="zh-CN" sz="1700"/>
              <a:t>Docker</a:t>
            </a:r>
            <a:r>
              <a:rPr lang="zh-CN" altLang="en-US" sz="1700"/>
              <a:t>架构</a:t>
            </a:r>
            <a:endParaRPr lang="en-US" altLang="zh-CN" sz="17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700"/>
              <a:t>Build Storage Networking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700"/>
              <a:t>Dockerfile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700"/>
              <a:t>Docker Compose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Orchestration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5/30/2023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Docker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 dirty="0"/>
              <a:t>5/30/2023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镜像（</a:t>
            </a:r>
            <a:r>
              <a:rPr lang="en-US" dirty="0"/>
              <a:t>Image）</a:t>
            </a:r>
            <a:r>
              <a:rPr lang="zh-CN" altLang="en-US" dirty="0"/>
              <a:t>是用来创建容器的不可变模板。</a:t>
            </a:r>
          </a:p>
          <a:p>
            <a:pPr marL="0" indent="0">
              <a:buNone/>
            </a:pPr>
            <a:r>
              <a:rPr lang="zh-CN" altLang="en-US" dirty="0"/>
              <a:t>可以基于某个镜像创建新的镜像。在</a:t>
            </a:r>
            <a:r>
              <a:rPr lang="en-US" dirty="0" err="1"/>
              <a:t>Dockerfile</a:t>
            </a:r>
            <a:r>
              <a:rPr lang="zh-CN" altLang="en-US" dirty="0"/>
              <a:t>中写好创建镜像的步骤，通过</a:t>
            </a:r>
            <a:r>
              <a:rPr lang="en-US" dirty="0"/>
              <a:t>docker build</a:t>
            </a:r>
            <a:r>
              <a:rPr lang="zh-CN" altLang="en-US" dirty="0"/>
              <a:t>等命令即可创建一个镜像。</a:t>
            </a:r>
          </a:p>
          <a:p>
            <a:pPr marL="0" indent="0">
              <a:buNone/>
            </a:pPr>
            <a:r>
              <a:rPr lang="zh-CN" altLang="en-US" dirty="0"/>
              <a:t>可以</a:t>
            </a:r>
          </a:p>
          <a:p>
            <a:pPr lvl="1"/>
            <a:r>
              <a:rPr lang="zh-CN" altLang="en-US" dirty="0"/>
              <a:t>删除镜像 （</a:t>
            </a:r>
            <a:r>
              <a:rPr lang="en-US" b="1" dirty="0"/>
              <a:t>docker </a:t>
            </a:r>
            <a:r>
              <a:rPr lang="en-US" b="1" dirty="0" err="1"/>
              <a:t>rmi</a:t>
            </a:r>
            <a:r>
              <a:rPr lang="en-US" dirty="0"/>
              <a:t>, docker image rm, docker image remove）</a:t>
            </a:r>
          </a:p>
          <a:p>
            <a:pPr lvl="1"/>
            <a:r>
              <a:rPr lang="zh-CN" altLang="en-US" dirty="0"/>
              <a:t>从镜像创建镜像（</a:t>
            </a:r>
            <a:r>
              <a:rPr lang="en-US" b="1" dirty="0"/>
              <a:t>docker build</a:t>
            </a:r>
            <a:r>
              <a:rPr lang="en-US" dirty="0"/>
              <a:t>, from </a:t>
            </a:r>
            <a:r>
              <a:rPr lang="en-US" dirty="0" err="1"/>
              <a:t>Dockerfile</a:t>
            </a:r>
            <a:r>
              <a:rPr lang="en-US" dirty="0"/>
              <a:t>）</a:t>
            </a:r>
          </a:p>
          <a:p>
            <a:pPr lvl="1"/>
            <a:r>
              <a:rPr lang="zh-CN" altLang="en-US" dirty="0"/>
              <a:t>从镜像创建容器（</a:t>
            </a:r>
            <a:r>
              <a:rPr lang="en-US" b="1" dirty="0"/>
              <a:t>docker run </a:t>
            </a:r>
            <a:r>
              <a:rPr lang="en-US" dirty="0"/>
              <a:t>/ docker create, docker container create）</a:t>
            </a:r>
          </a:p>
          <a:p>
            <a:pPr lvl="1"/>
            <a:r>
              <a:rPr lang="zh-CN" altLang="en-US" dirty="0"/>
              <a:t>从容器创建镜像（</a:t>
            </a:r>
            <a:r>
              <a:rPr lang="en-US" b="1" dirty="0"/>
              <a:t>docker commit</a:t>
            </a:r>
            <a:r>
              <a:rPr lang="en-US" dirty="0"/>
              <a:t>, docker container commit）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96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 dirty="0"/>
              <a:t>5/30/2023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容器（</a:t>
            </a:r>
            <a:r>
              <a:rPr lang="en-US" sz="2400" dirty="0"/>
              <a:t>Containers）</a:t>
            </a:r>
            <a:r>
              <a:rPr lang="zh-CN" altLang="en-US" sz="2400" dirty="0"/>
              <a:t>是实例化后的镜像。默认情况下，容器于其他容器、容器于主机是隔离的，容器内不能随意访问外界的存储和网络等资源。</a:t>
            </a:r>
          </a:p>
          <a:p>
            <a:pPr marL="0" indent="0">
              <a:buNone/>
            </a:pPr>
            <a:r>
              <a:rPr lang="zh-CN" altLang="en-US" sz="2400" dirty="0"/>
              <a:t>创建容器时，会分配一个可修改层作为最上层，因此容器中的文件是可以修改的。当镜像被删除后，这个可修改层也被删除，所有修改丢失。</a:t>
            </a:r>
          </a:p>
          <a:p>
            <a:pPr marL="0" indent="0">
              <a:buNone/>
            </a:pPr>
            <a:r>
              <a:rPr lang="zh-CN" altLang="en-US" sz="2400" dirty="0"/>
              <a:t>容器启动时，默认会分配一个</a:t>
            </a:r>
            <a:r>
              <a:rPr lang="en-US" sz="2400" dirty="0"/>
              <a:t>IP，</a:t>
            </a:r>
            <a:r>
              <a:rPr lang="zh-CN" altLang="en-US" sz="2400" dirty="0"/>
              <a:t>可以通过</a:t>
            </a:r>
            <a:r>
              <a:rPr lang="en-US" sz="2400" dirty="0"/>
              <a:t>host</a:t>
            </a:r>
            <a:r>
              <a:rPr lang="zh-CN" altLang="en-US" sz="2400" dirty="0"/>
              <a:t>访问外部网络。容器重启后这个</a:t>
            </a:r>
            <a:r>
              <a:rPr lang="en-US" sz="2400" dirty="0"/>
              <a:t>IP</a:t>
            </a:r>
            <a:r>
              <a:rPr lang="zh-CN" altLang="en-US" sz="2400" dirty="0"/>
              <a:t>会变化。然后，启动一个指定的进程，当这个进程结束，容器也会终止。</a:t>
            </a:r>
          </a:p>
        </p:txBody>
      </p:sp>
    </p:spTree>
    <p:extLst>
      <p:ext uri="{BB962C8B-B14F-4D97-AF65-F5344CB8AC3E}">
        <p14:creationId xmlns:p14="http://schemas.microsoft.com/office/powerpoint/2010/main" val="51073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Containers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/>
              <a:t>5/30/2023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容器（</a:t>
            </a:r>
            <a:r>
              <a:rPr lang="en-US" sz="2400" dirty="0"/>
              <a:t>Containers）</a:t>
            </a:r>
            <a:r>
              <a:rPr lang="zh-CN" altLang="en-US" sz="2400" dirty="0"/>
              <a:t>是实例化后的镜像。默认情况下，容器于其他容器、容器于主机是隔离的，容器内不能随意访问外界的存储和网络等资源。</a:t>
            </a:r>
          </a:p>
          <a:p>
            <a:pPr marL="0" indent="0">
              <a:buNone/>
            </a:pPr>
            <a:r>
              <a:rPr lang="zh-CN" altLang="en-US" sz="2400" dirty="0"/>
              <a:t>可以</a:t>
            </a:r>
          </a:p>
          <a:p>
            <a:pPr lvl="1"/>
            <a:r>
              <a:rPr lang="zh-CN" altLang="en-US" sz="2000" dirty="0"/>
              <a:t>删除容器（</a:t>
            </a:r>
            <a:r>
              <a:rPr lang="en-US" sz="2000" b="1" dirty="0"/>
              <a:t>docker rm</a:t>
            </a:r>
            <a:r>
              <a:rPr lang="en-US" sz="2000" dirty="0"/>
              <a:t>, docker container rm, docker container remove）</a:t>
            </a:r>
          </a:p>
          <a:p>
            <a:pPr lvl="1"/>
            <a:r>
              <a:rPr lang="zh-CN" altLang="en-US" sz="2000" dirty="0"/>
              <a:t>从镜像创建容器（</a:t>
            </a:r>
            <a:r>
              <a:rPr lang="en-US" sz="2000" b="1" dirty="0"/>
              <a:t>docker run</a:t>
            </a:r>
            <a:r>
              <a:rPr lang="en-US" sz="2000" dirty="0"/>
              <a:t> / docker create, docker container create）</a:t>
            </a:r>
          </a:p>
          <a:p>
            <a:pPr lvl="1"/>
            <a:r>
              <a:rPr lang="zh-CN" altLang="en-US" sz="2000" dirty="0"/>
              <a:t>启动容器（</a:t>
            </a:r>
            <a:r>
              <a:rPr lang="en-US" sz="2000" b="1" dirty="0"/>
              <a:t>docker run</a:t>
            </a:r>
            <a:r>
              <a:rPr lang="en-US" sz="2000" dirty="0"/>
              <a:t> / </a:t>
            </a:r>
            <a:r>
              <a:rPr lang="en-US" sz="2000" b="1" dirty="0"/>
              <a:t>docker start</a:t>
            </a:r>
            <a:r>
              <a:rPr lang="en-US" sz="2000" dirty="0"/>
              <a:t>, docker container start）</a:t>
            </a:r>
          </a:p>
          <a:p>
            <a:pPr lvl="1"/>
            <a:r>
              <a:rPr lang="zh-CN" altLang="en-US" sz="2000" dirty="0"/>
              <a:t>停止容器（</a:t>
            </a:r>
            <a:r>
              <a:rPr lang="en-US" sz="2000" b="1" dirty="0"/>
              <a:t>docker stop</a:t>
            </a:r>
            <a:r>
              <a:rPr lang="en-US" sz="2000" dirty="0"/>
              <a:t>, docker container stop / docker kill, docker container kill）</a:t>
            </a:r>
          </a:p>
          <a:p>
            <a:pPr lvl="1"/>
            <a:r>
              <a:rPr lang="zh-CN" altLang="en-US" sz="2000" dirty="0"/>
              <a:t>重启容器（</a:t>
            </a:r>
            <a:r>
              <a:rPr lang="en-US" sz="2000" b="1" dirty="0"/>
              <a:t>docker restart</a:t>
            </a:r>
            <a:r>
              <a:rPr lang="en-US" sz="2000" dirty="0"/>
              <a:t>, docker container restart）</a:t>
            </a:r>
          </a:p>
          <a:p>
            <a:pPr lvl="1"/>
            <a:r>
              <a:rPr lang="zh-CN" altLang="en-US" sz="2000" dirty="0"/>
              <a:t>从容器创建镜像（</a:t>
            </a:r>
            <a:r>
              <a:rPr lang="en-US" sz="2000" b="1" dirty="0"/>
              <a:t>docker commit</a:t>
            </a:r>
            <a:r>
              <a:rPr lang="en-US" sz="2000" dirty="0"/>
              <a:t>, docker container commit）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839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registries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 dirty="0"/>
              <a:t>5/30/2023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Docker</a:t>
            </a:r>
            <a:r>
              <a:rPr lang="zh-CN" altLang="en-US" sz="2400" dirty="0"/>
              <a:t>仓库是一个存放镜像的地方。创建镜像或容器时，如果需要的镜像不在本地，默认会从官方的仓库</a:t>
            </a:r>
            <a:r>
              <a:rPr lang="en-US" sz="2400" u="sng" dirty="0">
                <a:hlinkClick r:id="rId2"/>
              </a:rPr>
              <a:t>Docker Hub</a:t>
            </a:r>
            <a:r>
              <a:rPr lang="zh-CN" altLang="en-US" sz="2400" dirty="0"/>
              <a:t>拉取镜像。</a:t>
            </a:r>
          </a:p>
          <a:p>
            <a:pPr marL="0" indent="0">
              <a:buNone/>
            </a:pPr>
            <a:r>
              <a:rPr lang="zh-CN" altLang="en-US" sz="2400" dirty="0"/>
              <a:t>登录</a:t>
            </a:r>
            <a:r>
              <a:rPr lang="en-US" sz="2400" dirty="0"/>
              <a:t>Docker Hub</a:t>
            </a:r>
            <a:r>
              <a:rPr lang="zh-CN" altLang="en-US" sz="2400" dirty="0"/>
              <a:t>后，可以推送镜像。</a:t>
            </a:r>
            <a:r>
              <a:rPr lang="en-US" sz="2400" dirty="0"/>
              <a:t>Docker Hub</a:t>
            </a:r>
            <a:r>
              <a:rPr lang="zh-CN" altLang="en-US" sz="2400" dirty="0"/>
              <a:t>的免费用户最多只能有一个私有镜像。</a:t>
            </a:r>
          </a:p>
          <a:p>
            <a:pPr marL="0" indent="0">
              <a:buNone/>
            </a:pPr>
            <a:r>
              <a:rPr lang="zh-CN" altLang="en-US" sz="2400" dirty="0"/>
              <a:t>可以</a:t>
            </a:r>
            <a:endParaRPr lang="en-US" altLang="zh-CN" sz="2400" dirty="0"/>
          </a:p>
          <a:p>
            <a:pPr lvl="1"/>
            <a:r>
              <a:rPr lang="zh-CN" altLang="en-US" sz="2000" dirty="0"/>
              <a:t>拉取镜像（</a:t>
            </a:r>
            <a:r>
              <a:rPr lang="en-US" altLang="zh-CN" sz="2000" b="1" dirty="0"/>
              <a:t>docker pull</a:t>
            </a:r>
            <a:r>
              <a:rPr lang="en-US" altLang="zh-CN" sz="2000" dirty="0"/>
              <a:t>/docker image pull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推送镜像（</a:t>
            </a:r>
            <a:r>
              <a:rPr lang="en-US" altLang="zh-CN" sz="2000" b="1" dirty="0"/>
              <a:t>docker push</a:t>
            </a:r>
            <a:r>
              <a:rPr lang="en-US" altLang="zh-CN" sz="2000" dirty="0"/>
              <a:t>/docker image push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52468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dirty="0"/>
              <a:t>docker/getting-started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 dirty="0"/>
              <a:t>5/30/2023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官方教程，介绍了基本概念和操作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sz="2400" dirty="0" err="1"/>
              <a:t>可以在线运行，不需要安装docker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play-with-docker：</a:t>
            </a:r>
            <a:r>
              <a:rPr lang="en-US" sz="2400" dirty="0" err="1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://labs.play-with-docker.com/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执行docker</a:t>
            </a:r>
            <a:r>
              <a:rPr lang="en-US" sz="2400" dirty="0"/>
              <a:t> run -</a:t>
            </a:r>
            <a:r>
              <a:rPr lang="en-US" sz="2400" dirty="0" err="1"/>
              <a:t>dp</a:t>
            </a:r>
            <a:r>
              <a:rPr lang="en-US" sz="2400" dirty="0"/>
              <a:t> 80:80 docker/getting-started</a:t>
            </a:r>
          </a:p>
          <a:p>
            <a:pPr marL="0" indent="0">
              <a:buNone/>
            </a:pPr>
            <a:r>
              <a:rPr lang="en-US" sz="2400" dirty="0" err="1"/>
              <a:t>代码：</a:t>
            </a:r>
            <a:r>
              <a:rPr lang="en-US" sz="2400" dirty="0" err="1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://github.com/docker/getting-started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镜像：</a:t>
            </a:r>
            <a:r>
              <a:rPr lang="en-US" sz="2400" dirty="0" err="1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://hub.docker.com/r/docker/getting-started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3520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altLang="zh-CN" dirty="0"/>
              <a:t>Build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5392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Build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/>
              <a:t>5/30/2023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Usage: docker build [OPTIONS] PATH</a:t>
            </a:r>
          </a:p>
          <a:p>
            <a:r>
              <a:rPr lang="zh-CN" altLang="en-US" sz="1600"/>
              <a:t>文档 </a:t>
            </a:r>
            <a:r>
              <a:rPr lang="en-US" sz="1600">
                <a:hlinkClick r:id="rId2"/>
              </a:rPr>
              <a:t>https://docs.docker.com/build/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zh-CN" altLang="en-US" sz="1600"/>
              <a:t>以启动一个装好</a:t>
            </a:r>
            <a:r>
              <a:rPr lang="en-US" altLang="zh-CN" sz="1600"/>
              <a:t>Pytorch</a:t>
            </a:r>
            <a:r>
              <a:rPr lang="zh-CN" altLang="en-US" sz="1600"/>
              <a:t>环境的</a:t>
            </a:r>
            <a:r>
              <a:rPr lang="en-US" altLang="zh-CN" sz="1600"/>
              <a:t>Jupyter Notebook</a:t>
            </a:r>
            <a:r>
              <a:rPr lang="zh-CN" altLang="en-US" sz="1600"/>
              <a:t>为例。</a:t>
            </a:r>
            <a:endParaRPr lang="en-US" sz="1600"/>
          </a:p>
          <a:p>
            <a:pPr marL="0" indent="0">
              <a:buNone/>
            </a:pPr>
            <a:r>
              <a:rPr lang="zh-CN" altLang="en-US" sz="1600"/>
              <a:t>找到</a:t>
            </a:r>
            <a:r>
              <a:rPr lang="en-US" sz="1600"/>
              <a:t>Pytorch</a:t>
            </a:r>
            <a:r>
              <a:rPr lang="zh-CN" altLang="en-US" sz="1600"/>
              <a:t>的镜像：</a:t>
            </a:r>
          </a:p>
          <a:p>
            <a:r>
              <a:rPr lang="en-US" sz="1600">
                <a:hlinkClick r:id="rId3"/>
              </a:rPr>
              <a:t>https://github.com/anibali/docker-pytorch/tree/master</a:t>
            </a:r>
            <a:endParaRPr lang="en-US" sz="1600"/>
          </a:p>
          <a:p>
            <a:pPr marL="0" indent="0">
              <a:buNone/>
            </a:pPr>
            <a:r>
              <a:rPr lang="zh-CN" altLang="en-US" sz="1600"/>
              <a:t>找到如何安装和启动</a:t>
            </a:r>
            <a:r>
              <a:rPr lang="en-US" sz="1600"/>
              <a:t>Jupyter：</a:t>
            </a:r>
          </a:p>
          <a:p>
            <a:r>
              <a:rPr lang="en-US" sz="1600">
                <a:hlinkClick r:id="rId4"/>
              </a:rPr>
              <a:t>https://jupyter.org/install</a:t>
            </a:r>
            <a:endParaRPr lang="en-US" sz="1600"/>
          </a:p>
          <a:p>
            <a:pPr marL="0" indent="0">
              <a:buNone/>
            </a:pPr>
            <a:r>
              <a:rPr lang="zh-CN" altLang="en-US" sz="1600"/>
              <a:t>当前目录下有已经写好的代码</a:t>
            </a:r>
            <a:r>
              <a:rPr lang="en-US" sz="1600"/>
              <a:t>a.ipynb。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5968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Build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 dirty="0"/>
              <a:t>5/30/2023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创建</a:t>
            </a:r>
            <a:r>
              <a:rPr lang="en-US" sz="1600" dirty="0" err="1"/>
              <a:t>Dockerfile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zh-CN" altLang="en-US" sz="1600" dirty="0"/>
              <a:t>执行</a:t>
            </a:r>
            <a:r>
              <a:rPr lang="en-US" sz="1600" dirty="0"/>
              <a:t>docker build，</a:t>
            </a:r>
            <a:r>
              <a:rPr lang="zh-CN" altLang="en-US" sz="1600" dirty="0"/>
              <a:t>创建镜像：</a:t>
            </a:r>
            <a:endParaRPr lang="en-US" altLang="zh-CN" sz="1600" dirty="0"/>
          </a:p>
          <a:p>
            <a:pPr marL="0" indent="0">
              <a:buNone/>
            </a:pPr>
            <a:r>
              <a:rPr lang="en-US" sz="1600" dirty="0"/>
              <a:t>	docker build -t torch-</a:t>
            </a:r>
            <a:r>
              <a:rPr lang="en-US" sz="1600" dirty="0" err="1"/>
              <a:t>jupyter</a:t>
            </a:r>
            <a:r>
              <a:rPr lang="en-US" sz="1600" dirty="0"/>
              <a:t> 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BF68A-0F14-5E5C-D703-2350DE6E0558}"/>
              </a:ext>
            </a:extLst>
          </p:cNvPr>
          <p:cNvSpPr txBox="1"/>
          <p:nvPr/>
        </p:nvSpPr>
        <p:spPr>
          <a:xfrm>
            <a:off x="601175" y="2519036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anibali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/pytorch:2.0.0-nocuda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pip install notebook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a.ipynb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.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8888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jupyter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notebook --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0.0.0.0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78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altLang="zh-CN" dirty="0"/>
              <a:t>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88231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Storage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 dirty="0"/>
              <a:t>5/30/2023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容器在删除时，修改的文件也会丢失。另外，每个容器的存储都是独立的。如果要保存容器的状态，例如</a:t>
            </a:r>
            <a:r>
              <a:rPr lang="en-US" sz="1800" dirty="0"/>
              <a:t>MariaDB</a:t>
            </a:r>
            <a:r>
              <a:rPr lang="zh-CN" altLang="en-US" sz="1800" dirty="0"/>
              <a:t>的数据文件，或者开发用容器中的代码，或者让容器和主机、容器和容器之间共享存储，就需要用到“挂载”</a:t>
            </a:r>
            <a:r>
              <a:rPr lang="en-US" altLang="zh-CN" sz="1800" dirty="0"/>
              <a:t>(</a:t>
            </a:r>
            <a:r>
              <a:rPr lang="en-US" sz="1800" dirty="0"/>
              <a:t>mount)。</a:t>
            </a:r>
          </a:p>
          <a:p>
            <a:pPr marL="0" indent="0">
              <a:buNone/>
            </a:pPr>
            <a:r>
              <a:rPr lang="zh-CN" altLang="en-US" sz="2000" dirty="0"/>
              <a:t>有两种常用的挂载方式：</a:t>
            </a:r>
          </a:p>
          <a:p>
            <a:r>
              <a:rPr lang="en-US" sz="2000" dirty="0"/>
              <a:t>Volumes：</a:t>
            </a:r>
            <a:r>
              <a:rPr lang="zh-CN" altLang="en-US" sz="2000" dirty="0"/>
              <a:t>由</a:t>
            </a:r>
            <a:r>
              <a:rPr lang="en-US" sz="2000" dirty="0"/>
              <a:t>docker</a:t>
            </a:r>
            <a:r>
              <a:rPr lang="zh-CN" altLang="en-US" sz="2000" dirty="0"/>
              <a:t>维护的</a:t>
            </a:r>
            <a:r>
              <a:rPr lang="en-US" sz="2000" dirty="0"/>
              <a:t>volumes，</a:t>
            </a:r>
            <a:r>
              <a:rPr lang="zh-CN" altLang="en-US" sz="2000" dirty="0"/>
              <a:t>可以通过</a:t>
            </a:r>
            <a:r>
              <a:rPr lang="en-US" sz="2000" dirty="0"/>
              <a:t>docker volume create NAME</a:t>
            </a:r>
            <a:r>
              <a:rPr lang="zh-CN" altLang="en-US" sz="2000" dirty="0"/>
              <a:t>建立，或者在使用时自动创建。</a:t>
            </a:r>
          </a:p>
          <a:p>
            <a:r>
              <a:rPr lang="en-US" sz="2000" dirty="0"/>
              <a:t>Bind mounts：</a:t>
            </a:r>
            <a:r>
              <a:rPr lang="zh-CN" altLang="en-US" sz="2000" dirty="0"/>
              <a:t>将主机上的某个目录挂载到容器中。</a:t>
            </a:r>
          </a:p>
          <a:p>
            <a:pPr marL="0" indent="0">
              <a:buNone/>
            </a:pPr>
            <a:r>
              <a:rPr lang="zh-CN" altLang="en-US" sz="2000" dirty="0"/>
              <a:t>创建容器时，通过</a:t>
            </a:r>
            <a:r>
              <a:rPr lang="en-US" altLang="zh-CN" sz="2000" dirty="0"/>
              <a:t>-</a:t>
            </a:r>
            <a:r>
              <a:rPr lang="en-US" sz="2000" dirty="0"/>
              <a:t>v </a:t>
            </a:r>
            <a:r>
              <a:rPr lang="en-US" sz="2000" dirty="0" err="1"/>
              <a:t>source:dest</a:t>
            </a:r>
            <a:r>
              <a:rPr lang="zh-CN" altLang="en-US" sz="2000" dirty="0"/>
              <a:t>参数可以挂载，例如：</a:t>
            </a:r>
          </a:p>
          <a:p>
            <a:r>
              <a:rPr lang="en-US" sz="2000" dirty="0"/>
              <a:t>docker run -v volume1:/app -v ./folder:/data -v ~/</a:t>
            </a:r>
            <a:r>
              <a:rPr lang="en-US" sz="2000" dirty="0" err="1"/>
              <a:t>file.yaml</a:t>
            </a:r>
            <a:r>
              <a:rPr lang="en-US" sz="2000" dirty="0"/>
              <a:t>:~/</a:t>
            </a:r>
            <a:r>
              <a:rPr lang="en-US" sz="2000" dirty="0" err="1"/>
              <a:t>config.yaml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679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r>
              <a:rPr lang="zh-CN" altLang="en-US" dirty="0"/>
              <a:t>可以做什么</a:t>
            </a:r>
            <a:endParaRPr lang="en-US" dirty="0"/>
          </a:p>
        </p:txBody>
      </p:sp>
      <p:pic>
        <p:nvPicPr>
          <p:cNvPr id="1026" name="Picture 2" descr="Getting started with docker">
            <a:extLst>
              <a:ext uri="{FF2B5EF4-FFF2-40B4-BE49-F238E27FC236}">
                <a16:creationId xmlns:a16="http://schemas.microsoft.com/office/drawing/2014/main" id="{21623E11-7375-8F6A-5620-CA0EF0119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051" y="2558185"/>
            <a:ext cx="2035530" cy="17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376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Storage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 dirty="0"/>
              <a:t>5/30/2023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创建容器时，通过</a:t>
            </a:r>
            <a:r>
              <a:rPr lang="en-US" altLang="zh-CN" sz="2000" dirty="0"/>
              <a:t>-</a:t>
            </a:r>
            <a:r>
              <a:rPr lang="en-US" sz="2000" dirty="0"/>
              <a:t>v </a:t>
            </a:r>
            <a:r>
              <a:rPr lang="en-US" sz="2000" dirty="0" err="1"/>
              <a:t>source:dest</a:t>
            </a:r>
            <a:r>
              <a:rPr lang="zh-CN" altLang="en-US" sz="2000" dirty="0"/>
              <a:t>参数可以挂载，例如：</a:t>
            </a:r>
          </a:p>
          <a:p>
            <a:r>
              <a:rPr lang="en-US" sz="2000" dirty="0"/>
              <a:t>docker run -v volume1:/app -v ./folder:/data -v ~/</a:t>
            </a:r>
            <a:r>
              <a:rPr lang="en-US" sz="2000" dirty="0" err="1"/>
              <a:t>file.yaml</a:t>
            </a:r>
            <a:r>
              <a:rPr lang="en-US" sz="2000" dirty="0"/>
              <a:t>:~/</a:t>
            </a:r>
            <a:r>
              <a:rPr lang="en-US" sz="2000" dirty="0" err="1"/>
              <a:t>config.yaml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dirty="0"/>
              <a:t>举例：现有</a:t>
            </a:r>
            <a:r>
              <a:rPr lang="en-US" altLang="zh-CN" sz="2000" dirty="0" err="1"/>
              <a:t>main.go</a:t>
            </a:r>
            <a:r>
              <a:rPr lang="zh-CN" altLang="en-US" sz="2000" dirty="0"/>
              <a:t>，编译这个</a:t>
            </a:r>
            <a:r>
              <a:rPr lang="en-US" altLang="zh-CN" sz="2000" dirty="0"/>
              <a:t>go</a:t>
            </a:r>
            <a:r>
              <a:rPr lang="zh-CN" altLang="en-US" sz="2000" dirty="0"/>
              <a:t>程序。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docker run -v .:/code -w /code --rm </a:t>
            </a:r>
            <a:r>
              <a:rPr lang="en-US" altLang="zh-CN" sz="2000" dirty="0" err="1"/>
              <a:t>golang</a:t>
            </a:r>
            <a:r>
              <a:rPr lang="en-US" altLang="zh-CN" sz="2000" dirty="0"/>
              <a:t> go build </a:t>
            </a:r>
            <a:r>
              <a:rPr lang="en-US" altLang="zh-CN" sz="2000" dirty="0" err="1"/>
              <a:t>main.go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FEE70-2016-3552-7AC4-61C3038375DA}"/>
              </a:ext>
            </a:extLst>
          </p:cNvPr>
          <p:cNvSpPr txBox="1"/>
          <p:nvPr/>
        </p:nvSpPr>
        <p:spPr>
          <a:xfrm>
            <a:off x="601175" y="3429000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main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 world"</a:t>
            </a: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565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altLang="zh-CN" dirty="0"/>
              <a:t>Networking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39113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Networking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 dirty="0"/>
              <a:t>5/30/2023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容器的网络与外界相互隔离。默认情况下，容器和</a:t>
            </a:r>
            <a:r>
              <a:rPr lang="en-US" altLang="zh-CN" sz="2000" dirty="0"/>
              <a:t>host</a:t>
            </a:r>
            <a:r>
              <a:rPr lang="zh-CN" altLang="en-US" sz="2000" dirty="0"/>
              <a:t>之间可以访问，容器可以通过</a:t>
            </a:r>
            <a:r>
              <a:rPr lang="en-US" altLang="zh-CN" sz="2000" dirty="0"/>
              <a:t>host</a:t>
            </a:r>
            <a:r>
              <a:rPr lang="zh-CN" altLang="en-US" sz="2000" dirty="0"/>
              <a:t>的网络访问外部。</a:t>
            </a:r>
          </a:p>
          <a:p>
            <a:pPr marL="0" indent="0">
              <a:buNone/>
            </a:pPr>
            <a:r>
              <a:rPr lang="zh-CN" altLang="en-US" sz="2000" dirty="0"/>
              <a:t>创建容器时，通过</a:t>
            </a:r>
            <a:r>
              <a:rPr lang="en-US" altLang="zh-CN" sz="2000" dirty="0"/>
              <a:t>--network</a:t>
            </a:r>
            <a:r>
              <a:rPr lang="zh-CN" altLang="en-US" sz="2000" dirty="0"/>
              <a:t>可以指定容器的网络，默认为</a:t>
            </a:r>
            <a:r>
              <a:rPr lang="en-US" altLang="zh-CN" sz="2000" dirty="0"/>
              <a:t>default</a:t>
            </a:r>
            <a:r>
              <a:rPr lang="zh-CN" altLang="en-US" sz="2000" dirty="0"/>
              <a:t>。不同网络间的容器互不可见。同一网络中的容器可以通过其他容器的名称与其他容器通信。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创建容器时，通过</a:t>
            </a:r>
            <a:r>
              <a:rPr lang="en-US" altLang="zh-CN" sz="2400" dirty="0"/>
              <a:t>-p </a:t>
            </a:r>
            <a:r>
              <a:rPr lang="en-US" altLang="zh-CN" sz="2400" dirty="0" err="1"/>
              <a:t>source:dest</a:t>
            </a:r>
            <a:r>
              <a:rPr lang="zh-CN" altLang="en-US" sz="2400" dirty="0"/>
              <a:t>可以将容器端口映射到</a:t>
            </a:r>
            <a:r>
              <a:rPr lang="en-US" altLang="zh-CN" sz="2400" dirty="0"/>
              <a:t>host</a:t>
            </a:r>
            <a:r>
              <a:rPr lang="zh-CN" altLang="en-US" sz="2400" dirty="0"/>
              <a:t>。例如：</a:t>
            </a:r>
            <a:endParaRPr lang="en-US" altLang="zh-CN" sz="2400" dirty="0"/>
          </a:p>
          <a:p>
            <a:r>
              <a:rPr lang="en-US" sz="2400" dirty="0"/>
              <a:t>-p 8080:80</a:t>
            </a:r>
          </a:p>
          <a:p>
            <a:pPr marL="0" indent="0">
              <a:buNone/>
            </a:pPr>
            <a:r>
              <a:rPr lang="zh-CN" altLang="en-US" sz="2400" dirty="0"/>
              <a:t>参见：</a:t>
            </a:r>
            <a:r>
              <a:rPr lang="en-US" sz="2400" dirty="0">
                <a:hlinkClick r:id="rId2"/>
              </a:rPr>
              <a:t>https://docs.docker.com/config/containers/container-networking/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4004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Inspect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 dirty="0"/>
              <a:t>5/30/2023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42" name="Content Placeholder 11">
            <a:extLst>
              <a:ext uri="{FF2B5EF4-FFF2-40B4-BE49-F238E27FC236}">
                <a16:creationId xmlns:a16="http://schemas.microsoft.com/office/drawing/2014/main" id="{A52B06B3-1AC9-D8AC-01D5-DF6DEB81E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280590"/>
              </p:ext>
            </p:extLst>
          </p:nvPr>
        </p:nvGraphicFramePr>
        <p:xfrm>
          <a:off x="571500" y="2169898"/>
          <a:ext cx="11163300" cy="38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491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4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4" name="Rectangle 4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4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6" name="Rectangle 5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例：</a:t>
            </a:r>
            <a:r>
              <a:rPr lang="en-US" altLang="zh-CN"/>
              <a:t>mnist-docker</a:t>
            </a:r>
            <a:endParaRPr lang="en-US" dirty="0"/>
          </a:p>
        </p:txBody>
      </p:sp>
      <p:sp>
        <p:nvSpPr>
          <p:cNvPr id="67" name="Rectangle 5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5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841248" y="6356350"/>
            <a:ext cx="26334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5/30/2023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8717280" y="6356350"/>
            <a:ext cx="26334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graphicFrame>
        <p:nvGraphicFramePr>
          <p:cNvPr id="69" name="Content Placeholder 11">
            <a:extLst>
              <a:ext uri="{FF2B5EF4-FFF2-40B4-BE49-F238E27FC236}">
                <a16:creationId xmlns:a16="http://schemas.microsoft.com/office/drawing/2014/main" id="{8EE77870-259E-73CD-D01C-1621478D2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603811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5158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</a:t>
            </a:r>
            <a:r>
              <a:rPr lang="en-US" altLang="zh-CN" dirty="0" err="1"/>
              <a:t>Dockerfile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36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400"/>
              <a:t>Dockerfile</a:t>
            </a:r>
            <a:endParaRPr lang="en-US" sz="3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zh-CN" altLang="en-US" sz="1700" dirty="0"/>
              <a:t>参见</a:t>
            </a:r>
            <a:r>
              <a:rPr lang="en-US" altLang="zh-CN" sz="1700" dirty="0">
                <a:hlinkClick r:id="rId2"/>
              </a:rPr>
              <a:t>https://docs.docker.com/build/building/packaging/</a:t>
            </a:r>
            <a:endParaRPr lang="en-US" altLang="zh-CN" sz="1700" dirty="0"/>
          </a:p>
          <a:p>
            <a:pPr marL="0"/>
            <a:r>
              <a:rPr lang="zh-CN" altLang="en-US" sz="1700" dirty="0"/>
              <a:t>常用命令：</a:t>
            </a:r>
            <a:endParaRPr lang="en-US" altLang="zh-CN" sz="1700" dirty="0"/>
          </a:p>
          <a:p>
            <a:pPr marL="0" indent="0">
              <a:buNone/>
            </a:pPr>
            <a:r>
              <a:rPr lang="en-US" altLang="zh-CN" sz="1700" dirty="0"/>
              <a:t>FROM RUN WORKDIR COPY CMD ENTRYPOINT EXPOSE ENV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411479" y="6356350"/>
            <a:ext cx="14173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5/30/2023</a:t>
            </a:r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736D3D-11D3-E307-BD97-877610BAA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92934"/>
              </p:ext>
            </p:extLst>
          </p:nvPr>
        </p:nvGraphicFramePr>
        <p:xfrm>
          <a:off x="5385816" y="1322756"/>
          <a:ext cx="6440424" cy="41571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443339">
                  <a:extLst>
                    <a:ext uri="{9D8B030D-6E8A-4147-A177-3AD203B41FA5}">
                      <a16:colId xmlns:a16="http://schemas.microsoft.com/office/drawing/2014/main" val="589488164"/>
                    </a:ext>
                  </a:extLst>
                </a:gridCol>
                <a:gridCol w="3997085">
                  <a:extLst>
                    <a:ext uri="{9D8B030D-6E8A-4147-A177-3AD203B41FA5}">
                      <a16:colId xmlns:a16="http://schemas.microsoft.com/office/drawing/2014/main" val="354528474"/>
                    </a:ext>
                  </a:extLst>
                </a:gridCol>
              </a:tblGrid>
              <a:tr h="490294">
                <a:tc>
                  <a:txBody>
                    <a:bodyPr/>
                    <a:lstStyle/>
                    <a:p>
                      <a:r>
                        <a:rPr lang="zh-CN" altLang="en-US" sz="1600" b="1" cap="none" spc="0">
                          <a:solidFill>
                            <a:schemeClr val="tx1"/>
                          </a:solidFill>
                        </a:rPr>
                        <a:t>命令</a:t>
                      </a:r>
                      <a:endParaRPr lang="zh-CN" alt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658" marR="103583" marT="103583" marB="1035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cap="none" spc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658" marR="103583" marT="103583" marB="1035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25322"/>
                  </a:ext>
                </a:extLst>
              </a:tr>
              <a:tr h="490294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FROM &lt;image&gt;</a:t>
                      </a:r>
                    </a:p>
                  </a:txBody>
                  <a:tcPr marL="134658" marR="103583" marT="103583" marB="1035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cap="none" spc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en-US" altLang="zh-CN" sz="1600" cap="none" spc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image&gt;</a:t>
                      </a:r>
                      <a:r>
                        <a:rPr lang="zh-CN" altLang="en-US" sz="1600" cap="none" spc="0">
                          <a:solidFill>
                            <a:schemeClr val="tx1"/>
                          </a:solidFill>
                        </a:rPr>
                        <a:t>为基础构建镜像</a:t>
                      </a:r>
                    </a:p>
                  </a:txBody>
                  <a:tcPr marL="134658" marR="103583" marT="103583" marB="1035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223296"/>
                  </a:ext>
                </a:extLst>
              </a:tr>
              <a:tr h="490294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RUN &lt;command&gt;</a:t>
                      </a:r>
                    </a:p>
                  </a:txBody>
                  <a:tcPr marL="134658" marR="103583" marT="103583" marB="1035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cap="none" spc="0">
                          <a:solidFill>
                            <a:schemeClr val="tx1"/>
                          </a:solidFill>
                        </a:rPr>
                        <a:t>执行命令。将形成新的层。</a:t>
                      </a:r>
                    </a:p>
                  </a:txBody>
                  <a:tcPr marL="134658" marR="103583" marT="103583" marB="1035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186079"/>
                  </a:ext>
                </a:extLst>
              </a:tr>
              <a:tr h="731988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WORKDIR &lt;directory&gt;</a:t>
                      </a:r>
                    </a:p>
                  </a:txBody>
                  <a:tcPr marL="134658" marR="103583" marT="103583" marB="1035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cap="none" spc="0">
                          <a:solidFill>
                            <a:schemeClr val="tx1"/>
                          </a:solidFill>
                        </a:rPr>
                        <a:t>为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RUN, CMD, ENTRYPOINT, COPY</a:t>
                      </a:r>
                      <a:r>
                        <a:rPr lang="zh-CN" altLang="en-US" sz="1600" cap="none" spc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ADD</a:t>
                      </a:r>
                      <a:r>
                        <a:rPr lang="zh-CN" altLang="en-US" sz="1600" cap="none" spc="0">
                          <a:solidFill>
                            <a:schemeClr val="tx1"/>
                          </a:solidFill>
                        </a:rPr>
                        <a:t>设置工作目录。</a:t>
                      </a:r>
                    </a:p>
                  </a:txBody>
                  <a:tcPr marL="134658" marR="103583" marT="103583" marB="1035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618428"/>
                  </a:ext>
                </a:extLst>
              </a:tr>
              <a:tr h="731988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COPY &lt;</a:t>
                      </a:r>
                      <a:r>
                        <a:rPr lang="en-US" sz="1600" cap="none" spc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&gt; &lt;</a:t>
                      </a:r>
                      <a:r>
                        <a:rPr lang="en-US" sz="1600" cap="none" spc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marL="134658" marR="103583" marT="103583" marB="1035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cap="none" spc="0">
                          <a:solidFill>
                            <a:schemeClr val="tx1"/>
                          </a:solidFill>
                        </a:rPr>
                        <a:t>从</a:t>
                      </a:r>
                      <a:r>
                        <a:rPr lang="en-US" altLang="zh-CN" sz="1600" cap="none" spc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600" cap="none" spc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zh-CN" altLang="en-US" sz="1600" cap="none" spc="0">
                          <a:solidFill>
                            <a:schemeClr val="tx1"/>
                          </a:solidFill>
                        </a:rPr>
                        <a:t>复制文件或文件夹到容器中的</a:t>
                      </a:r>
                      <a:r>
                        <a:rPr lang="en-US" altLang="zh-CN" sz="1600" cap="none" spc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600" cap="none" spc="0" err="1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&gt;。</a:t>
                      </a:r>
                    </a:p>
                  </a:txBody>
                  <a:tcPr marL="134658" marR="103583" marT="103583" marB="1035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964754"/>
                  </a:ext>
                </a:extLst>
              </a:tr>
              <a:tr h="490294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CMD &lt;command&gt;</a:t>
                      </a:r>
                    </a:p>
                  </a:txBody>
                  <a:tcPr marL="134658" marR="103583" marT="103583" marB="1035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cap="none" spc="0">
                          <a:solidFill>
                            <a:schemeClr val="tx1"/>
                          </a:solidFill>
                        </a:rPr>
                        <a:t>设置容器启动时要执行的程序的默认值。</a:t>
                      </a:r>
                    </a:p>
                  </a:txBody>
                  <a:tcPr marL="134658" marR="103583" marT="103583" marB="1035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100632"/>
                  </a:ext>
                </a:extLst>
              </a:tr>
              <a:tr h="731988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ENV &lt;key&gt;=&lt;value&gt; ...</a:t>
                      </a:r>
                    </a:p>
                  </a:txBody>
                  <a:tcPr marL="134658" marR="103583" marT="103583" marB="1035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cap="none" spc="0" dirty="0">
                          <a:solidFill>
                            <a:schemeClr val="tx1"/>
                          </a:solidFill>
                        </a:rPr>
                        <a:t>设置环境变量。非生产环境中常用环境变量设置容器运行时需要的参数。</a:t>
                      </a:r>
                    </a:p>
                  </a:txBody>
                  <a:tcPr marL="134658" marR="103583" marT="103583" marB="1035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238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867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&lt;command&gt;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 dirty="0"/>
              <a:t>5/30/2023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RUN</a:t>
            </a:r>
            <a:r>
              <a:rPr lang="zh-CN" altLang="en-US" sz="2000" dirty="0"/>
              <a:t>后的命令即</a:t>
            </a:r>
            <a:r>
              <a:rPr lang="en-US" altLang="zh-CN" sz="2000" dirty="0"/>
              <a:t>shell</a:t>
            </a:r>
            <a:r>
              <a:rPr lang="zh-CN" altLang="en-US" sz="2000" dirty="0"/>
              <a:t>命令。</a:t>
            </a:r>
            <a:r>
              <a:rPr lang="en-US" altLang="zh-CN" sz="2000" dirty="0"/>
              <a:t>Linux</a:t>
            </a:r>
            <a:r>
              <a:rPr lang="zh-CN" altLang="en-US" sz="2000" dirty="0"/>
              <a:t>默认的</a:t>
            </a:r>
            <a:r>
              <a:rPr lang="en-US" altLang="zh-CN" sz="2000" dirty="0"/>
              <a:t>shell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（</a:t>
            </a:r>
            <a:r>
              <a:rPr lang="en-US" altLang="zh-CN" sz="2000" dirty="0"/>
              <a:t>[“/bin/</a:t>
            </a:r>
            <a:r>
              <a:rPr lang="en-US" altLang="zh-CN" sz="2000" dirty="0" err="1"/>
              <a:t>sh</a:t>
            </a:r>
            <a:r>
              <a:rPr lang="en-US" altLang="zh-CN" sz="2000" dirty="0"/>
              <a:t>”, “-c”]</a:t>
            </a:r>
            <a:r>
              <a:rPr lang="zh-CN" altLang="en-US" sz="2000" dirty="0"/>
              <a:t>），</a:t>
            </a:r>
            <a:r>
              <a:rPr lang="en-US" altLang="zh-CN" sz="2000" dirty="0"/>
              <a:t>Windows</a:t>
            </a:r>
            <a:r>
              <a:rPr lang="zh-CN" altLang="en-US" sz="2000" dirty="0"/>
              <a:t>默认的</a:t>
            </a:r>
            <a:r>
              <a:rPr lang="en-US" altLang="zh-CN" sz="2000" dirty="0"/>
              <a:t>shell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cmd</a:t>
            </a:r>
            <a:r>
              <a:rPr lang="zh-CN" altLang="en-US" sz="2000" dirty="0"/>
              <a:t>（</a:t>
            </a:r>
            <a:r>
              <a:rPr lang="en-US" altLang="zh-CN" sz="2000" dirty="0"/>
              <a:t>[“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”, “/S”, “/C”]</a:t>
            </a:r>
            <a:r>
              <a:rPr lang="zh-CN" altLang="en-US" sz="2000" dirty="0"/>
              <a:t>）。可以用</a:t>
            </a:r>
            <a:r>
              <a:rPr lang="en-US" altLang="zh-CN" sz="2000" dirty="0"/>
              <a:t>SHELL</a:t>
            </a:r>
            <a:r>
              <a:rPr lang="zh-CN" altLang="en-US" sz="2000" dirty="0"/>
              <a:t>更改</a:t>
            </a:r>
            <a:r>
              <a:rPr lang="en-US" altLang="zh-CN" sz="2000" dirty="0"/>
              <a:t>shell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altLang="zh-CN" sz="2000" dirty="0"/>
              <a:t>Shell</a:t>
            </a:r>
            <a:r>
              <a:rPr lang="zh-CN" altLang="en-US" sz="2000" dirty="0"/>
              <a:t>命令参见</a:t>
            </a:r>
            <a:r>
              <a:rPr lang="en-US" sz="2000" dirty="0">
                <a:hlinkClick r:id="rId2"/>
              </a:rPr>
              <a:t>Shell </a:t>
            </a:r>
            <a:r>
              <a:rPr lang="zh-CN" altLang="en-US" sz="2000" dirty="0">
                <a:hlinkClick r:id="rId2"/>
              </a:rPr>
              <a:t>教程 </a:t>
            </a:r>
            <a:r>
              <a:rPr lang="en-US" altLang="zh-CN" sz="2000" dirty="0">
                <a:hlinkClick r:id="rId2"/>
              </a:rPr>
              <a:t>| </a:t>
            </a:r>
            <a:r>
              <a:rPr lang="zh-CN" altLang="en-US" sz="2000" dirty="0">
                <a:hlinkClick r:id="rId2"/>
              </a:rPr>
              <a:t>菜鸟教程 </a:t>
            </a:r>
            <a:r>
              <a:rPr lang="en-US" altLang="zh-CN" sz="2000" dirty="0">
                <a:hlinkClick r:id="rId2"/>
              </a:rPr>
              <a:t>(</a:t>
            </a:r>
            <a:r>
              <a:rPr lang="en-US" sz="2000" dirty="0">
                <a:hlinkClick r:id="rId2"/>
              </a:rPr>
              <a:t>runoob.com)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Linux</a:t>
            </a:r>
            <a:r>
              <a:rPr lang="zh-CN" altLang="en-US" sz="2000" dirty="0"/>
              <a:t>各发行版往往提供软件包管理器，通过</a:t>
            </a:r>
            <a:r>
              <a:rPr lang="en-US" altLang="zh-CN" sz="2000" dirty="0"/>
              <a:t>RUN</a:t>
            </a:r>
            <a:r>
              <a:rPr lang="zh-CN" altLang="en-US" sz="2000" dirty="0"/>
              <a:t>命令可以用这些管理器的</a:t>
            </a:r>
            <a:r>
              <a:rPr lang="en-US" altLang="zh-CN" sz="2000" dirty="0"/>
              <a:t>Shell</a:t>
            </a:r>
            <a:r>
              <a:rPr lang="zh-CN" altLang="en-US" sz="2000" dirty="0"/>
              <a:t>前端安装软件。例如，</a:t>
            </a:r>
            <a:r>
              <a:rPr lang="en-US" altLang="zh-CN" sz="2000" dirty="0"/>
              <a:t>Debian</a:t>
            </a:r>
            <a:r>
              <a:rPr lang="zh-CN" altLang="en-US" sz="2000" dirty="0"/>
              <a:t>和</a:t>
            </a:r>
            <a:r>
              <a:rPr lang="en-US" altLang="zh-CN" sz="2000" dirty="0"/>
              <a:t>Ubuntu</a:t>
            </a:r>
            <a:r>
              <a:rPr lang="zh-CN" altLang="en-US" sz="2000" dirty="0"/>
              <a:t>的</a:t>
            </a:r>
            <a:r>
              <a:rPr lang="en-US" altLang="zh-CN" sz="2000" dirty="0"/>
              <a:t>apt</a:t>
            </a:r>
            <a:r>
              <a:rPr lang="zh-CN" altLang="en-US" sz="2000" dirty="0"/>
              <a:t>，</a:t>
            </a:r>
            <a:r>
              <a:rPr lang="en-US" altLang="zh-CN" sz="2000" dirty="0"/>
              <a:t>Fedora</a:t>
            </a:r>
            <a:r>
              <a:rPr lang="zh-CN" altLang="en-US" sz="2000" dirty="0"/>
              <a:t>、</a:t>
            </a:r>
            <a:r>
              <a:rPr lang="en-US" altLang="zh-CN" sz="2000" dirty="0"/>
              <a:t>Centos</a:t>
            </a:r>
            <a:r>
              <a:rPr lang="zh-CN" altLang="en-US" sz="2000" dirty="0"/>
              <a:t>、</a:t>
            </a:r>
            <a:r>
              <a:rPr lang="en-US" altLang="zh-CN" sz="2000" dirty="0"/>
              <a:t>SUSE</a:t>
            </a:r>
            <a:r>
              <a:rPr lang="zh-CN" altLang="en-US" sz="2000" dirty="0"/>
              <a:t>的</a:t>
            </a:r>
            <a:r>
              <a:rPr lang="en-US" altLang="zh-CN" sz="2000" dirty="0"/>
              <a:t>yum</a:t>
            </a:r>
            <a:r>
              <a:rPr lang="zh-CN" altLang="en-US" sz="2000" dirty="0"/>
              <a:t>，</a:t>
            </a:r>
            <a:r>
              <a:rPr lang="en-US" altLang="zh-CN" sz="2000" dirty="0"/>
              <a:t>Alpine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apk</a:t>
            </a:r>
            <a:r>
              <a:rPr lang="zh-CN" altLang="en-US" sz="2000" dirty="0"/>
              <a:t>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6884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多步构建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 dirty="0"/>
              <a:t>5/30/2023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考虑一个场景：需要编译一个</a:t>
            </a:r>
            <a:r>
              <a:rPr lang="en-US" altLang="zh-CN" sz="2000" dirty="0"/>
              <a:t>go</a:t>
            </a:r>
            <a:r>
              <a:rPr lang="zh-CN" altLang="en-US" sz="2000" dirty="0"/>
              <a:t>程序，然后运行。编译好的二进制文件放到</a:t>
            </a:r>
            <a:r>
              <a:rPr lang="en-US" altLang="zh-CN" sz="2000" dirty="0"/>
              <a:t>Alpine</a:t>
            </a:r>
            <a:r>
              <a:rPr lang="zh-CN" altLang="en-US" sz="2000" dirty="0"/>
              <a:t>环境下即可运行，不需要</a:t>
            </a:r>
            <a:r>
              <a:rPr lang="en-US" altLang="zh-CN" sz="2000" dirty="0"/>
              <a:t>go</a:t>
            </a:r>
            <a:r>
              <a:rPr lang="zh-CN" altLang="en-US" sz="2000" dirty="0"/>
              <a:t>编译器。可以写两个</a:t>
            </a:r>
            <a:r>
              <a:rPr lang="en-US" altLang="zh-CN" sz="2000" dirty="0" err="1"/>
              <a:t>Dockerfile</a:t>
            </a:r>
            <a:r>
              <a:rPr lang="zh-CN" altLang="en-US" sz="2000" dirty="0"/>
              <a:t>，第一个镜像中有</a:t>
            </a:r>
            <a:r>
              <a:rPr lang="en-US" altLang="zh-CN" sz="2000" dirty="0"/>
              <a:t>go</a:t>
            </a:r>
            <a:r>
              <a:rPr lang="zh-CN" altLang="en-US" sz="2000" dirty="0"/>
              <a:t>编译器，用来编译；编译好后，把二进制文件复制到第二个镜像。也可以使用多部构建：</a:t>
            </a:r>
            <a:endParaRPr lang="en-US" altLang="zh-C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5DB24-A54D-F86C-1F24-75E5AF32019E}"/>
              </a:ext>
            </a:extLst>
          </p:cNvPr>
          <p:cNvSpPr txBox="1"/>
          <p:nvPr/>
        </p:nvSpPr>
        <p:spPr>
          <a:xfrm>
            <a:off x="601174" y="3429000"/>
            <a:ext cx="91984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golang:1.16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编译得到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go/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/github.com/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alexellis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-counter/app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alpine:latest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--from=0 /go/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/github.com/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alexellis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-counter/app ./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["./app"]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70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Compose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571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将软件打包进开发、分发和部署的标准单元中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容器是软件的标准单元，打包了代码和所有依赖，所以应用可以快速、可靠地运行在各个环境中。</a:t>
            </a:r>
            <a:r>
              <a:rPr lang="en-US" altLang="zh-CN" dirty="0"/>
              <a:t>Docker</a:t>
            </a:r>
            <a:r>
              <a:rPr lang="zh-CN" altLang="en-US" dirty="0"/>
              <a:t>容器镜像是一种轻量、独立、可执行的软件包裹，包含了运行应用的一切：代码，运行时，系统工具，系统库和设定。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容器镜像在运行时形成容器。在</a:t>
            </a:r>
            <a:r>
              <a:rPr lang="en-US" altLang="zh-CN" dirty="0"/>
              <a:t>Docker</a:t>
            </a:r>
            <a:r>
              <a:rPr lang="zh-CN" altLang="en-US" dirty="0"/>
              <a:t>场景下，镜像在</a:t>
            </a:r>
            <a:r>
              <a:rPr lang="en-US" altLang="zh-CN" dirty="0"/>
              <a:t>Docker</a:t>
            </a:r>
            <a:r>
              <a:rPr lang="zh-CN" altLang="en-US" dirty="0"/>
              <a:t>引擎上运行时形成容器。不论基于</a:t>
            </a:r>
            <a:r>
              <a:rPr lang="en-US" altLang="zh-CN" dirty="0"/>
              <a:t>Linux</a:t>
            </a:r>
            <a:r>
              <a:rPr lang="zh-CN" altLang="en-US" dirty="0"/>
              <a:t>还是</a:t>
            </a:r>
            <a:r>
              <a:rPr lang="en-US" altLang="zh-CN" dirty="0"/>
              <a:t>Windows</a:t>
            </a:r>
            <a:r>
              <a:rPr lang="zh-CN" altLang="en-US" dirty="0"/>
              <a:t>，容器化的软件总是同样运行，无论底层架构如何。容器把软件从环境隔离开，确保在开发和上线的差异下一致运行。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Placeholder 8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85AC5E8-ED87-C21D-7C91-28B0AF09A5D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676" r="2676"/>
          <a:stretch>
            <a:fillRect/>
          </a:stretch>
        </p:blipFill>
        <p:spPr/>
      </p:pic>
      <p:pic>
        <p:nvPicPr>
          <p:cNvPr id="13" name="Picture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6A60634-76B0-D14E-A7BA-0E236FED77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6427" b="164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Compose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 dirty="0"/>
              <a:t>5/30/2023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通常，每个容器只做一件事，几个容器共同组成一个系统。例如，</a:t>
            </a:r>
            <a:r>
              <a:rPr lang="en-US" sz="1600" dirty="0">
                <a:hlinkClick r:id="rId2"/>
              </a:rPr>
              <a:t>https://github.com/docker/awesome-compose/tree/master/nextcloud-redis-mariadb</a:t>
            </a:r>
            <a:r>
              <a:rPr lang="zh-CN" altLang="en-US" sz="1600" dirty="0"/>
              <a:t>这个例子中，</a:t>
            </a:r>
            <a:r>
              <a:rPr lang="en-US" sz="1600" dirty="0" err="1"/>
              <a:t>NextCloud</a:t>
            </a:r>
            <a:r>
              <a:rPr lang="zh-CN" altLang="en-US" sz="1600" dirty="0"/>
              <a:t>由</a:t>
            </a:r>
            <a:r>
              <a:rPr lang="en-US" sz="1600" dirty="0" err="1"/>
              <a:t>Apache、Redis、MariaDB</a:t>
            </a:r>
            <a:r>
              <a:rPr lang="zh-CN" altLang="en-US" sz="1600" dirty="0"/>
              <a:t>三个服务组成，创建了三个容器。运行一个软件项目可能需要启动若干容器，配置多个网络。如何高效管理多个容器？</a:t>
            </a:r>
            <a:endParaRPr lang="en-US" altLang="zh-CN" sz="1600" dirty="0"/>
          </a:p>
          <a:p>
            <a:pPr marL="0" indent="0">
              <a:buNone/>
            </a:pPr>
            <a:r>
              <a:rPr lang="en-US" sz="1600" dirty="0"/>
              <a:t>Docker Compose</a:t>
            </a:r>
            <a:r>
              <a:rPr lang="zh-CN" altLang="en-US" sz="1600" dirty="0"/>
              <a:t>是一个</a:t>
            </a:r>
            <a:r>
              <a:rPr lang="en-US" altLang="zh-CN" sz="1600" dirty="0"/>
              <a:t>Docker</a:t>
            </a:r>
            <a:r>
              <a:rPr lang="zh-CN" altLang="en-US" sz="1600" dirty="0"/>
              <a:t>客户端。之前介绍的</a:t>
            </a:r>
            <a:r>
              <a:rPr lang="en-US" altLang="zh-CN" sz="1600" dirty="0"/>
              <a:t>docker</a:t>
            </a:r>
            <a:r>
              <a:rPr lang="zh-CN" altLang="en-US" sz="1600" dirty="0"/>
              <a:t>命令管理的是</a:t>
            </a:r>
            <a:r>
              <a:rPr lang="en-US" altLang="zh-CN" sz="1600" dirty="0"/>
              <a:t>Docker</a:t>
            </a:r>
            <a:r>
              <a:rPr lang="zh-CN" altLang="en-US" sz="1600" dirty="0"/>
              <a:t>组件；而</a:t>
            </a:r>
            <a:r>
              <a:rPr lang="en-US" altLang="zh-CN" sz="1600" dirty="0"/>
              <a:t>Docker Compose</a:t>
            </a:r>
            <a:r>
              <a:rPr lang="zh-CN" altLang="en-US" sz="1600" dirty="0"/>
              <a:t>管理的是项目：通过</a:t>
            </a:r>
            <a:r>
              <a:rPr lang="en-US" sz="1600" dirty="0"/>
              <a:t>docker-</a:t>
            </a:r>
            <a:r>
              <a:rPr lang="en-US" sz="1600" dirty="0" err="1"/>
              <a:t>compose.yaml</a:t>
            </a:r>
            <a:r>
              <a:rPr lang="zh-CN" altLang="en-US" sz="1600" dirty="0"/>
              <a:t>配置若干容器、网络、存储以及部署的目标等，在</a:t>
            </a:r>
            <a:r>
              <a:rPr lang="en-US" sz="1600" dirty="0"/>
              <a:t>docker-</a:t>
            </a:r>
            <a:r>
              <a:rPr lang="en-US" sz="1600" dirty="0" err="1"/>
              <a:t>compose.yaml</a:t>
            </a:r>
            <a:r>
              <a:rPr lang="zh-CN" altLang="en-US" sz="1600" dirty="0"/>
              <a:t>所在目录只需一行命令即可启动他们。</a:t>
            </a:r>
          </a:p>
          <a:p>
            <a:r>
              <a:rPr lang="en-US" altLang="zh-CN" sz="1600" dirty="0"/>
              <a:t>docker compose up –d</a:t>
            </a:r>
          </a:p>
          <a:p>
            <a:pPr marL="0" indent="0">
              <a:buNone/>
            </a:pPr>
            <a:r>
              <a:rPr lang="zh-CN" altLang="en-US" sz="1600" dirty="0"/>
              <a:t>停止时用</a:t>
            </a:r>
          </a:p>
          <a:p>
            <a:r>
              <a:rPr lang="en-US" altLang="zh-CN" sz="1600" dirty="0"/>
              <a:t>docker compose down</a:t>
            </a:r>
          </a:p>
          <a:p>
            <a:pPr marL="0" indent="0">
              <a:buNone/>
            </a:pPr>
            <a:r>
              <a:rPr lang="en-US" sz="1400" i="1" dirty="0"/>
              <a:t>Docker Compose</a:t>
            </a:r>
            <a:r>
              <a:rPr lang="zh-CN" altLang="en-US" sz="1400" i="1" dirty="0"/>
              <a:t>集成于</a:t>
            </a:r>
            <a:r>
              <a:rPr lang="en-US" altLang="zh-CN" sz="1400" i="1" dirty="0"/>
              <a:t>Docker Desktop</a:t>
            </a:r>
            <a:r>
              <a:rPr lang="zh-CN" altLang="en-US" sz="1400" i="1" dirty="0"/>
              <a:t>中。目前命令为</a:t>
            </a:r>
            <a:r>
              <a:rPr lang="en-US" altLang="zh-CN" sz="1400" i="1" dirty="0"/>
              <a:t>docker compose</a:t>
            </a:r>
            <a:r>
              <a:rPr lang="zh-CN" altLang="en-US" sz="1400" i="1" dirty="0"/>
              <a:t>，早期版本的命令为</a:t>
            </a:r>
            <a:r>
              <a:rPr lang="en-US" sz="1400" i="1" dirty="0"/>
              <a:t>docker-compose。</a:t>
            </a:r>
          </a:p>
          <a:p>
            <a:pPr marL="0" indent="0">
              <a:buNone/>
            </a:pPr>
            <a:r>
              <a:rPr lang="zh-CN" altLang="en-US" sz="1600" dirty="0"/>
              <a:t>这个网站可以将</a:t>
            </a:r>
            <a:r>
              <a:rPr lang="en-US" sz="1600" dirty="0"/>
              <a:t>docker run</a:t>
            </a:r>
            <a:r>
              <a:rPr lang="zh-CN" altLang="en-US" sz="1600" dirty="0"/>
              <a:t>命令转换为</a:t>
            </a:r>
            <a:r>
              <a:rPr lang="en-US" sz="1600" dirty="0"/>
              <a:t>docker-</a:t>
            </a:r>
            <a:r>
              <a:rPr lang="en-US" sz="1600" dirty="0" err="1"/>
              <a:t>compose.yaml</a:t>
            </a:r>
            <a:r>
              <a:rPr lang="en-US" sz="1600" dirty="0"/>
              <a:t>。</a:t>
            </a:r>
          </a:p>
          <a:p>
            <a:r>
              <a:rPr lang="en-US" sz="1600" dirty="0">
                <a:hlinkClick r:id="rId3"/>
              </a:rPr>
              <a:t>https://www.composerize.com/</a:t>
            </a:r>
            <a:endParaRPr lang="en-US" sz="16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0024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r>
              <a:rPr lang="zh-CN" altLang="en-US" b="0" i="0" dirty="0">
                <a:solidFill>
                  <a:srgbClr val="2B2B2B"/>
                </a:solidFill>
                <a:effectLst/>
                <a:latin typeface="-apple-system"/>
              </a:rPr>
              <a:t>编排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-apple-system"/>
              </a:rPr>
              <a:t>Orchestration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0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3400"/>
              <a:t>容器编排</a:t>
            </a:r>
            <a:endParaRPr lang="en-US" sz="3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dirty="0"/>
              <a:t>生产环境中，仅靠</a:t>
            </a:r>
            <a:r>
              <a:rPr lang="en-US" altLang="zh-CN" sz="1400" dirty="0"/>
              <a:t>docker run</a:t>
            </a:r>
            <a:r>
              <a:rPr lang="zh-CN" altLang="en-US" sz="1400" dirty="0"/>
              <a:t>和</a:t>
            </a:r>
            <a:r>
              <a:rPr lang="en-US" altLang="zh-CN" sz="1400" dirty="0"/>
              <a:t>docker compose up</a:t>
            </a:r>
            <a:r>
              <a:rPr lang="zh-CN" altLang="en-US" sz="1400" dirty="0"/>
              <a:t>是不够的。容器出错了怎么办？怎样管理多台机器上的容器？容器编排可以解决这些问题，常见的工具有</a:t>
            </a:r>
            <a:r>
              <a:rPr lang="en-US" altLang="zh-CN" sz="1400" b="1" dirty="0"/>
              <a:t>Kubernetes</a:t>
            </a:r>
            <a:r>
              <a:rPr lang="zh-CN" altLang="en-US" sz="1400" dirty="0"/>
              <a:t>（</a:t>
            </a:r>
            <a:r>
              <a:rPr lang="en-US" altLang="zh-CN" sz="1400" b="1" dirty="0"/>
              <a:t>k8s</a:t>
            </a:r>
            <a:r>
              <a:rPr lang="zh-CN" altLang="en-US" sz="1400" dirty="0"/>
              <a:t>）、</a:t>
            </a:r>
            <a:r>
              <a:rPr lang="en-US" altLang="zh-CN" sz="1400" b="1" dirty="0"/>
              <a:t>Swarm</a:t>
            </a:r>
            <a:r>
              <a:rPr lang="zh-CN" altLang="en-US" sz="1400" dirty="0"/>
              <a:t>等。</a:t>
            </a:r>
            <a:endParaRPr lang="en-US" altLang="zh-CN" sz="1400" dirty="0"/>
          </a:p>
          <a:p>
            <a:pPr>
              <a:lnSpc>
                <a:spcPct val="100000"/>
              </a:lnSpc>
            </a:pPr>
            <a:endParaRPr lang="en-US" altLang="zh-CN" sz="1400" dirty="0"/>
          </a:p>
          <a:p>
            <a:pPr>
              <a:lnSpc>
                <a:spcPct val="100000"/>
              </a:lnSpc>
            </a:pPr>
            <a:r>
              <a:rPr lang="zh-CN" altLang="en-US" sz="1400" dirty="0"/>
              <a:t>这些工具能够调度容器，有人称之为容器技术的“操作系统”。容器编排可以在同一台机器或多台机器上工作。大致思路是，</a:t>
            </a:r>
            <a:r>
              <a:rPr lang="en-US" altLang="zh-CN" sz="1400" dirty="0"/>
              <a:t>Manager</a:t>
            </a:r>
            <a:r>
              <a:rPr lang="zh-CN" altLang="en-US" sz="1400" dirty="0"/>
              <a:t>了解到希望达到的状态（例如：运行</a:t>
            </a:r>
            <a:r>
              <a:rPr lang="en-US" altLang="zh-CN" sz="1400" dirty="0"/>
              <a:t>2</a:t>
            </a:r>
            <a:r>
              <a:rPr lang="zh-CN" altLang="en-US" sz="1400" dirty="0"/>
              <a:t>个</a:t>
            </a:r>
            <a:r>
              <a:rPr lang="en-US" altLang="zh-CN" sz="1400" dirty="0"/>
              <a:t>web</a:t>
            </a:r>
            <a:r>
              <a:rPr lang="zh-CN" altLang="en-US" sz="1400" dirty="0"/>
              <a:t>应用实例，暴露</a:t>
            </a:r>
            <a:r>
              <a:rPr lang="en-US" altLang="zh-CN" sz="1400" dirty="0"/>
              <a:t>80</a:t>
            </a:r>
            <a:r>
              <a:rPr lang="zh-CN" altLang="en-US" sz="1400" dirty="0"/>
              <a:t>端口），然后通知</a:t>
            </a:r>
            <a:r>
              <a:rPr lang="en-US" altLang="zh-CN" sz="1400" dirty="0"/>
              <a:t>Worker</a:t>
            </a:r>
            <a:r>
              <a:rPr lang="zh-CN" altLang="en-US" sz="1400" dirty="0"/>
              <a:t>启动相应的容器，提供配置，并检测其健康情况，处理故障等，尽可能地达到这个状态。容器编排还提供弹性伸缩、滚动更新等功能。</a:t>
            </a:r>
            <a:endParaRPr lang="en-US" altLang="zh-CN" sz="1400" dirty="0"/>
          </a:p>
          <a:p>
            <a:pPr marL="0">
              <a:lnSpc>
                <a:spcPct val="100000"/>
              </a:lnSpc>
            </a:pPr>
            <a:endParaRPr lang="en-US" altLang="zh-CN" sz="1400" dirty="0"/>
          </a:p>
        </p:txBody>
      </p:sp>
      <p:pic>
        <p:nvPicPr>
          <p:cNvPr id="4" name="Picture 3" descr="A diagram of a company&#10;&#10;Description automatically generated with low confidence">
            <a:extLst>
              <a:ext uri="{FF2B5EF4-FFF2-40B4-BE49-F238E27FC236}">
                <a16:creationId xmlns:a16="http://schemas.microsoft.com/office/drawing/2014/main" id="{151DB301-FC74-1921-F5F1-0B23B1ED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887823"/>
            <a:ext cx="6440424" cy="3026999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411479" y="6356350"/>
            <a:ext cx="14173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5/30/2023</a:t>
            </a:r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9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chemeClr val="bg2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</a:t>
            </a:r>
            <a:endParaRPr lang="en-US" dirty="0">
              <a:solidFill>
                <a:schemeClr val="bg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22220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/>
              <a:t>容器和虚拟机的对比</a:t>
            </a:r>
            <a:endParaRPr lang="en-US" altLang="zh-CN" sz="28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1"/>
            <a:ext cx="6007608" cy="11133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容器和虚拟机有类似的资源隔离和分配等优点，但是功能不同，因为容器虚拟化的是操作系统而不是硬件。容器更加便携和高效。</a:t>
            </a:r>
            <a:endParaRPr lang="en-US" altLang="zh-CN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4" name="Picture Placeholder 1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838A369-E9E2-9768-B1B2-607C96398C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608" r="9382" b="-474"/>
          <a:stretch/>
        </p:blipFill>
        <p:spPr>
          <a:xfrm>
            <a:off x="8148258" y="633410"/>
            <a:ext cx="3261015" cy="2875054"/>
          </a:xfrm>
          <a:prstGeom prst="rect">
            <a:avLst/>
          </a:prstGeom>
        </p:spPr>
      </p:pic>
      <p:pic>
        <p:nvPicPr>
          <p:cNvPr id="8" name="Picture Placeholder 7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D9B3B316-FCDC-8CB7-5A3A-69092D0EC93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50" t="-844" r="-396" b="-1154"/>
          <a:stretch/>
        </p:blipFill>
        <p:spPr>
          <a:xfrm>
            <a:off x="8156884" y="3489720"/>
            <a:ext cx="3261015" cy="26517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5E8F9D5-1266-9E86-4944-BFE506D90B1F}"/>
              </a:ext>
            </a:extLst>
          </p:cNvPr>
          <p:cNvSpPr txBox="1">
            <a:spLocks/>
          </p:cNvSpPr>
          <p:nvPr/>
        </p:nvSpPr>
        <p:spPr>
          <a:xfrm>
            <a:off x="841244" y="3430774"/>
            <a:ext cx="6007608" cy="2538705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虚拟机是硬件的抽象，将一台服务器变成多台。管理程序在一台机器上运行多台虚拟机，每台虚拟机都有一个完整的操作系统、应用程序、必要的二进制文件和库</a:t>
            </a:r>
            <a:r>
              <a:rPr lang="en-US" altLang="zh-CN" sz="2000" dirty="0"/>
              <a:t>——</a:t>
            </a:r>
            <a:r>
              <a:rPr lang="zh-CN" altLang="en-US" sz="2000" dirty="0"/>
              <a:t>通常占数十</a:t>
            </a:r>
            <a:r>
              <a:rPr lang="en-US" altLang="zh-CN" sz="2000" dirty="0"/>
              <a:t>GB</a:t>
            </a:r>
            <a:r>
              <a:rPr lang="zh-CN" altLang="en-US" sz="2000" dirty="0"/>
              <a:t>空间。虚拟机也可能启动缓慢。</a:t>
            </a:r>
            <a:endParaRPr lang="en-US" altLang="zh-CN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000000"/>
              </a:solidFill>
              <a:effectLst/>
              <a:latin typeface="Gilroy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Gilroy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Gilroy"/>
              </a:rPr>
              <a:t>容器是应用程序层的抽象，它将代码和依赖关系打包在一起。多个容器可以在同一台机器上运行，共享操作系统内核，每个容器在用户空间中作为独立进程运行。容器比虚拟机占用更少的空间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Gilroy"/>
              </a:rPr>
              <a:t>(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Gilroy"/>
              </a:rPr>
              <a:t>通常几十</a:t>
            </a:r>
            <a:r>
              <a:rPr lang="en-US" altLang="zh-CN" sz="2000" dirty="0">
                <a:solidFill>
                  <a:srgbClr val="000000"/>
                </a:solidFill>
                <a:latin typeface="Gilroy"/>
              </a:rPr>
              <a:t>MB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Gilroy"/>
              </a:rPr>
              <a:t>)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Gilroy"/>
              </a:rPr>
              <a:t>，通过容器更少的虚拟机和操作系统可以容纳更多应用程序。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34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Hub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 dirty="0"/>
              <a:t>5/30/2023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724406-1737-EC7A-FBBA-0A1E0960B7BC}"/>
              </a:ext>
            </a:extLst>
          </p:cNvPr>
          <p:cNvSpPr txBox="1"/>
          <p:nvPr/>
        </p:nvSpPr>
        <p:spPr>
          <a:xfrm>
            <a:off x="571500" y="2109484"/>
            <a:ext cx="7528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Docker Hub Container Image Library | App Containerization</a:t>
            </a:r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57C26CE-012E-B35B-04F9-D4A5468E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2562214"/>
            <a:ext cx="8614219" cy="405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5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BF9B6085-EADC-4D37-82F4-9B5B55210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17" r="617"/>
          <a:stretch/>
        </p:blipFill>
        <p:spPr/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8F8FD044-75E8-40EC-9FB0-C515A85311E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250" l="10417" r="89500">
                        <a14:foregroundMark x1="48500" y1="50417" x2="48500" y2="50417"/>
                        <a14:foregroundMark x1="49667" y1="88333" x2="49667" y2="91250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617" r="617"/>
          <a:stretch/>
        </p:blipFill>
        <p:spPr/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B089F130-278C-4ECC-9350-8F2CA8AE8B0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617" r="617"/>
          <a:stretch/>
        </p:blipFill>
        <p:spPr/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Awesome Compose</a:t>
            </a:r>
            <a:endParaRPr lang="en-US" dirty="0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AE478BD-FD23-419F-B263-D118B404F28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-630" t="-25415" r="-2" b="-33360"/>
          <a:stretch/>
        </p:blipFill>
        <p:spPr>
          <a:xfrm>
            <a:off x="2999232" y="2798064"/>
            <a:ext cx="1463040" cy="1481328"/>
          </a:xfrm>
        </p:spPr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FE63EC61-BAF6-4A58-9A38-A3E2265A0440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597" r="597"/>
          <a:stretch/>
        </p:blipFill>
        <p:spPr/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 dirty="0"/>
              <a:t>5/30/2023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8C90A15-9E96-4CA9-83EA-49AB7F1981A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zh-CN" dirty="0"/>
              <a:t>Awesome Compose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5744750-2CD0-4319-A8B5-DADF25ED571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Nginx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FA11B12-E514-47E0-8EF5-FD0B750A93B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640D080-6669-441A-9220-A6E428DD1EF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  <a:p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CFE66B6-B6A8-4238-9AF9-89E257E29B3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87B2471-18AE-4799-A4F4-EECC094915B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9A399-C3EE-9A90-9B63-1D126198C0BB}"/>
              </a:ext>
            </a:extLst>
          </p:cNvPr>
          <p:cNvSpPr txBox="1"/>
          <p:nvPr/>
        </p:nvSpPr>
        <p:spPr>
          <a:xfrm>
            <a:off x="1896014" y="5563005"/>
            <a:ext cx="8399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3"/>
              </a:rPr>
              <a:t>docker/awesome-compose: Awesome Docker Compose samples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8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Minecraft Server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 dirty="0"/>
              <a:t>5/30/2023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8C90A15-9E96-4CA9-83EA-49AB7F1981A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zh-CN" dirty="0"/>
              <a:t>Minecraft Server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docker run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-e EULA=TRUE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-d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-p 25565:25565 </a:t>
            </a:r>
            <a:r>
              <a:rPr lang="en-US" dirty="0">
                <a:solidFill>
                  <a:schemeClr val="accent6"/>
                </a:solidFill>
              </a:rPr>
              <a:t>--name mc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itzg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minecraft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-server</a:t>
            </a:r>
          </a:p>
          <a:p>
            <a:pPr lvl="1"/>
            <a:r>
              <a:rPr lang="en-US" dirty="0"/>
              <a:t>docker run：</a:t>
            </a:r>
            <a:r>
              <a:rPr lang="zh-CN" altLang="en-US" dirty="0"/>
              <a:t>从容器创建一个容器。</a:t>
            </a:r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dirty="0"/>
              <a:t> </a:t>
            </a:r>
            <a:r>
              <a:rPr lang="zh-CN" altLang="en-US" dirty="0"/>
              <a:t>在后台运行容器。默认会在前台运行，把输出打印到标准输出。</a:t>
            </a:r>
          </a:p>
          <a:p>
            <a:pPr lvl="1"/>
            <a:r>
              <a:rPr lang="en-US" altLang="zh-CN" dirty="0">
                <a:solidFill>
                  <a:schemeClr val="accent4"/>
                </a:solidFill>
              </a:rPr>
              <a:t>-</a:t>
            </a:r>
            <a:r>
              <a:rPr lang="en-US" dirty="0">
                <a:solidFill>
                  <a:schemeClr val="accent4"/>
                </a:solidFill>
              </a:rPr>
              <a:t>p </a:t>
            </a:r>
            <a:r>
              <a:rPr lang="zh-CN" altLang="en-US" dirty="0">
                <a:solidFill>
                  <a:schemeClr val="accent4"/>
                </a:solidFill>
              </a:rPr>
              <a:t>端口</a:t>
            </a:r>
            <a:r>
              <a:rPr lang="en-US" altLang="zh-CN" dirty="0">
                <a:solidFill>
                  <a:schemeClr val="accent4"/>
                </a:solidFill>
              </a:rPr>
              <a:t>1:</a:t>
            </a:r>
            <a:r>
              <a:rPr lang="zh-CN" altLang="en-US" dirty="0">
                <a:solidFill>
                  <a:schemeClr val="accent4"/>
                </a:solidFill>
              </a:rPr>
              <a:t>端口</a:t>
            </a:r>
            <a:r>
              <a:rPr lang="en-US" altLang="zh-CN" dirty="0">
                <a:solidFill>
                  <a:schemeClr val="accent4"/>
                </a:solidFill>
              </a:rPr>
              <a:t>2 </a:t>
            </a:r>
            <a:r>
              <a:rPr lang="zh-CN" altLang="en-US" dirty="0"/>
              <a:t>把容器的端口</a:t>
            </a:r>
            <a:r>
              <a:rPr lang="en-US" altLang="zh-CN" dirty="0"/>
              <a:t>2</a:t>
            </a:r>
            <a:r>
              <a:rPr lang="zh-CN" altLang="en-US" dirty="0"/>
              <a:t>映射到主机的端口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--</a:t>
            </a:r>
            <a:r>
              <a:rPr lang="en-US" dirty="0">
                <a:solidFill>
                  <a:schemeClr val="accent6"/>
                </a:solidFill>
              </a:rPr>
              <a:t>name </a:t>
            </a:r>
            <a:r>
              <a:rPr lang="zh-CN" altLang="en-US" dirty="0">
                <a:solidFill>
                  <a:schemeClr val="accent6"/>
                </a:solidFill>
              </a:rPr>
              <a:t>名字 </a:t>
            </a:r>
            <a:r>
              <a:rPr lang="zh-CN" altLang="en-US" dirty="0"/>
              <a:t>指定容器的名字。默认会分配一个随机名字。</a:t>
            </a:r>
          </a:p>
          <a:p>
            <a:pPr lvl="1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itzg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minecraft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-server </a:t>
            </a:r>
            <a:r>
              <a:rPr lang="zh-CN" altLang="en-US" dirty="0"/>
              <a:t>镜像。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8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示例：</a:t>
            </a:r>
            <a:r>
              <a:rPr lang="en-US" altLang="zh-CN"/>
              <a:t>Minecraft Server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/>
              <a:t>5/30/2023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8C90A15-9E96-4CA9-83EA-49AB7F1981A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zh-CN"/>
              <a:t>Minecraft Server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2AB8F3EF-6CAE-8548-8EA2-C4D2560BC7EA}"/>
              </a:ext>
            </a:extLst>
          </p:cNvPr>
          <p:cNvSpPr txBox="1">
            <a:spLocks/>
          </p:cNvSpPr>
          <p:nvPr/>
        </p:nvSpPr>
        <p:spPr>
          <a:xfrm>
            <a:off x="571500" y="2169898"/>
            <a:ext cx="11163300" cy="38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43922-F661-CC56-1728-01239153F208}"/>
              </a:ext>
            </a:extLst>
          </p:cNvPr>
          <p:cNvSpPr txBox="1"/>
          <p:nvPr/>
        </p:nvSpPr>
        <p:spPr>
          <a:xfrm>
            <a:off x="601175" y="2169898"/>
            <a:ext cx="60945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# docker-compose.yaml</a:t>
            </a:r>
          </a:p>
          <a:p>
            <a:pPr algn="l">
              <a:buFont typeface="+mj-lt"/>
              <a:buAutoNum type="arabicPeriod"/>
            </a:pPr>
            <a:endParaRPr lang="en-US" b="0" i="0">
              <a:solidFill>
                <a:srgbClr val="50A14F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minecraft</a:t>
            </a: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: itzg/minecraft-server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- </a:t>
            </a:r>
            <a:r>
              <a:rPr lang="en-US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"25565:25565"</a:t>
            </a:r>
            <a:endParaRPr 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EULA</a:t>
            </a: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"TRUE"</a:t>
            </a:r>
            <a:endParaRPr 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G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- </a:t>
            </a:r>
            <a:r>
              <a:rPr lang="en-US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"~/minecraft_data:/data"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6430100-163B-36BB-FEDF-5F718CDFDD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475294"/>
              </p:ext>
            </p:extLst>
          </p:nvPr>
        </p:nvGraphicFramePr>
        <p:xfrm>
          <a:off x="4639775" y="2709037"/>
          <a:ext cx="7552225" cy="2318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8367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Custom 1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0DB7ED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2713</Words>
  <Application>Microsoft Macintosh PowerPoint</Application>
  <PresentationFormat>宽屏</PresentationFormat>
  <Paragraphs>324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-apple-system</vt:lpstr>
      <vt:lpstr>Gilroy</vt:lpstr>
      <vt:lpstr>Arial</vt:lpstr>
      <vt:lpstr>Avenir Next LT Pro</vt:lpstr>
      <vt:lpstr>Calibri</vt:lpstr>
      <vt:lpstr>Consolas</vt:lpstr>
      <vt:lpstr>Segoe UI</vt:lpstr>
      <vt:lpstr>AccentBoxVTI</vt:lpstr>
      <vt:lpstr>Docker</vt:lpstr>
      <vt:lpstr>Docker</vt:lpstr>
      <vt:lpstr>Docker可以做什么</vt:lpstr>
      <vt:lpstr>将软件打包进开发、分发和部署的标准单元中</vt:lpstr>
      <vt:lpstr>容器和虚拟机的对比</vt:lpstr>
      <vt:lpstr>Docker Hub</vt:lpstr>
      <vt:lpstr>示例：Awesome Compose</vt:lpstr>
      <vt:lpstr>示例：Minecraft Server</vt:lpstr>
      <vt:lpstr>示例：Minecraft Server</vt:lpstr>
      <vt:lpstr>示例：NextCloud</vt:lpstr>
      <vt:lpstr>示例：WireGuard</vt:lpstr>
      <vt:lpstr>在容器中开发</vt:lpstr>
      <vt:lpstr>Docker的安装</vt:lpstr>
      <vt:lpstr>Windows</vt:lpstr>
      <vt:lpstr>MacOS</vt:lpstr>
      <vt:lpstr>Linux</vt:lpstr>
      <vt:lpstr>Docker Engine</vt:lpstr>
      <vt:lpstr>Docker Engine</vt:lpstr>
      <vt:lpstr>Docker组件</vt:lpstr>
      <vt:lpstr>Images</vt:lpstr>
      <vt:lpstr>Containers</vt:lpstr>
      <vt:lpstr>Containers</vt:lpstr>
      <vt:lpstr>Docker registries</vt:lpstr>
      <vt:lpstr>例：docker/getting-started</vt:lpstr>
      <vt:lpstr>Docker Build</vt:lpstr>
      <vt:lpstr>Docker Build</vt:lpstr>
      <vt:lpstr>Docker Build</vt:lpstr>
      <vt:lpstr>Docker Storage</vt:lpstr>
      <vt:lpstr>Docker Storage</vt:lpstr>
      <vt:lpstr>Docker Storage</vt:lpstr>
      <vt:lpstr>Docker Networking</vt:lpstr>
      <vt:lpstr>Docker Networking</vt:lpstr>
      <vt:lpstr>Docker Inspect</vt:lpstr>
      <vt:lpstr>例：mnist-docker</vt:lpstr>
      <vt:lpstr>写Dockerfile</vt:lpstr>
      <vt:lpstr>Dockerfile</vt:lpstr>
      <vt:lpstr>RUN &lt;command&gt;</vt:lpstr>
      <vt:lpstr>多步构建</vt:lpstr>
      <vt:lpstr>Docker Compose</vt:lpstr>
      <vt:lpstr>Docker Compose</vt:lpstr>
      <vt:lpstr>容器编排</vt:lpstr>
      <vt:lpstr>容器编排</vt:lpstr>
      <vt:lpstr>附录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Holn M.</dc:creator>
  <cp:lastModifiedBy>然 陈</cp:lastModifiedBy>
  <cp:revision>3</cp:revision>
  <dcterms:created xsi:type="dcterms:W3CDTF">2023-05-28T08:10:26Z</dcterms:created>
  <dcterms:modified xsi:type="dcterms:W3CDTF">2023-05-30T03:27:43Z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2023-05-28T08:22:33Z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ab66876a-fc23-4b40-a9e3-763c24e0ab7f</vt:lpwstr>
  </property>
  <property fmtid="{D5CDD505-2E9C-101B-9397-08002B2CF9AE}" pid="8" name="MSIP_Label_defa4170-0d19-0005-0004-bc88714345d2_ActionId">
    <vt:lpwstr>b362e544-7db0-4b22-b1a8-73230462ce1e</vt:lpwstr>
  </property>
  <property fmtid="{D5CDD505-2E9C-101B-9397-08002B2CF9AE}" pid="9" name="MSIP_Label_defa4170-0d19-0005-0004-bc88714345d2_ContentBits">
    <vt:lpwstr>0</vt:lpwstr>
  </property>
</Properties>
</file>