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2" r:id="rId2"/>
    <p:sldId id="429" r:id="rId3"/>
    <p:sldId id="431" r:id="rId4"/>
    <p:sldId id="43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93084-53C3-4D41-9C09-AF8810E82D9D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B04C-407A-4E30-92AE-914D18A6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B77654-DC41-416A-BE3E-48F8E5B13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B77654-DC41-416A-BE3E-48F8E5B13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B77654-DC41-416A-BE3E-48F8E5B13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9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1DA1-AEE0-4901-AC22-4AB8DF725C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981075"/>
            <a:ext cx="2745317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1" y="981075"/>
            <a:ext cx="8039100" cy="51450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D5C8-B889-4127-8E1A-DA6BA84FD0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B355C-F78B-412A-B99D-286EA36C1A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1CBCD-6AEA-4E03-89F5-67AC013F5D0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026535" y="588645"/>
            <a:ext cx="791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90072-98D8-4D19-A4FD-491B38D196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64D2-4548-4D70-BC8F-40E2B81C9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D4226-8A00-4B13-8BD5-0BA02A062F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31956-B08F-45CF-AAAE-D7110A88C1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4D73-BC72-44E2-82FB-E17267424CA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6CFA7-5AB6-4D88-A282-6772FDB8DEA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8A9B0-097E-4ED5-BE94-BC7DEA0013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981075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5"/>
            <a:ext cx="10972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0EB355C-F78B-412A-B99D-286EA36C1A2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602919" y="1514475"/>
            <a:ext cx="4986161" cy="1143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文件读写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52715B-72AB-4CD8-A8E6-ADF2165A5306}"/>
              </a:ext>
            </a:extLst>
          </p:cNvPr>
          <p:cNvSpPr txBox="1"/>
          <p:nvPr/>
        </p:nvSpPr>
        <p:spPr>
          <a:xfrm>
            <a:off x="0" y="90311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txt</a:t>
            </a:r>
            <a:r>
              <a:rPr lang="zh-CN" altLang="en-US" sz="2000" dirty="0"/>
              <a:t>文件操作方式：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1 </a:t>
            </a:r>
            <a:r>
              <a:rPr lang="zh-CN" altLang="en-US" sz="2000" dirty="0"/>
              <a:t>文件打开 </a:t>
            </a:r>
            <a:r>
              <a:rPr lang="en-US" altLang="zh-CN" sz="2000" dirty="0"/>
              <a:t>python </a:t>
            </a:r>
            <a:r>
              <a:rPr lang="zh-CN" altLang="en-US" sz="2000" dirty="0"/>
              <a:t>自带的函数 </a:t>
            </a:r>
            <a:r>
              <a:rPr lang="en-US" altLang="zh-CN" sz="2000" dirty="0"/>
              <a:t>open(name, mode)</a:t>
            </a:r>
          </a:p>
          <a:p>
            <a:pPr latinLnBrk="1"/>
            <a:r>
              <a:rPr lang="en-US" altLang="zh-CN" sz="2000" dirty="0"/>
              <a:t>	name : </a:t>
            </a:r>
            <a:r>
              <a:rPr lang="zh-CN" altLang="en-US" sz="2000" dirty="0"/>
              <a:t>一个包含了你要访问的文件名称的字符串值。</a:t>
            </a:r>
          </a:p>
          <a:p>
            <a:pPr latinLnBrk="1"/>
            <a:r>
              <a:rPr lang="en-US" altLang="zh-CN" sz="2000" dirty="0"/>
              <a:t>	mode : mode </a:t>
            </a:r>
            <a:r>
              <a:rPr lang="zh-CN" altLang="en-US" sz="2000" dirty="0"/>
              <a:t>决定了打开文件的模式：只读</a:t>
            </a:r>
            <a:r>
              <a:rPr lang="en-US" altLang="zh-CN" sz="2000" dirty="0"/>
              <a:t>(r)</a:t>
            </a:r>
            <a:r>
              <a:rPr lang="zh-CN" altLang="en-US" sz="2000" dirty="0"/>
              <a:t>，写入</a:t>
            </a:r>
            <a:r>
              <a:rPr lang="en-US" altLang="zh-CN" sz="2000" dirty="0"/>
              <a:t>(w)</a:t>
            </a:r>
            <a:r>
              <a:rPr lang="zh-CN" altLang="en-US" sz="2000" dirty="0"/>
              <a:t>，追加</a:t>
            </a:r>
            <a:r>
              <a:rPr lang="en-US" altLang="zh-CN" sz="2000" dirty="0"/>
              <a:t>(a)</a:t>
            </a:r>
            <a:r>
              <a:rPr lang="zh-CN" altLang="en-US" sz="2000" dirty="0"/>
              <a:t>等。这个参数是非强制的，默认文件访问模式为只读</a:t>
            </a:r>
            <a:r>
              <a:rPr lang="en-US" altLang="zh-CN" sz="2000" dirty="0"/>
              <a:t>(r)</a:t>
            </a:r>
          </a:p>
          <a:p>
            <a:pPr latinLnBrk="1"/>
            <a:endParaRPr lang="en-US" altLang="zh-CN" sz="2000" dirty="0"/>
          </a:p>
          <a:p>
            <a:pPr latinLnBrk="1"/>
            <a:r>
              <a:rPr lang="en-US" altLang="zh-CN" sz="2000" dirty="0"/>
              <a:t>2 </a:t>
            </a:r>
            <a:r>
              <a:rPr lang="zh-CN" altLang="en-US" sz="2000" dirty="0"/>
              <a:t>文件读取 ，</a:t>
            </a:r>
            <a:r>
              <a:rPr lang="en-US" altLang="zh-CN" sz="2000" dirty="0" err="1"/>
              <a:t>f.read</a:t>
            </a:r>
            <a:r>
              <a:rPr lang="en-US" altLang="zh-CN" sz="2000" dirty="0"/>
              <a:t>(name, ‘</a:t>
            </a:r>
            <a:r>
              <a:rPr lang="en-US" altLang="zh-CN" sz="2000" dirty="0" err="1"/>
              <a:t>rb</a:t>
            </a:r>
            <a:r>
              <a:rPr lang="en-US" altLang="zh-CN" sz="2000" dirty="0"/>
              <a:t>’)		</a:t>
            </a:r>
            <a:r>
              <a:rPr lang="zh-CN" altLang="en-US" sz="2000" dirty="0"/>
              <a:t>以二进制方式打开文件</a:t>
            </a:r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 </a:t>
            </a:r>
            <a:r>
              <a:rPr lang="zh-CN" altLang="en-US" sz="2000" dirty="0"/>
              <a:t>文件写入，</a:t>
            </a:r>
            <a:r>
              <a:rPr lang="en-US" altLang="zh-CN" sz="2000" dirty="0" err="1"/>
              <a:t>f.write</a:t>
            </a:r>
            <a:r>
              <a:rPr lang="en-US" altLang="zh-CN" sz="2000" dirty="0"/>
              <a:t>(“hello, boy”)</a:t>
            </a:r>
            <a:r>
              <a:rPr lang="zh-CN" altLang="en-US" sz="2000" dirty="0"/>
              <a:t>直接的写入数据是不行的，因为默认打开的是</a:t>
            </a:r>
            <a:r>
              <a:rPr lang="en-US" altLang="zh-CN" sz="2000" dirty="0"/>
              <a:t>'r' </a:t>
            </a:r>
            <a:r>
              <a:rPr lang="zh-CN" altLang="en-US" sz="2000" dirty="0"/>
              <a:t>只读模式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536F4D-871E-47CD-AA9A-0A7ABD8E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3103713"/>
            <a:ext cx="4374904" cy="12948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4B2A68-1AEF-48FD-8483-4C336632F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7" y="5036049"/>
            <a:ext cx="3107690" cy="1294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3B6F987-F3EA-44AA-847A-4E570463A9FD}"/>
              </a:ext>
            </a:extLst>
          </p:cNvPr>
          <p:cNvSpPr txBox="1"/>
          <p:nvPr/>
        </p:nvSpPr>
        <p:spPr>
          <a:xfrm>
            <a:off x="-1" y="936978"/>
            <a:ext cx="12045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分词模块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jieba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THULAC,SnowNLP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pynlpir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CoreNLP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pyLTP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 err="1"/>
              <a:t>jieba.cut</a:t>
            </a:r>
            <a:r>
              <a:rPr lang="en-US" altLang="zh-CN" sz="2000" dirty="0"/>
              <a:t>(text, </a:t>
            </a:r>
            <a:r>
              <a:rPr lang="en-US" altLang="zh-CN" sz="2000" dirty="0" err="1"/>
              <a:t>cut_all</a:t>
            </a:r>
            <a:r>
              <a:rPr lang="en-US" altLang="zh-CN" sz="2000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1BA8C7-44A1-42C8-84DC-E7290D40B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" t="291"/>
          <a:stretch/>
        </p:blipFill>
        <p:spPr>
          <a:xfrm>
            <a:off x="146756" y="2112898"/>
            <a:ext cx="3909765" cy="38476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231C4B-2B19-4A40-9942-D3F31DE2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05" y="2137307"/>
            <a:ext cx="600158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EC2070-E69D-43A0-8212-9835F0F4FD88}"/>
              </a:ext>
            </a:extLst>
          </p:cNvPr>
          <p:cNvSpPr txBox="1"/>
          <p:nvPr/>
        </p:nvSpPr>
        <p:spPr>
          <a:xfrm>
            <a:off x="0" y="936978"/>
            <a:ext cx="7066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分词模块 </a:t>
            </a:r>
            <a:r>
              <a:rPr lang="en-US" altLang="zh-CN" dirty="0" err="1"/>
              <a:t>snownlp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E6F29C-5DD1-4854-9970-D1DB349B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48" y="1398642"/>
            <a:ext cx="5294193" cy="13445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C05290-E794-48F1-9EE1-93A42D5D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8" y="3109383"/>
            <a:ext cx="4324174" cy="3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7969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</Words>
  <Application>Microsoft Office PowerPoint</Application>
  <PresentationFormat>宽屏</PresentationFormat>
  <Paragraphs>30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Times New Roman</vt:lpstr>
      <vt:lpstr>默认设计模板</vt:lpstr>
      <vt:lpstr>Python 文件读写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liushuai</dc:creator>
  <cp:lastModifiedBy>wzt</cp:lastModifiedBy>
  <cp:revision>94</cp:revision>
  <dcterms:created xsi:type="dcterms:W3CDTF">2018-07-12T13:40:00Z</dcterms:created>
  <dcterms:modified xsi:type="dcterms:W3CDTF">2019-09-11T12:54:37Z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