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2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1150696014@qq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1150696014@qq.co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1150696014@qq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倒排索引构建与查询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4</a:t>
            </a:r>
            <a:r>
              <a:rPr lang="zh-CN" altLang="en-US" dirty="0"/>
              <a:t>课时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知识回顾：构建倒排索引的过程</a:t>
            </a:r>
          </a:p>
        </p:txBody>
      </p:sp>
      <p:graphicFrame>
        <p:nvGraphicFramePr>
          <p:cNvPr id="5" name="对象 2"/>
          <p:cNvGraphicFramePr>
            <a:graphicFrameLocks noChangeAspect="1"/>
          </p:cNvGraphicFramePr>
          <p:nvPr/>
        </p:nvGraphicFramePr>
        <p:xfrm>
          <a:off x="381000" y="1219200"/>
          <a:ext cx="14478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1358850" imgH="5079813" progId="">
                  <p:embed/>
                </p:oleObj>
              </mc:Choice>
              <mc:Fallback>
                <p:oleObj name="Worksheet" r:id="rId3" imgW="1358850" imgH="5079813" progId="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1447800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3400" y="9144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词条序列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743200" y="125571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5" imgW="1358850" imgH="5422700" progId="Excel.Sheet.8">
                  <p:embed/>
                </p:oleObj>
              </mc:Choice>
              <mc:Fallback>
                <p:oleObj name="Worksheet" r:id="rId5" imgW="1358850" imgH="54227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55713"/>
                        <a:ext cx="1217613" cy="492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209800" y="335915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057400" y="2819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排序</a:t>
            </a: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5600" y="1163638"/>
            <a:ext cx="280193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4572000" y="351155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495800" y="300355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合并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任务</a:t>
            </a:r>
            <a:r>
              <a:rPr lang="en-US" altLang="zh-CN" sz="4000" dirty="0"/>
              <a:t>1 </a:t>
            </a:r>
            <a:r>
              <a:rPr lang="zh-CN" altLang="en-US" sz="4000" dirty="0"/>
              <a:t>倒排索引构建</a:t>
            </a:r>
            <a:endParaRPr lang="en-US" altLang="zh-CN" sz="4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助教邮箱  </a:t>
            </a:r>
            <a:r>
              <a:rPr lang="en-US" altLang="zh-CN" sz="2000" dirty="0">
                <a:hlinkClick r:id="rId2"/>
              </a:rPr>
              <a:t>1150696014@qq.com</a:t>
            </a:r>
            <a:r>
              <a:rPr lang="en-US" altLang="zh-CN" sz="2000" dirty="0"/>
              <a:t>  </a:t>
            </a:r>
            <a:r>
              <a:rPr lang="zh-CN" altLang="en-US" sz="2000" dirty="0"/>
              <a:t>李磊，有任何问题请发邮件咨询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请编写程序（任意开发语言，推荐</a:t>
            </a:r>
            <a:r>
              <a:rPr lang="en-US" altLang="zh-CN" sz="2000" dirty="0"/>
              <a:t>python3</a:t>
            </a:r>
            <a:r>
              <a:rPr lang="zh-CN" altLang="en-US" sz="2000" dirty="0"/>
              <a:t>）为本目录下的</a:t>
            </a:r>
            <a:r>
              <a:rPr lang="en-US" altLang="zh-CN" sz="2000" dirty="0"/>
              <a:t>1.txt</a:t>
            </a:r>
            <a:r>
              <a:rPr lang="zh-CN" altLang="en-US" sz="2000" dirty="0"/>
              <a:t>文件构建倒排索引，保存在</a:t>
            </a:r>
            <a:r>
              <a:rPr lang="en-US" altLang="zh-CN" sz="2000" dirty="0"/>
              <a:t>2_generated.txt(</a:t>
            </a:r>
            <a:r>
              <a:rPr lang="zh-CN" altLang="en-US" sz="2000" dirty="0"/>
              <a:t>每行格式：词条</a:t>
            </a:r>
            <a:r>
              <a:rPr lang="en-US" altLang="zh-CN" sz="2000" dirty="0"/>
              <a:t>\</a:t>
            </a:r>
            <a:r>
              <a:rPr lang="en-US" altLang="zh-CN" sz="2000" dirty="0" err="1"/>
              <a:t>tDocFreq\tdocID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docID</a:t>
            </a:r>
            <a:r>
              <a:rPr lang="zh-CN" altLang="en-US" sz="2000" dirty="0"/>
              <a:t>，</a:t>
            </a:r>
            <a:r>
              <a:rPr lang="en-US" altLang="zh-CN" sz="2000" dirty="0"/>
              <a:t>\t</a:t>
            </a:r>
            <a:r>
              <a:rPr lang="zh-CN" altLang="en-US" sz="2000" dirty="0"/>
              <a:t>指换行符，</a:t>
            </a:r>
            <a:r>
              <a:rPr lang="en-US" altLang="zh-CN" sz="2000" dirty="0" err="1"/>
              <a:t>docID</a:t>
            </a:r>
            <a:r>
              <a:rPr lang="zh-CN" altLang="en-US" sz="2000" dirty="0"/>
              <a:t>间使用空格</a:t>
            </a:r>
            <a:r>
              <a:rPr lang="en-US" altLang="zh-CN" sz="2000" dirty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文本处理要求</a:t>
            </a:r>
            <a:r>
              <a:rPr lang="en-US" altLang="zh-CN" sz="2000" dirty="0"/>
              <a:t>:</a:t>
            </a:r>
            <a:r>
              <a:rPr lang="zh-CN" altLang="en-US" sz="2000" dirty="0"/>
              <a:t>不要求做词条变化如</a:t>
            </a:r>
            <a:r>
              <a:rPr lang="en-US" altLang="zh-CN" sz="2000" dirty="0"/>
              <a:t>friends -&gt; friend</a:t>
            </a:r>
            <a:r>
              <a:rPr lang="zh-CN" altLang="en-US" sz="2000" dirty="0"/>
              <a:t>等</a:t>
            </a:r>
            <a:r>
              <a:rPr lang="en-US" altLang="zh-CN" sz="2000" dirty="0"/>
              <a:t>;</a:t>
            </a:r>
            <a:r>
              <a:rPr lang="zh-CN" altLang="en-US" sz="2000" dirty="0"/>
              <a:t>直接用空格作为分割符</a:t>
            </a:r>
            <a:r>
              <a:rPr lang="en-US" altLang="zh-CN" sz="2000" dirty="0"/>
              <a:t>;</a:t>
            </a:r>
            <a:r>
              <a:rPr lang="zh-CN" altLang="en-US" sz="2000" b="1" dirty="0"/>
              <a:t>都转成小写</a:t>
            </a:r>
            <a:r>
              <a:rPr lang="en-US" altLang="zh-CN" sz="2000" b="1" dirty="0"/>
              <a:t>A-&gt;a</a:t>
            </a:r>
            <a:r>
              <a:rPr lang="en-US" altLang="zh-CN" sz="2000" dirty="0"/>
              <a:t>;</a:t>
            </a:r>
            <a:r>
              <a:rPr lang="zh-CN" altLang="en-US" sz="2000" dirty="0"/>
              <a:t>符号</a:t>
            </a:r>
            <a:r>
              <a:rPr lang="en-US" altLang="zh-CN" sz="2000" dirty="0"/>
              <a:t>(</a:t>
            </a:r>
            <a:r>
              <a:rPr lang="zh-CN" altLang="en-US" sz="2000" dirty="0"/>
              <a:t>例如</a:t>
            </a:r>
            <a:r>
              <a:rPr lang="en-US" altLang="zh-CN" sz="2000" dirty="0"/>
              <a:t>,)</a:t>
            </a:r>
            <a:r>
              <a:rPr lang="zh-CN" altLang="en-US" sz="2000" dirty="0"/>
              <a:t>和符号混合字母</a:t>
            </a:r>
            <a:r>
              <a:rPr lang="en-US" altLang="zh-CN" sz="2000" dirty="0"/>
              <a:t>(</a:t>
            </a:r>
            <a:r>
              <a:rPr lang="zh-CN" altLang="en-US" sz="2000" dirty="0"/>
              <a:t>例如</a:t>
            </a:r>
            <a:r>
              <a:rPr lang="en-US" altLang="zh-CN" sz="2000" dirty="0"/>
              <a:t>68-years-old)</a:t>
            </a:r>
            <a:r>
              <a:rPr lang="zh-CN" altLang="en-US" sz="2000" dirty="0"/>
              <a:t>，空字符串（因</a:t>
            </a:r>
            <a:r>
              <a:rPr lang="en-US" altLang="zh-CN" sz="2000" dirty="0"/>
              <a:t>split</a:t>
            </a:r>
            <a:r>
              <a:rPr lang="zh-CN" altLang="en-US" sz="2000" dirty="0"/>
              <a:t>函数产生）等非标准单词均视为单词参与统计，不做特殊处理（即空格分割得到的单个字符串不做进一步处理）</a:t>
            </a:r>
            <a:r>
              <a:rPr lang="en-US" altLang="zh-CN" sz="2000" dirty="0"/>
              <a:t>;</a:t>
            </a:r>
            <a:r>
              <a:rPr lang="zh-CN" altLang="en-US" sz="2000" b="1" dirty="0"/>
              <a:t>把出现次数排名</a:t>
            </a:r>
            <a:r>
              <a:rPr lang="en-US" altLang="zh-CN" sz="2000" b="1" dirty="0"/>
              <a:t>Top 100</a:t>
            </a:r>
            <a:r>
              <a:rPr lang="zh-CN" altLang="en-US" sz="2000" b="1" dirty="0"/>
              <a:t>的字符串去掉</a:t>
            </a:r>
            <a:endParaRPr lang="en-US" altLang="zh-CN" sz="2000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如果你在本目录成功产生了</a:t>
            </a:r>
            <a:r>
              <a:rPr lang="en-US" altLang="zh-CN" sz="2000" dirty="0"/>
              <a:t>2_generated.txt</a:t>
            </a:r>
            <a:r>
              <a:rPr lang="zh-CN" altLang="en-US" sz="2000" dirty="0"/>
              <a:t>文件，执行</a:t>
            </a:r>
            <a:r>
              <a:rPr lang="en-US" altLang="zh-CN" sz="2000" dirty="0"/>
              <a:t>python </a:t>
            </a:r>
            <a:r>
              <a:rPr lang="en-US" altLang="zh-CN" sz="2000" dirty="0" err="1"/>
              <a:t>compare_index.py</a:t>
            </a:r>
            <a:r>
              <a:rPr lang="zh-CN" altLang="en-US" sz="2000" dirty="0"/>
              <a:t>，将会对比</a:t>
            </a:r>
            <a:r>
              <a:rPr lang="en-US" altLang="zh-CN" sz="2000" dirty="0"/>
              <a:t>2_generated.txt</a:t>
            </a:r>
            <a:r>
              <a:rPr lang="zh-CN" altLang="en-US" sz="2000" dirty="0"/>
              <a:t>文件和</a:t>
            </a:r>
            <a:r>
              <a:rPr lang="en-US" altLang="zh-CN" sz="2000" dirty="0"/>
              <a:t>2_standard.txt</a:t>
            </a:r>
            <a:r>
              <a:rPr lang="zh-CN" altLang="en-US" sz="2000" dirty="0"/>
              <a:t>文件，如果相同会输出</a:t>
            </a:r>
            <a:r>
              <a:rPr lang="en-US" altLang="zh-CN" sz="2000" dirty="0"/>
              <a:t>same</a:t>
            </a:r>
            <a:r>
              <a:rPr lang="zh-CN" altLang="en-US" sz="2000" dirty="0"/>
              <a:t>，代表倒排索引构建正确</a:t>
            </a:r>
            <a:r>
              <a:rPr lang="en-US" altLang="zh-CN" sz="2000" dirty="0"/>
              <a:t>;</a:t>
            </a:r>
            <a:r>
              <a:rPr lang="zh-CN" altLang="en-US" sz="2000" dirty="0"/>
              <a:t>如果不同，会输出不同的行，请以</a:t>
            </a:r>
            <a:r>
              <a:rPr lang="en-US" altLang="zh-CN" sz="2000" dirty="0"/>
              <a:t>2_standard.txt</a:t>
            </a:r>
            <a:r>
              <a:rPr lang="zh-CN" altLang="en-US" sz="2000" dirty="0"/>
              <a:t>为准调试你的程序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任务</a:t>
            </a:r>
            <a:r>
              <a:rPr lang="en-US" altLang="zh-CN" sz="4000" dirty="0"/>
              <a:t>1 </a:t>
            </a:r>
            <a:r>
              <a:rPr lang="zh-CN" altLang="en-US" sz="4000" dirty="0"/>
              <a:t>倒排索引构建 实现思路参考</a:t>
            </a:r>
            <a:endParaRPr lang="en-US" altLang="zh-CN" sz="4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51" y="2160389"/>
            <a:ext cx="87709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3568" y="119675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先将</a:t>
            </a:r>
            <a:r>
              <a:rPr lang="en-US" altLang="zh-CN" dirty="0"/>
              <a:t>1.txt</a:t>
            </a:r>
            <a:r>
              <a:rPr lang="zh-CN" altLang="en-US" dirty="0"/>
              <a:t>按行读取，每行数据先用</a:t>
            </a:r>
            <a:r>
              <a:rPr lang="en-US" altLang="zh-CN" dirty="0"/>
              <a:t>\t</a:t>
            </a:r>
            <a:r>
              <a:rPr lang="zh-CN" altLang="en-US" dirty="0"/>
              <a:t>划分为前后两个部分，前一部分是文档号，后一部分是内容。再将内容用空格分割成数组，顺便转成小写。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414908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注：符号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,)</a:t>
            </a:r>
            <a:r>
              <a:rPr lang="zh-CN" altLang="en-US" dirty="0"/>
              <a:t>和符号混合字母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68-years-old)</a:t>
            </a:r>
            <a:r>
              <a:rPr lang="zh-CN" altLang="en-US" dirty="0"/>
              <a:t>，空字符串（因</a:t>
            </a:r>
            <a:r>
              <a:rPr lang="en-US" altLang="zh-CN" dirty="0"/>
              <a:t>split</a:t>
            </a:r>
            <a:r>
              <a:rPr lang="zh-CN" altLang="en-US" dirty="0"/>
              <a:t>函数产生）等非标准单词均视为单词参与统计，不做特殊处理（即空格分割得到的单个字符串不做进一步处理）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5157192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对于每个词，实现如下逻辑（先排序再计数 </a:t>
            </a:r>
            <a:r>
              <a:rPr lang="en-US" altLang="zh-CN" dirty="0"/>
              <a:t>or </a:t>
            </a:r>
            <a:r>
              <a:rPr lang="zh-CN" altLang="en-US" b="1" dirty="0"/>
              <a:t>先计数再排序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sz="1400" dirty="0"/>
              <a:t>if </a:t>
            </a:r>
            <a:r>
              <a:rPr lang="zh-CN" altLang="en-US" sz="1400" dirty="0"/>
              <a:t>如果该词已经出现过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    </a:t>
            </a:r>
            <a:r>
              <a:rPr lang="zh-CN" altLang="en-US" sz="1400" dirty="0"/>
              <a:t>频率加</a:t>
            </a:r>
            <a:r>
              <a:rPr lang="en-US" altLang="zh-CN" sz="1400" dirty="0"/>
              <a:t>1</a:t>
            </a:r>
          </a:p>
          <a:p>
            <a:r>
              <a:rPr lang="en-US" altLang="zh-CN" sz="1400" dirty="0"/>
              <a:t>    </a:t>
            </a:r>
            <a:r>
              <a:rPr lang="zh-CN" altLang="en-US" sz="1400" dirty="0"/>
              <a:t>记录文档号，某词单篇文章内多次出现只记录一次文档号（即文档号应是一个标记位。而不是追加到数组，追加将导致重复的文档号）</a:t>
            </a:r>
          </a:p>
          <a:p>
            <a:r>
              <a:rPr lang="en-US" altLang="zh-CN" sz="1400" dirty="0"/>
              <a:t>else </a:t>
            </a:r>
            <a:r>
              <a:rPr lang="zh-CN" altLang="en-US" sz="1400" dirty="0"/>
              <a:t>没出现过则初始化统计对象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    </a:t>
            </a:r>
            <a:r>
              <a:rPr lang="zh-CN" altLang="en-US" sz="1400" dirty="0"/>
              <a:t>词频初始化为</a:t>
            </a:r>
            <a:r>
              <a:rPr lang="en-US" altLang="zh-CN" sz="1400" dirty="0"/>
              <a:t>1</a:t>
            </a:r>
            <a:r>
              <a:rPr lang="zh-CN" altLang="en-US" sz="1400" dirty="0"/>
              <a:t>，记录本次的文档号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任务</a:t>
            </a:r>
            <a:r>
              <a:rPr lang="en-US" altLang="zh-CN" sz="4000" dirty="0"/>
              <a:t>1 </a:t>
            </a:r>
            <a:r>
              <a:rPr lang="zh-CN" altLang="en-US" sz="4000" dirty="0"/>
              <a:t>倒排索引构建 实现思路参考</a:t>
            </a:r>
            <a:endParaRPr lang="en-US" altLang="zh-C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412776"/>
            <a:ext cx="828092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如果你记录词频和文档号的数据结构不是数组，将你的所有统计数据转存到一个数组中，调用编程语言内置的</a:t>
            </a:r>
            <a:r>
              <a:rPr lang="en-US" altLang="zh-CN" dirty="0"/>
              <a:t>sort</a:t>
            </a:r>
            <a:r>
              <a:rPr lang="zh-CN" altLang="en-US" dirty="0"/>
              <a:t>功能，以词频为键进行排序，然后将前</a:t>
            </a:r>
            <a:r>
              <a:rPr lang="en-US" altLang="zh-CN" dirty="0"/>
              <a:t>100</a:t>
            </a:r>
            <a:r>
              <a:rPr lang="zh-CN" altLang="en-US" dirty="0"/>
              <a:t>个高频词去掉。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继续调用</a:t>
            </a:r>
            <a:r>
              <a:rPr lang="en-US" altLang="zh-CN" dirty="0"/>
              <a:t>sort,</a:t>
            </a:r>
            <a:r>
              <a:rPr lang="zh-CN" altLang="en-US" dirty="0"/>
              <a:t>这次以词为键，系统默认会以</a:t>
            </a:r>
            <a:r>
              <a:rPr lang="en-US" altLang="zh-CN" dirty="0"/>
              <a:t>ASCII</a:t>
            </a:r>
            <a:r>
              <a:rPr lang="zh-CN" altLang="en-US" dirty="0"/>
              <a:t>序排序你的数据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将数组内的数据保存在</a:t>
            </a:r>
            <a:r>
              <a:rPr lang="en-US" altLang="zh-CN" dirty="0"/>
              <a:t>2_generated.txt(</a:t>
            </a:r>
            <a:r>
              <a:rPr lang="zh-CN" altLang="en-US" dirty="0"/>
              <a:t>每行格式：词条</a:t>
            </a:r>
            <a:r>
              <a:rPr lang="en-US" altLang="zh-CN" dirty="0"/>
              <a:t>\</a:t>
            </a:r>
            <a:r>
              <a:rPr lang="en-US" altLang="zh-CN" dirty="0" err="1"/>
              <a:t>tDocFreq\tdocID</a:t>
            </a:r>
            <a:r>
              <a:rPr lang="en-US" altLang="zh-CN" dirty="0"/>
              <a:t> </a:t>
            </a:r>
            <a:r>
              <a:rPr lang="en-US" altLang="zh-CN" dirty="0" err="1"/>
              <a:t>docID</a:t>
            </a:r>
            <a:r>
              <a:rPr lang="zh-CN" altLang="en-US" dirty="0"/>
              <a:t>，</a:t>
            </a:r>
            <a:r>
              <a:rPr lang="en-US" altLang="zh-CN" dirty="0"/>
              <a:t>\t</a:t>
            </a:r>
            <a:r>
              <a:rPr lang="zh-CN" altLang="en-US" dirty="0"/>
              <a:t>指换行符，</a:t>
            </a:r>
            <a:r>
              <a:rPr lang="en-US" altLang="zh-CN" dirty="0" err="1"/>
              <a:t>docID</a:t>
            </a:r>
            <a:r>
              <a:rPr lang="zh-CN" altLang="en-US" dirty="0"/>
              <a:t>间使用空格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如果你在本目录成功产生了</a:t>
            </a:r>
            <a:r>
              <a:rPr lang="en-US" altLang="zh-CN" dirty="0"/>
              <a:t>2_generated.txt</a:t>
            </a:r>
            <a:r>
              <a:rPr lang="zh-CN" altLang="en-US" dirty="0"/>
              <a:t>文件，执行</a:t>
            </a:r>
            <a:r>
              <a:rPr lang="en-US" altLang="zh-CN" dirty="0"/>
              <a:t>python </a:t>
            </a:r>
            <a:r>
              <a:rPr lang="en-US" altLang="zh-CN" dirty="0" err="1"/>
              <a:t>compare_index.py</a:t>
            </a:r>
            <a:r>
              <a:rPr lang="zh-CN" altLang="en-US" dirty="0"/>
              <a:t>，将会对比</a:t>
            </a:r>
            <a:r>
              <a:rPr lang="en-US" altLang="zh-CN" dirty="0"/>
              <a:t>2_generated.txt</a:t>
            </a:r>
            <a:r>
              <a:rPr lang="zh-CN" altLang="en-US" dirty="0"/>
              <a:t>文件和</a:t>
            </a:r>
            <a:r>
              <a:rPr lang="en-US" altLang="zh-CN" dirty="0"/>
              <a:t>2_standard.txt</a:t>
            </a:r>
            <a:r>
              <a:rPr lang="zh-CN" altLang="en-US" dirty="0"/>
              <a:t>文件，如果相同会输出</a:t>
            </a:r>
            <a:r>
              <a:rPr lang="en-US" altLang="zh-CN" dirty="0"/>
              <a:t>same</a:t>
            </a:r>
            <a:r>
              <a:rPr lang="zh-CN" altLang="en-US" dirty="0"/>
              <a:t>，代表倒排索引构建正确</a:t>
            </a:r>
            <a:r>
              <a:rPr lang="en-US" altLang="zh-CN" dirty="0"/>
              <a:t>;</a:t>
            </a:r>
            <a:r>
              <a:rPr lang="zh-CN" altLang="en-US" dirty="0"/>
              <a:t>如果不同，会输出不同的行，请以</a:t>
            </a:r>
            <a:r>
              <a:rPr lang="en-US" altLang="zh-CN" dirty="0"/>
              <a:t>2_standard.txt</a:t>
            </a:r>
            <a:r>
              <a:rPr lang="zh-CN" altLang="en-US" dirty="0"/>
              <a:t>为准调试你的程序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任务</a:t>
            </a:r>
            <a:r>
              <a:rPr lang="en-US" altLang="zh-CN" sz="4000" dirty="0"/>
              <a:t>2 </a:t>
            </a:r>
            <a:r>
              <a:rPr lang="zh-CN" altLang="en-US" sz="4000" dirty="0"/>
              <a:t>倒排索引查询</a:t>
            </a:r>
            <a:endParaRPr lang="en-US" altLang="zh-CN" sz="4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助教邮箱  </a:t>
            </a:r>
            <a:r>
              <a:rPr lang="en-US" altLang="zh-CN" sz="2000" dirty="0">
                <a:hlinkClick r:id="rId2"/>
              </a:rPr>
              <a:t>1150696014@qq.com</a:t>
            </a:r>
            <a:r>
              <a:rPr lang="en-US" altLang="zh-CN" sz="2000" dirty="0"/>
              <a:t>  </a:t>
            </a:r>
            <a:r>
              <a:rPr lang="zh-CN" altLang="en-US" sz="2000" dirty="0"/>
              <a:t>李磊，有任何问题请发邮件咨询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如果你已经完成了任务</a:t>
            </a:r>
            <a:r>
              <a:rPr lang="en-US" altLang="zh-CN" sz="2000" dirty="0"/>
              <a:t>1</a:t>
            </a:r>
            <a:r>
              <a:rPr lang="zh-CN" altLang="en-US" sz="2000" dirty="0"/>
              <a:t>，则你有一个倒排索引保存在保存在</a:t>
            </a:r>
            <a:r>
              <a:rPr lang="en-US" altLang="zh-CN" sz="2000" dirty="0"/>
              <a:t>2_generated.txt</a:t>
            </a:r>
            <a:r>
              <a:rPr lang="zh-CN" altLang="en-US" sz="2000" dirty="0"/>
              <a:t>，请编写程序（任意开发语言，推荐</a:t>
            </a:r>
            <a:r>
              <a:rPr lang="en-US" altLang="zh-CN" sz="2000" dirty="0"/>
              <a:t>python3</a:t>
            </a:r>
            <a:r>
              <a:rPr lang="zh-CN" altLang="en-US" sz="2000" dirty="0"/>
              <a:t>）加载</a:t>
            </a:r>
            <a:r>
              <a:rPr lang="en-US" altLang="zh-CN" sz="2000" dirty="0"/>
              <a:t>2_generated.txt</a:t>
            </a:r>
            <a:r>
              <a:rPr lang="zh-CN" altLang="en-US" sz="2000" dirty="0"/>
              <a:t>和</a:t>
            </a:r>
            <a:r>
              <a:rPr lang="en-US" altLang="zh-CN" sz="2000" dirty="0"/>
              <a:t>3.txt</a:t>
            </a:r>
            <a:r>
              <a:rPr lang="zh-CN" altLang="en-US" sz="2000" dirty="0"/>
              <a:t>，</a:t>
            </a:r>
            <a:r>
              <a:rPr lang="en-US" altLang="zh-CN" sz="2000" dirty="0"/>
              <a:t>3.txt</a:t>
            </a:r>
            <a:r>
              <a:rPr lang="zh-CN" altLang="en-US" sz="2000" dirty="0"/>
              <a:t>中包含了布尔查询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布尔查询有三种形式，</a:t>
            </a:r>
            <a:r>
              <a:rPr lang="en-US" altLang="zh-CN" sz="2000" b="1" dirty="0">
                <a:highlight>
                  <a:srgbClr val="FFFF00"/>
                </a:highlight>
              </a:rPr>
              <a:t>X(</a:t>
            </a:r>
            <a:r>
              <a:rPr lang="zh-CN" altLang="en-US" sz="2000" b="1" dirty="0">
                <a:highlight>
                  <a:srgbClr val="FFFF00"/>
                </a:highlight>
              </a:rPr>
              <a:t>返回出现了</a:t>
            </a:r>
            <a:r>
              <a:rPr lang="en-US" altLang="zh-CN" sz="2000" b="1" dirty="0">
                <a:highlight>
                  <a:srgbClr val="FFFF00"/>
                </a:highlight>
              </a:rPr>
              <a:t>X</a:t>
            </a:r>
            <a:r>
              <a:rPr lang="zh-CN" altLang="en-US" sz="2000" b="1" dirty="0">
                <a:highlight>
                  <a:srgbClr val="FFFF00"/>
                </a:highlight>
              </a:rPr>
              <a:t>的文档</a:t>
            </a:r>
            <a:r>
              <a:rPr lang="en-US" altLang="zh-CN" sz="2000" b="1" dirty="0">
                <a:highlight>
                  <a:srgbClr val="FFFF00"/>
                </a:highlight>
              </a:rPr>
              <a:t>)</a:t>
            </a:r>
            <a:r>
              <a:rPr lang="zh-CN" altLang="en-US" sz="2000" b="1" dirty="0">
                <a:highlight>
                  <a:srgbClr val="FFFF00"/>
                </a:highlight>
              </a:rPr>
              <a:t>，</a:t>
            </a:r>
            <a:r>
              <a:rPr lang="en-US" altLang="zh-CN" sz="2000" b="1" dirty="0">
                <a:highlight>
                  <a:srgbClr val="FFFF00"/>
                </a:highlight>
              </a:rPr>
              <a:t>X  and Y (</a:t>
            </a:r>
            <a:r>
              <a:rPr lang="zh-CN" altLang="en-US" sz="2000" b="1" dirty="0">
                <a:highlight>
                  <a:srgbClr val="FFFF00"/>
                </a:highlight>
              </a:rPr>
              <a:t>返回出现了</a:t>
            </a:r>
            <a:r>
              <a:rPr lang="en-US" altLang="zh-CN" sz="2000" b="1" dirty="0">
                <a:highlight>
                  <a:srgbClr val="FFFF00"/>
                </a:highlight>
              </a:rPr>
              <a:t>X</a:t>
            </a:r>
            <a:r>
              <a:rPr lang="zh-CN" altLang="en-US" sz="2000" b="1" dirty="0">
                <a:highlight>
                  <a:srgbClr val="FFFF00"/>
                </a:highlight>
              </a:rPr>
              <a:t>和</a:t>
            </a:r>
            <a:r>
              <a:rPr lang="en-US" altLang="zh-CN" sz="2000" b="1" dirty="0">
                <a:highlight>
                  <a:srgbClr val="FFFF00"/>
                </a:highlight>
              </a:rPr>
              <a:t>Y</a:t>
            </a:r>
            <a:r>
              <a:rPr lang="zh-CN" altLang="en-US" sz="2000" b="1" dirty="0">
                <a:highlight>
                  <a:srgbClr val="FFFF00"/>
                </a:highlight>
              </a:rPr>
              <a:t>的文档</a:t>
            </a:r>
            <a:r>
              <a:rPr lang="en-US" altLang="zh-CN" sz="2000" b="1" dirty="0">
                <a:highlight>
                  <a:srgbClr val="FFFF00"/>
                </a:highlight>
              </a:rPr>
              <a:t>), X  or Y (</a:t>
            </a:r>
            <a:r>
              <a:rPr lang="zh-CN" altLang="en-US" sz="2000" b="1" dirty="0">
                <a:highlight>
                  <a:srgbClr val="FFFF00"/>
                </a:highlight>
              </a:rPr>
              <a:t>返回出现了</a:t>
            </a:r>
            <a:r>
              <a:rPr lang="en-US" altLang="zh-CN" sz="2000" b="1" dirty="0">
                <a:highlight>
                  <a:srgbClr val="FFFF00"/>
                </a:highlight>
              </a:rPr>
              <a:t>X</a:t>
            </a:r>
            <a:r>
              <a:rPr lang="zh-CN" altLang="en-US" sz="2000" b="1" dirty="0">
                <a:highlight>
                  <a:srgbClr val="FFFF00"/>
                </a:highlight>
              </a:rPr>
              <a:t>或</a:t>
            </a:r>
            <a:r>
              <a:rPr lang="en-US" altLang="zh-CN" sz="2000" b="1" dirty="0">
                <a:highlight>
                  <a:srgbClr val="FFFF00"/>
                </a:highlight>
              </a:rPr>
              <a:t>Y</a:t>
            </a:r>
            <a:r>
              <a:rPr lang="zh-CN" altLang="en-US" sz="2000" b="1" dirty="0">
                <a:highlight>
                  <a:srgbClr val="FFFF00"/>
                </a:highlight>
              </a:rPr>
              <a:t>的文档</a:t>
            </a:r>
            <a:r>
              <a:rPr lang="en-US" altLang="zh-CN" sz="2000" b="1" dirty="0">
                <a:highlight>
                  <a:srgbClr val="FFFF00"/>
                </a:highlight>
              </a:rPr>
              <a:t>)</a:t>
            </a:r>
            <a:r>
              <a:rPr lang="zh-CN" altLang="en-US" sz="2000" b="1" dirty="0">
                <a:highlight>
                  <a:srgbClr val="FFFF00"/>
                </a:highlight>
              </a:rPr>
              <a:t>，将每条查询的结果输出到</a:t>
            </a:r>
            <a:r>
              <a:rPr lang="en-US" altLang="zh-CN" sz="2000" b="1" dirty="0">
                <a:highlight>
                  <a:srgbClr val="FFFF00"/>
                </a:highlight>
              </a:rPr>
              <a:t>4_generated.txt,</a:t>
            </a:r>
            <a:r>
              <a:rPr lang="zh-CN" altLang="en-US" sz="2000" b="1" dirty="0">
                <a:highlight>
                  <a:srgbClr val="FFFF00"/>
                </a:highlight>
              </a:rPr>
              <a:t>某条查询没有满足的文档时输出一个空行，有多个满足的文档时以空格分隔文档号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如果你在本目录成功产生了</a:t>
            </a:r>
            <a:r>
              <a:rPr lang="en-US" altLang="zh-CN" sz="2000" dirty="0"/>
              <a:t>4_generated.txt</a:t>
            </a:r>
            <a:r>
              <a:rPr lang="zh-CN" altLang="en-US" sz="2000" dirty="0"/>
              <a:t>文件，执行</a:t>
            </a:r>
            <a:r>
              <a:rPr lang="en-US" altLang="zh-CN" sz="2000" dirty="0"/>
              <a:t>python </a:t>
            </a:r>
            <a:r>
              <a:rPr lang="en-US" altLang="zh-CN" sz="2000" dirty="0" err="1"/>
              <a:t>compare_query.py</a:t>
            </a:r>
            <a:r>
              <a:rPr lang="en-US" altLang="zh-CN" sz="2000" dirty="0"/>
              <a:t> </a:t>
            </a:r>
            <a:r>
              <a:rPr lang="zh-CN" altLang="en-US" sz="2000" dirty="0"/>
              <a:t>，将会对比</a:t>
            </a:r>
            <a:r>
              <a:rPr lang="en-US" altLang="zh-CN" sz="2000" dirty="0"/>
              <a:t>4_generated.txt</a:t>
            </a:r>
            <a:r>
              <a:rPr lang="zh-CN" altLang="en-US" sz="2000" dirty="0"/>
              <a:t>文件和</a:t>
            </a:r>
            <a:r>
              <a:rPr lang="en-US" altLang="zh-CN" sz="2000" dirty="0"/>
              <a:t>4_standard.txt</a:t>
            </a:r>
            <a:r>
              <a:rPr lang="zh-CN" altLang="en-US" sz="2000" dirty="0"/>
              <a:t>文件，如果相同会输出</a:t>
            </a:r>
            <a:r>
              <a:rPr lang="en-US" altLang="zh-CN" sz="2000" dirty="0"/>
              <a:t>same</a:t>
            </a:r>
            <a:r>
              <a:rPr lang="zh-CN" altLang="en-US" sz="2000" dirty="0"/>
              <a:t>，代表查询结果正确</a:t>
            </a:r>
            <a:r>
              <a:rPr lang="en-US" altLang="zh-CN" sz="2000" dirty="0"/>
              <a:t>;</a:t>
            </a:r>
            <a:r>
              <a:rPr lang="zh-CN" altLang="en-US" sz="2000" dirty="0"/>
              <a:t>如果不同，会输出不同的行，请以</a:t>
            </a:r>
            <a:r>
              <a:rPr lang="en-US" altLang="zh-CN" sz="2000" dirty="0"/>
              <a:t>4_standard.txt</a:t>
            </a:r>
            <a:r>
              <a:rPr lang="zh-CN" altLang="en-US" sz="2000" dirty="0"/>
              <a:t>为准调试你的程序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highlight>
                  <a:srgbClr val="FFFF00"/>
                </a:highlight>
              </a:rPr>
              <a:t>提示，</a:t>
            </a:r>
            <a:r>
              <a:rPr lang="en-US" altLang="zh-CN" sz="2000" dirty="0">
                <a:highlight>
                  <a:srgbClr val="FFFF00"/>
                </a:highlight>
              </a:rPr>
              <a:t>and</a:t>
            </a:r>
            <a:r>
              <a:rPr lang="zh-CN" altLang="en-US" sz="2000" dirty="0">
                <a:highlight>
                  <a:srgbClr val="FFFF00"/>
                </a:highlight>
              </a:rPr>
              <a:t>和</a:t>
            </a:r>
            <a:r>
              <a:rPr lang="en-US" altLang="zh-CN" sz="2000" dirty="0">
                <a:highlight>
                  <a:srgbClr val="FFFF00"/>
                </a:highlight>
              </a:rPr>
              <a:t>or</a:t>
            </a:r>
            <a:r>
              <a:rPr lang="zh-CN" altLang="en-US" sz="2000" dirty="0">
                <a:highlight>
                  <a:srgbClr val="FFFF00"/>
                </a:highlight>
              </a:rPr>
              <a:t>的处理可以对应到集合求交和求并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8496944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任务</a:t>
            </a:r>
            <a:r>
              <a:rPr lang="en-US" altLang="zh-CN" sz="4000" dirty="0"/>
              <a:t>2 </a:t>
            </a:r>
            <a:r>
              <a:rPr lang="zh-CN" altLang="en-US" sz="4000" dirty="0"/>
              <a:t>倒排索引查询  实现思路参考</a:t>
            </a:r>
            <a:endParaRPr lang="en-US" altLang="zh-CN" sz="4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/>
            <a:r>
              <a:rPr lang="en-US" altLang="zh-CN" sz="2000" dirty="0"/>
              <a:t>1.</a:t>
            </a:r>
            <a:r>
              <a:rPr lang="zh-CN" altLang="en-US" sz="2000" dirty="0"/>
              <a:t>加载</a:t>
            </a:r>
            <a:r>
              <a:rPr lang="en-US" altLang="zh-CN" sz="2000" dirty="0"/>
              <a:t>2_generated.txt</a:t>
            </a:r>
            <a:r>
              <a:rPr lang="zh-CN" altLang="en-US" sz="2000" dirty="0"/>
              <a:t>，将其还原为易于使用的形式（能根据词查询文档号数组）。</a:t>
            </a:r>
            <a:endParaRPr lang="en-US" altLang="zh-CN" sz="2000" dirty="0"/>
          </a:p>
          <a:p>
            <a:pPr marL="457200" indent="-457200"/>
            <a:endParaRPr lang="en-US" altLang="zh-CN" sz="2000" dirty="0"/>
          </a:p>
          <a:p>
            <a:pPr marL="457200" indent="-457200"/>
            <a:r>
              <a:rPr lang="en-US" altLang="zh-CN" sz="2000" dirty="0"/>
              <a:t>2.</a:t>
            </a:r>
            <a:r>
              <a:rPr lang="zh-CN" altLang="en-US" sz="2000" dirty="0"/>
              <a:t>加载</a:t>
            </a:r>
            <a:r>
              <a:rPr lang="en-US" altLang="zh-CN" sz="2000" dirty="0"/>
              <a:t>3.txt</a:t>
            </a:r>
            <a:r>
              <a:rPr lang="zh-CN" altLang="en-US" sz="2000" dirty="0"/>
              <a:t>，</a:t>
            </a:r>
            <a:r>
              <a:rPr lang="en-US" altLang="zh-CN" sz="2000" dirty="0"/>
              <a:t>3.txt</a:t>
            </a:r>
            <a:r>
              <a:rPr lang="zh-CN" altLang="en-US" sz="2000" dirty="0"/>
              <a:t>中包含了布尔查询。每行用空格分隔得到一个或三个输入。实现如下逻辑。</a:t>
            </a:r>
            <a:endParaRPr lang="en-US" altLang="zh-CN" sz="2000" dirty="0"/>
          </a:p>
          <a:p>
            <a:r>
              <a:rPr lang="en-US" altLang="zh-CN" sz="1400" dirty="0"/>
              <a:t>if </a:t>
            </a:r>
            <a:r>
              <a:rPr lang="zh-CN" altLang="en-US" sz="1400" dirty="0"/>
              <a:t>输入只有一个（就是一个词）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    </a:t>
            </a:r>
            <a:r>
              <a:rPr lang="zh-CN" altLang="en-US" sz="1400" dirty="0"/>
              <a:t>返回该词出现的文档</a:t>
            </a:r>
          </a:p>
          <a:p>
            <a:r>
              <a:rPr lang="en-US" altLang="zh-CN" sz="1400" dirty="0" err="1"/>
              <a:t>elif</a:t>
            </a:r>
            <a:r>
              <a:rPr lang="en-US" altLang="zh-CN" sz="1400" dirty="0"/>
              <a:t> </a:t>
            </a:r>
            <a:r>
              <a:rPr lang="zh-CN" altLang="en-US" sz="1400" dirty="0"/>
              <a:t>输入有三个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    if </a:t>
            </a:r>
            <a:r>
              <a:rPr lang="zh-CN" altLang="en-US" sz="1400" dirty="0"/>
              <a:t>第二个输入是 </a:t>
            </a:r>
            <a:r>
              <a:rPr lang="en-US" altLang="zh-CN" sz="1400" dirty="0"/>
              <a:t>and :</a:t>
            </a:r>
          </a:p>
          <a:p>
            <a:r>
              <a:rPr lang="en-US" altLang="zh-CN" sz="1400" dirty="0"/>
              <a:t>        </a:t>
            </a:r>
            <a:r>
              <a:rPr lang="zh-CN" altLang="en-US" sz="1400" dirty="0"/>
              <a:t>第一（词），第三（词） 的文档号数组求交集</a:t>
            </a:r>
          </a:p>
          <a:p>
            <a:r>
              <a:rPr lang="zh-CN" altLang="en-US" sz="1400" dirty="0"/>
              <a:t>    </a:t>
            </a:r>
            <a:r>
              <a:rPr lang="en-US" altLang="zh-CN" sz="1400" dirty="0"/>
              <a:t>if </a:t>
            </a:r>
            <a:r>
              <a:rPr lang="zh-CN" altLang="en-US" sz="1400" dirty="0"/>
              <a:t>第二个输入是 </a:t>
            </a:r>
            <a:r>
              <a:rPr lang="en-US" altLang="zh-CN" sz="1400" dirty="0"/>
              <a:t>or:</a:t>
            </a:r>
          </a:p>
          <a:p>
            <a:r>
              <a:rPr lang="en-US" altLang="zh-CN" sz="1400" dirty="0"/>
              <a:t>        </a:t>
            </a:r>
            <a:r>
              <a:rPr lang="zh-CN" altLang="en-US" sz="1400" dirty="0"/>
              <a:t>第一（词），第三（词） 的文档号数组求并集</a:t>
            </a:r>
            <a:endParaRPr lang="en-US" altLang="zh-CN" sz="1400" dirty="0"/>
          </a:p>
          <a:p>
            <a:pPr marL="457200" indent="-457200"/>
            <a:r>
              <a:rPr lang="en-US" altLang="zh-CN" sz="2000" dirty="0"/>
              <a:t>3.</a:t>
            </a:r>
            <a:r>
              <a:rPr lang="zh-CN" altLang="en-US" sz="2000" dirty="0"/>
              <a:t>将每条查询的结果输出到</a:t>
            </a:r>
            <a:r>
              <a:rPr lang="en-US" altLang="zh-CN" sz="2000" dirty="0"/>
              <a:t>4_generated.txt,</a:t>
            </a:r>
            <a:r>
              <a:rPr lang="zh-CN" altLang="en-US" sz="2000" dirty="0"/>
              <a:t>某条查询没有满足的文档时输出一个空行，有多个满足的文档时以空格分隔文档号</a:t>
            </a:r>
            <a:endParaRPr lang="en-US" altLang="zh-CN" sz="2000" dirty="0"/>
          </a:p>
          <a:p>
            <a:pPr marL="457200" indent="-457200"/>
            <a:r>
              <a:rPr lang="en-US" altLang="zh-CN" sz="2000" dirty="0"/>
              <a:t>4.</a:t>
            </a:r>
            <a:r>
              <a:rPr lang="zh-CN" altLang="en-US" sz="2000" dirty="0"/>
              <a:t>如果你在本目录成功产生了</a:t>
            </a:r>
            <a:r>
              <a:rPr lang="en-US" altLang="zh-CN" sz="2000" dirty="0"/>
              <a:t>4_generated.txt</a:t>
            </a:r>
            <a:r>
              <a:rPr lang="zh-CN" altLang="en-US" sz="2000" dirty="0"/>
              <a:t>文件，执行</a:t>
            </a:r>
            <a:r>
              <a:rPr lang="en-US" altLang="zh-CN" sz="2000" dirty="0"/>
              <a:t>python </a:t>
            </a:r>
            <a:r>
              <a:rPr lang="en-US" altLang="zh-CN" sz="2000" dirty="0" err="1"/>
              <a:t>compare_query.py</a:t>
            </a:r>
            <a:r>
              <a:rPr lang="en-US" altLang="zh-CN" sz="2000" dirty="0"/>
              <a:t> </a:t>
            </a:r>
            <a:r>
              <a:rPr lang="zh-CN" altLang="en-US" sz="2000" dirty="0"/>
              <a:t>，将会对比</a:t>
            </a:r>
            <a:r>
              <a:rPr lang="en-US" altLang="zh-CN" sz="2000" dirty="0"/>
              <a:t>4_generated.txt</a:t>
            </a:r>
            <a:r>
              <a:rPr lang="zh-CN" altLang="en-US" sz="2000" dirty="0"/>
              <a:t>文件和</a:t>
            </a:r>
            <a:r>
              <a:rPr lang="en-US" altLang="zh-CN" sz="2000" dirty="0"/>
              <a:t>4_standard.txt</a:t>
            </a:r>
            <a:r>
              <a:rPr lang="zh-CN" altLang="en-US" sz="2000" dirty="0"/>
              <a:t>文件，如果相同会输出</a:t>
            </a:r>
            <a:r>
              <a:rPr lang="en-US" altLang="zh-CN" sz="2000" dirty="0"/>
              <a:t>same</a:t>
            </a:r>
            <a:r>
              <a:rPr lang="zh-CN" altLang="en-US" sz="2000" dirty="0"/>
              <a:t>，代表查询结果正确</a:t>
            </a:r>
            <a:r>
              <a:rPr lang="en-US" altLang="zh-CN" sz="2000" dirty="0"/>
              <a:t>;</a:t>
            </a:r>
            <a:r>
              <a:rPr lang="zh-CN" altLang="en-US" sz="2000" dirty="0"/>
              <a:t>如果不同，会输出不同的行，请以</a:t>
            </a:r>
            <a:r>
              <a:rPr lang="en-US" altLang="zh-CN" sz="2000" dirty="0"/>
              <a:t>4_standard.txt</a:t>
            </a:r>
            <a:r>
              <a:rPr lang="zh-CN" altLang="en-US" sz="2000" dirty="0"/>
              <a:t>为准调试你的程序</a:t>
            </a:r>
            <a:endParaRPr lang="en-US" altLang="zh-CN" sz="2000" dirty="0"/>
          </a:p>
          <a:p>
            <a:endParaRPr lang="en-US" altLang="zh-CN" sz="1400" dirty="0"/>
          </a:p>
          <a:p>
            <a:endParaRPr lang="zh-CN" altLang="en-US" sz="1400" dirty="0"/>
          </a:p>
          <a:p>
            <a:pPr marL="457200" indent="-457200"/>
            <a:endParaRPr lang="en-US" altLang="zh-CN" sz="2000" dirty="0"/>
          </a:p>
          <a:p>
            <a:pPr marL="457200" indent="-457200"/>
            <a:endParaRPr lang="en-US" altLang="zh-CN" sz="2000" dirty="0"/>
          </a:p>
          <a:p>
            <a:pPr marL="457200" indent="-457200"/>
            <a:endParaRPr lang="en-US" altLang="zh-CN" sz="2000" dirty="0"/>
          </a:p>
          <a:p>
            <a:pPr marL="457200" indent="-457200"/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提交要求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必须有</a:t>
            </a:r>
            <a:r>
              <a:rPr lang="en-US" altLang="zh-CN" dirty="0" err="1"/>
              <a:t>readme.txt</a:t>
            </a:r>
            <a:r>
              <a:rPr lang="zh-CN" altLang="en-US" dirty="0"/>
              <a:t>文件说明如何执行代码和如何进行测试（任务</a:t>
            </a:r>
            <a:r>
              <a:rPr lang="en-US" altLang="zh-CN" dirty="0"/>
              <a:t>1</a:t>
            </a:r>
            <a:r>
              <a:rPr lang="zh-CN" altLang="en-US" dirty="0"/>
              <a:t>与任务</a:t>
            </a:r>
            <a:r>
              <a:rPr lang="en-US" altLang="zh-CN" dirty="0"/>
              <a:t>2</a:t>
            </a:r>
            <a:r>
              <a:rPr lang="zh-CN" altLang="en-US" dirty="0"/>
              <a:t>请分两个文件编写，代码最好不要通过命令行传参，请将所有逻辑写在代码中，文件也请使用相对路径访问，例如</a:t>
            </a:r>
            <a:r>
              <a:rPr lang="en-US" altLang="zh-CN" dirty="0"/>
              <a:t>./1.txt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请制作一个</a:t>
            </a:r>
            <a:r>
              <a:rPr lang="en-US" altLang="zh-CN" dirty="0"/>
              <a:t>PPT</a:t>
            </a:r>
            <a:r>
              <a:rPr lang="zh-CN" altLang="en-US" dirty="0"/>
              <a:t>说明你的解决思路，包含步骤、自定义函数、输出等内容，格式不限</a:t>
            </a:r>
            <a:endParaRPr lang="en-US" altLang="zh-CN" dirty="0"/>
          </a:p>
          <a:p>
            <a:r>
              <a:rPr lang="zh-CN" altLang="en-US" dirty="0"/>
              <a:t>评分标准：代码（伪代码）</a:t>
            </a:r>
            <a:r>
              <a:rPr lang="en-US" altLang="zh-CN" dirty="0"/>
              <a:t>80%</a:t>
            </a:r>
            <a:r>
              <a:rPr lang="zh-CN" altLang="en-US" dirty="0"/>
              <a:t>，文档</a:t>
            </a:r>
            <a:r>
              <a:rPr lang="en-US" altLang="zh-CN" dirty="0"/>
              <a:t>20%</a:t>
            </a:r>
          </a:p>
          <a:p>
            <a:pPr eaLnBrk="1" hangingPunct="1"/>
            <a:r>
              <a:rPr lang="zh-CN" altLang="en-US" dirty="0"/>
              <a:t>将整个文件夹（包含原有数据和你编写的代码）压缩成压缩包</a:t>
            </a:r>
            <a:endParaRPr lang="en-US" altLang="zh-CN" dirty="0"/>
          </a:p>
          <a:p>
            <a:r>
              <a:rPr lang="zh-CN" altLang="en-US" dirty="0"/>
              <a:t>压缩文件命名：学号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倒排索引</a:t>
            </a:r>
            <a:r>
              <a:rPr lang="en-US" altLang="zh-CN" dirty="0"/>
              <a:t>.zip</a:t>
            </a:r>
            <a:r>
              <a:rPr lang="zh-CN" altLang="en-US" dirty="0"/>
              <a:t>，在第</a:t>
            </a:r>
            <a:r>
              <a:rPr lang="en-US" altLang="zh-CN" dirty="0"/>
              <a:t>4</a:t>
            </a:r>
            <a:r>
              <a:rPr lang="zh-CN" altLang="en-US" dirty="0"/>
              <a:t>周结束前发送到助教邮箱  </a:t>
            </a:r>
            <a:r>
              <a:rPr lang="en-US" altLang="zh-CN" dirty="0">
                <a:hlinkClick r:id="rId2"/>
              </a:rPr>
              <a:t>1150696014@qq.com</a:t>
            </a:r>
            <a:r>
              <a:rPr lang="en-US" altLang="zh-CN" dirty="0"/>
              <a:t>  </a:t>
            </a:r>
            <a:r>
              <a:rPr lang="zh-CN" altLang="en-US" dirty="0"/>
              <a:t>李磊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1327</Words>
  <Application>Microsoft Office PowerPoint</Application>
  <PresentationFormat>全屏显示(4:3)</PresentationFormat>
  <Paragraphs>66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Worksheet</vt:lpstr>
      <vt:lpstr>倒排索引构建与查询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提交要求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 鹏</cp:lastModifiedBy>
  <cp:revision>84</cp:revision>
  <dcterms:modified xsi:type="dcterms:W3CDTF">2020-03-24T13:10:45Z</dcterms:modified>
</cp:coreProperties>
</file>