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21500-4A00-4053-8936-B960F4198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1BA9C7-5AC3-4B24-90CF-68F0A601D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16C2EA-E708-4FCF-9BDC-A4C10EE8C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5AA2-9777-43BE-8D87-5506544E4C0E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4B0BCA-93B9-41F3-9C62-9FD65B68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C1E89D-3A88-4C55-B10F-8F076E09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873-540F-48F5-8DA7-A2C0CB310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23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0121F-43B1-4005-AD83-66C6A70B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8BF93C-085A-4EE4-AA3C-B3B767123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46E86-92E5-48D2-975A-00AE61851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5AA2-9777-43BE-8D87-5506544E4C0E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EC371-1D5B-44DE-9CED-22327526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AF3F8B-9408-4D65-A3BE-4B20BCF1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873-540F-48F5-8DA7-A2C0CB310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66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0FCEA9-902A-411C-8DB7-4E49C77FC9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299328-CC84-40DE-81EE-C451FD926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6FD2FB-7507-491B-8637-84418EE9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5AA2-9777-43BE-8D87-5506544E4C0E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B1115-4873-48A2-911B-511B1B3B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451856-4D05-4C92-8D92-E9CC0E01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873-540F-48F5-8DA7-A2C0CB310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0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FFF0A-FF7B-479A-A203-0302A138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BFCC66-A4AD-4D91-A94E-E5266DCE9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08496B-C5FA-443F-B71B-E77FFDE7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5AA2-9777-43BE-8D87-5506544E4C0E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12BC1E-A5C3-455A-82EA-F8972461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6E1210-C89A-4BFB-AC8C-3036D9D9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873-540F-48F5-8DA7-A2C0CB310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1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97D02-38ED-47BE-9F92-E2D6604C8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BADA71-6AE7-474B-86E9-9F31423D8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EE84E2-D4FF-4B4A-A354-5CAAAE5A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5AA2-9777-43BE-8D87-5506544E4C0E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14490-EC99-4F19-A738-620BB804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A522D6-FEA7-4239-BF7C-0E8080DB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873-540F-48F5-8DA7-A2C0CB310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16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06822-2CFF-4EA8-B140-98257F2A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A34AB0-7111-4FC9-B1E5-8A8B28DD5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C6B045-678B-44BC-9934-8FB9C2603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C0DB5A-C786-4066-80BE-C88256D6F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5AA2-9777-43BE-8D87-5506544E4C0E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7DF2BB-F82D-4FAD-AAAC-143A0D36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DF5C81-5118-4E4B-8BC9-5D80AE69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873-540F-48F5-8DA7-A2C0CB310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95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C0AF9-E671-43B4-9C58-DFA7AA18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EB3764-3644-4F71-988D-F7A6117FD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E459F-39AA-4DE7-8990-C47851DEA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4C0839-F58E-4B44-B62C-6E50C810F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173B2F-63C6-4859-A059-EAD4021D3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AE6AAD-5794-4518-8242-42C9E32B7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5AA2-9777-43BE-8D87-5506544E4C0E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CB28F0-2991-4B7F-BF8E-17A4B35D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6E5C9A-6381-405F-AAE5-4DA82A7C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873-540F-48F5-8DA7-A2C0CB310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2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6A273-DD27-4E8C-81E5-4552E091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445196-C6A3-4A85-BA22-6482FAE6A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5AA2-9777-43BE-8D87-5506544E4C0E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F3267A-FD0F-4CC7-805C-171C6EDE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F95C28-2167-4C1C-8319-521A95E7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873-540F-48F5-8DA7-A2C0CB310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62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7EE749-1D7D-4B2E-BC65-4F4F062A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5AA2-9777-43BE-8D87-5506544E4C0E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A22F1D-00FF-4708-A236-5A9A524F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9457B5-0165-449A-876F-00B9456A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873-540F-48F5-8DA7-A2C0CB310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23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24AA3-2ED3-4E41-B02A-C545E4160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6E783-BEE9-47D4-8E1D-1FE393EA6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3158B1-F690-4C7C-9CD0-84EEBD5F0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AC8CFA-EAA0-4C78-944E-25F87E6A3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5AA2-9777-43BE-8D87-5506544E4C0E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34D37A-8300-45AE-B47D-A375DD82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32D71C-253D-4DF7-995D-DC60E73B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873-540F-48F5-8DA7-A2C0CB310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99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1930F-AD64-4C5B-9BBC-9901D92DC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A714C1-7AD1-43D4-830C-47EB25D0C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D49C80-9DC5-4F16-9F92-4C3F19CED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4EC51E-4DAC-4455-8A4A-BEF6BD90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5AA2-9777-43BE-8D87-5506544E4C0E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E6908A-2FA0-4D58-8EAD-B6598D24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68D04F-38F4-4169-9E6A-05E91EA69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873-540F-48F5-8DA7-A2C0CB310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24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CC3390-A749-4867-ABD6-49B45B428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C336F3-C406-4DA0-B547-7F3D1A79A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514E5-9F55-45FF-A764-60314656E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35AA2-9777-43BE-8D87-5506544E4C0E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50FB25-470C-4BFB-BD27-C43242EDA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B69142-97A4-4C94-AF01-D37239E6B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4A873-540F-48F5-8DA7-A2C0CB310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39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E1631E1-0755-4BB0-B1B3-A55C34ACB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866040"/>
              </p:ext>
            </p:extLst>
          </p:nvPr>
        </p:nvGraphicFramePr>
        <p:xfrm>
          <a:off x="1562234" y="2389695"/>
          <a:ext cx="1619142" cy="2078612"/>
        </p:xfrm>
        <a:graphic>
          <a:graphicData uri="http://schemas.openxmlformats.org/drawingml/2006/table">
            <a:tbl>
              <a:tblPr firstRow="1" bandRow="1"/>
              <a:tblGrid>
                <a:gridCol w="497008">
                  <a:extLst>
                    <a:ext uri="{9D8B030D-6E8A-4147-A177-3AD203B41FA5}">
                      <a16:colId xmlns:a16="http://schemas.microsoft.com/office/drawing/2014/main" val="2830899639"/>
                    </a:ext>
                  </a:extLst>
                </a:gridCol>
                <a:gridCol w="561067">
                  <a:extLst>
                    <a:ext uri="{9D8B030D-6E8A-4147-A177-3AD203B41FA5}">
                      <a16:colId xmlns:a16="http://schemas.microsoft.com/office/drawing/2014/main" val="3876217409"/>
                    </a:ext>
                  </a:extLst>
                </a:gridCol>
                <a:gridCol w="561067">
                  <a:extLst>
                    <a:ext uri="{9D8B030D-6E8A-4147-A177-3AD203B41FA5}">
                      <a16:colId xmlns:a16="http://schemas.microsoft.com/office/drawing/2014/main" val="1131202585"/>
                    </a:ext>
                  </a:extLst>
                </a:gridCol>
              </a:tblGrid>
              <a:tr h="5196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533026"/>
                  </a:ext>
                </a:extLst>
              </a:tr>
              <a:tr h="51965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99774"/>
                  </a:ext>
                </a:extLst>
              </a:tr>
              <a:tr h="51965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688343"/>
                  </a:ext>
                </a:extLst>
              </a:tr>
              <a:tr h="51965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3637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954A608-45A7-4ABB-87F4-E70CC4E0B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943885"/>
              </p:ext>
            </p:extLst>
          </p:nvPr>
        </p:nvGraphicFramePr>
        <p:xfrm>
          <a:off x="5400514" y="2389694"/>
          <a:ext cx="1619142" cy="2078612"/>
        </p:xfrm>
        <a:graphic>
          <a:graphicData uri="http://schemas.openxmlformats.org/drawingml/2006/table">
            <a:tbl>
              <a:tblPr firstRow="1" bandRow="1"/>
              <a:tblGrid>
                <a:gridCol w="497008">
                  <a:extLst>
                    <a:ext uri="{9D8B030D-6E8A-4147-A177-3AD203B41FA5}">
                      <a16:colId xmlns:a16="http://schemas.microsoft.com/office/drawing/2014/main" val="2830899639"/>
                    </a:ext>
                  </a:extLst>
                </a:gridCol>
                <a:gridCol w="561067">
                  <a:extLst>
                    <a:ext uri="{9D8B030D-6E8A-4147-A177-3AD203B41FA5}">
                      <a16:colId xmlns:a16="http://schemas.microsoft.com/office/drawing/2014/main" val="3876217409"/>
                    </a:ext>
                  </a:extLst>
                </a:gridCol>
                <a:gridCol w="561067">
                  <a:extLst>
                    <a:ext uri="{9D8B030D-6E8A-4147-A177-3AD203B41FA5}">
                      <a16:colId xmlns:a16="http://schemas.microsoft.com/office/drawing/2014/main" val="1131202585"/>
                    </a:ext>
                  </a:extLst>
                </a:gridCol>
              </a:tblGrid>
              <a:tr h="5196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533026"/>
                  </a:ext>
                </a:extLst>
              </a:tr>
              <a:tr h="51965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99774"/>
                  </a:ext>
                </a:extLst>
              </a:tr>
              <a:tr h="51965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688343"/>
                  </a:ext>
                </a:extLst>
              </a:tr>
              <a:tr h="51965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3637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73CFE13-3669-40AB-88B5-1B66C4017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168993"/>
              </p:ext>
            </p:extLst>
          </p:nvPr>
        </p:nvGraphicFramePr>
        <p:xfrm>
          <a:off x="3280880" y="2631650"/>
          <a:ext cx="497008" cy="2078612"/>
        </p:xfrm>
        <a:graphic>
          <a:graphicData uri="http://schemas.openxmlformats.org/drawingml/2006/table">
            <a:tbl>
              <a:tblPr firstRow="1" bandRow="1"/>
              <a:tblGrid>
                <a:gridCol w="497008">
                  <a:extLst>
                    <a:ext uri="{9D8B030D-6E8A-4147-A177-3AD203B41FA5}">
                      <a16:colId xmlns:a16="http://schemas.microsoft.com/office/drawing/2014/main" val="2830899639"/>
                    </a:ext>
                  </a:extLst>
                </a:gridCol>
              </a:tblGrid>
              <a:tr h="5196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533026"/>
                  </a:ext>
                </a:extLst>
              </a:tr>
              <a:tr h="5196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99774"/>
                  </a:ext>
                </a:extLst>
              </a:tr>
              <a:tr h="51965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688343"/>
                  </a:ext>
                </a:extLst>
              </a:tr>
              <a:tr h="5196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3637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D4AB6F7-7F40-4267-B1A1-D1B59B334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994802"/>
              </p:ext>
            </p:extLst>
          </p:nvPr>
        </p:nvGraphicFramePr>
        <p:xfrm>
          <a:off x="4804002" y="2662287"/>
          <a:ext cx="497008" cy="2078612"/>
        </p:xfrm>
        <a:graphic>
          <a:graphicData uri="http://schemas.openxmlformats.org/drawingml/2006/table">
            <a:tbl>
              <a:tblPr firstRow="1" bandRow="1"/>
              <a:tblGrid>
                <a:gridCol w="497008">
                  <a:extLst>
                    <a:ext uri="{9D8B030D-6E8A-4147-A177-3AD203B41FA5}">
                      <a16:colId xmlns:a16="http://schemas.microsoft.com/office/drawing/2014/main" val="2830899639"/>
                    </a:ext>
                  </a:extLst>
                </a:gridCol>
              </a:tblGrid>
              <a:tr h="5196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533026"/>
                  </a:ext>
                </a:extLst>
              </a:tr>
              <a:tr h="5196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99774"/>
                  </a:ext>
                </a:extLst>
              </a:tr>
              <a:tr h="51965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688343"/>
                  </a:ext>
                </a:extLst>
              </a:tr>
              <a:tr h="5196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36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3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178976460@qq.com</dc:creator>
  <cp:lastModifiedBy>178976460@qq.com</cp:lastModifiedBy>
  <cp:revision>2</cp:revision>
  <dcterms:created xsi:type="dcterms:W3CDTF">2023-04-21T08:56:45Z</dcterms:created>
  <dcterms:modified xsi:type="dcterms:W3CDTF">2023-04-21T09:08:06Z</dcterms:modified>
</cp:coreProperties>
</file>