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80" r:id="rId3"/>
    <p:sldId id="283" r:id="rId4"/>
    <p:sldId id="284" r:id="rId5"/>
    <p:sldId id="285" r:id="rId6"/>
    <p:sldId id="291" r:id="rId7"/>
    <p:sldId id="286" r:id="rId8"/>
    <p:sldId id="28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snapToGrid="0">
      <p:cViewPr varScale="1">
        <p:scale>
          <a:sx n="83" d="100"/>
          <a:sy n="83" d="100"/>
        </p:scale>
        <p:origin x="586" y="67"/>
      </p:cViewPr>
      <p:guideLst/>
    </p:cSldViewPr>
  </p:slideViewPr>
  <p:notesTextViewPr>
    <p:cViewPr>
      <p:scale>
        <a:sx n="1" d="1"/>
        <a:sy n="1" d="1"/>
      </p:scale>
      <p:origin x="0" y="0"/>
    </p:cViewPr>
  </p:notesTextViewPr>
  <p:sorterViewPr>
    <p:cViewPr>
      <p:scale>
        <a:sx n="100" d="100"/>
        <a:sy n="100" d="100"/>
      </p:scale>
      <p:origin x="0" y="-18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6064E-67DC-45F1-B9EB-918B2AD23DC0}" type="datetimeFigureOut">
              <a:rPr lang="zh-CN" altLang="en-US" smtClean="0"/>
              <a:t>2022/1/20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30829-8F6D-4636-B383-C58D7AF4A63E}" type="slidenum">
              <a:rPr lang="zh-CN" altLang="en-US" smtClean="0"/>
              <a:t>‹#›</a:t>
            </a:fld>
            <a:endParaRPr lang="zh-CN" altLang="en-US"/>
          </a:p>
        </p:txBody>
      </p:sp>
    </p:spTree>
    <p:extLst>
      <p:ext uri="{BB962C8B-B14F-4D97-AF65-F5344CB8AC3E}">
        <p14:creationId xmlns:p14="http://schemas.microsoft.com/office/powerpoint/2010/main" val="6759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69849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808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82896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62460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12114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31040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7877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33079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5FED-A3EA-4119-BB5B-DA227F7AC49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82F6BA-C320-49C5-983E-F95610B2BC4F}"/>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8E0F4B-2731-420D-B8C7-1969B5D4DE0E}"/>
              </a:ext>
            </a:extLst>
          </p:cNvPr>
          <p:cNvSpPr>
            <a:spLocks noGrp="1"/>
          </p:cNvSpPr>
          <p:nvPr>
            <p:ph type="dt" sz="half" idx="10"/>
          </p:nvPr>
        </p:nvSpPr>
        <p:spPr/>
        <p:txBody>
          <a:bodyPr/>
          <a:lstStyle/>
          <a:p>
            <a:fld id="{42DF1591-7B17-44A4-9EBB-127D5B0D0BCE}" type="datetimeFigureOut">
              <a:rPr lang="zh-CN" altLang="en-US" smtClean="0"/>
              <a:t>2022/1/20</a:t>
            </a:fld>
            <a:endParaRPr lang="zh-CN" altLang="en-US"/>
          </a:p>
        </p:txBody>
      </p:sp>
      <p:sp>
        <p:nvSpPr>
          <p:cNvPr id="5" name="页脚占位符 4">
            <a:extLst>
              <a:ext uri="{FF2B5EF4-FFF2-40B4-BE49-F238E27FC236}">
                <a16:creationId xmlns:a16="http://schemas.microsoft.com/office/drawing/2014/main" id="{16FC8E7C-1413-49C3-AFC0-BDB2F54287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71A10-3301-42FB-9326-C8B06E55D3AC}"/>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67142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6EEBE-ED3C-4894-9EBD-CE0D23A162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D25431-8520-43D1-9F64-2485FF7984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1750AF-776D-4EBA-8BA9-A9BAB97196F1}"/>
              </a:ext>
            </a:extLst>
          </p:cNvPr>
          <p:cNvSpPr>
            <a:spLocks noGrp="1"/>
          </p:cNvSpPr>
          <p:nvPr>
            <p:ph type="dt" sz="half" idx="10"/>
          </p:nvPr>
        </p:nvSpPr>
        <p:spPr/>
        <p:txBody>
          <a:bodyPr/>
          <a:lstStyle/>
          <a:p>
            <a:fld id="{42DF1591-7B17-44A4-9EBB-127D5B0D0BCE}" type="datetimeFigureOut">
              <a:rPr lang="zh-CN" altLang="en-US" smtClean="0"/>
              <a:t>2022/1/20</a:t>
            </a:fld>
            <a:endParaRPr lang="zh-CN" altLang="en-US"/>
          </a:p>
        </p:txBody>
      </p:sp>
      <p:sp>
        <p:nvSpPr>
          <p:cNvPr id="5" name="页脚占位符 4">
            <a:extLst>
              <a:ext uri="{FF2B5EF4-FFF2-40B4-BE49-F238E27FC236}">
                <a16:creationId xmlns:a16="http://schemas.microsoft.com/office/drawing/2014/main" id="{07BFBE0F-DB4B-451F-B10B-C6655DCE6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C12D9E-ECBF-4431-897D-C0DBF8B74727}"/>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70137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D7CE91-0164-47B2-95E5-6CF7FB97A5E3}"/>
              </a:ext>
            </a:extLst>
          </p:cNvPr>
          <p:cNvSpPr>
            <a:spLocks noGrp="1"/>
          </p:cNvSpPr>
          <p:nvPr>
            <p:ph type="title" orient="vert"/>
          </p:nvPr>
        </p:nvSpPr>
        <p:spPr>
          <a:xfrm>
            <a:off x="8724901" y="365126"/>
            <a:ext cx="2628900" cy="581183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81A2A1-4DB2-42D5-85DE-CBAC2D1917EE}"/>
              </a:ext>
            </a:extLst>
          </p:cNvPr>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E58EF8A-69C2-4C05-B472-86BBD7E3258B}"/>
              </a:ext>
            </a:extLst>
          </p:cNvPr>
          <p:cNvSpPr>
            <a:spLocks noGrp="1"/>
          </p:cNvSpPr>
          <p:nvPr>
            <p:ph type="dt" sz="half" idx="10"/>
          </p:nvPr>
        </p:nvSpPr>
        <p:spPr/>
        <p:txBody>
          <a:bodyPr/>
          <a:lstStyle/>
          <a:p>
            <a:fld id="{42DF1591-7B17-44A4-9EBB-127D5B0D0BCE}" type="datetimeFigureOut">
              <a:rPr lang="zh-CN" altLang="en-US" smtClean="0"/>
              <a:t>2022/1/20</a:t>
            </a:fld>
            <a:endParaRPr lang="zh-CN" altLang="en-US"/>
          </a:p>
        </p:txBody>
      </p:sp>
      <p:sp>
        <p:nvSpPr>
          <p:cNvPr id="5" name="页脚占位符 4">
            <a:extLst>
              <a:ext uri="{FF2B5EF4-FFF2-40B4-BE49-F238E27FC236}">
                <a16:creationId xmlns:a16="http://schemas.microsoft.com/office/drawing/2014/main" id="{1AF9EA55-E424-43AD-969F-AC96183A8E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0D6677-53EF-4403-BAD2-C0ABA361B6A1}"/>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54273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6EAE8-EC9E-4C33-8B56-AFD1526E3C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BA0651-DDE0-47E9-901D-4BA745A8112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3DB356E-930B-440B-8D26-9571444CE4AF}"/>
              </a:ext>
            </a:extLst>
          </p:cNvPr>
          <p:cNvSpPr>
            <a:spLocks noGrp="1"/>
          </p:cNvSpPr>
          <p:nvPr>
            <p:ph type="dt" sz="half" idx="10"/>
          </p:nvPr>
        </p:nvSpPr>
        <p:spPr/>
        <p:txBody>
          <a:bodyPr/>
          <a:lstStyle/>
          <a:p>
            <a:fld id="{42DF1591-7B17-44A4-9EBB-127D5B0D0BCE}" type="datetimeFigureOut">
              <a:rPr lang="zh-CN" altLang="en-US" smtClean="0"/>
              <a:t>2022/1/20</a:t>
            </a:fld>
            <a:endParaRPr lang="zh-CN" altLang="en-US"/>
          </a:p>
        </p:txBody>
      </p:sp>
      <p:sp>
        <p:nvSpPr>
          <p:cNvPr id="5" name="页脚占位符 4">
            <a:extLst>
              <a:ext uri="{FF2B5EF4-FFF2-40B4-BE49-F238E27FC236}">
                <a16:creationId xmlns:a16="http://schemas.microsoft.com/office/drawing/2014/main" id="{BFC3186B-BEDC-4F0C-8961-EA796FE8EB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CE1CB8-D35F-4ECD-A2AF-03D3B3AA9882}"/>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760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A02D6-FD60-4E5F-B6FD-AD60647A351C}"/>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C989FE-73C2-4C35-9EC8-44FAE9952B3D}"/>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C9F3666-516C-4548-ABD3-886BF84BC908}"/>
              </a:ext>
            </a:extLst>
          </p:cNvPr>
          <p:cNvSpPr>
            <a:spLocks noGrp="1"/>
          </p:cNvSpPr>
          <p:nvPr>
            <p:ph type="dt" sz="half" idx="10"/>
          </p:nvPr>
        </p:nvSpPr>
        <p:spPr/>
        <p:txBody>
          <a:bodyPr/>
          <a:lstStyle/>
          <a:p>
            <a:fld id="{42DF1591-7B17-44A4-9EBB-127D5B0D0BCE}" type="datetimeFigureOut">
              <a:rPr lang="zh-CN" altLang="en-US" smtClean="0"/>
              <a:t>2022/1/20</a:t>
            </a:fld>
            <a:endParaRPr lang="zh-CN" altLang="en-US"/>
          </a:p>
        </p:txBody>
      </p:sp>
      <p:sp>
        <p:nvSpPr>
          <p:cNvPr id="5" name="页脚占位符 4">
            <a:extLst>
              <a:ext uri="{FF2B5EF4-FFF2-40B4-BE49-F238E27FC236}">
                <a16:creationId xmlns:a16="http://schemas.microsoft.com/office/drawing/2014/main" id="{7DAE2BB3-A6B2-44FF-926B-50D609E49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E2EA07-77BE-471C-BF58-9FD88D9B4DF1}"/>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59696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A5A9F-F24E-4AD8-8B71-D7B2C37A24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A5972E-1187-44FB-BF04-8B7AEACC83A1}"/>
              </a:ext>
            </a:extLst>
          </p:cNvPr>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574C9A3-69BE-4D7D-8BB1-63852BDA7E5D}"/>
              </a:ext>
            </a:extLst>
          </p:cNvPr>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E10FDE4-2299-496F-94E8-B7FD43A3FF94}"/>
              </a:ext>
            </a:extLst>
          </p:cNvPr>
          <p:cNvSpPr>
            <a:spLocks noGrp="1"/>
          </p:cNvSpPr>
          <p:nvPr>
            <p:ph type="dt" sz="half" idx="10"/>
          </p:nvPr>
        </p:nvSpPr>
        <p:spPr/>
        <p:txBody>
          <a:bodyPr/>
          <a:lstStyle/>
          <a:p>
            <a:fld id="{42DF1591-7B17-44A4-9EBB-127D5B0D0BCE}" type="datetimeFigureOut">
              <a:rPr lang="zh-CN" altLang="en-US" smtClean="0"/>
              <a:t>2022/1/20</a:t>
            </a:fld>
            <a:endParaRPr lang="zh-CN" altLang="en-US"/>
          </a:p>
        </p:txBody>
      </p:sp>
      <p:sp>
        <p:nvSpPr>
          <p:cNvPr id="6" name="页脚占位符 5">
            <a:extLst>
              <a:ext uri="{FF2B5EF4-FFF2-40B4-BE49-F238E27FC236}">
                <a16:creationId xmlns:a16="http://schemas.microsoft.com/office/drawing/2014/main" id="{92743A53-742E-42D9-A84B-2970812759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B48DD5-3FFA-4970-A976-5D91C0C15485}"/>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16869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33A74-4729-4AD1-8303-A23AA585FC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454556-4265-4CA8-B1DB-30318DCF7BF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673BB42-76FF-436C-BFF6-76586C0B6BC4}"/>
              </a:ext>
            </a:extLst>
          </p:cNvPr>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9D8A39-31FB-4866-956D-5BCD2EE36ED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33340EB-FF17-4604-ADF3-EC2FA4C83F5C}"/>
              </a:ext>
            </a:extLst>
          </p:cNvPr>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6CCC224-D563-4089-8302-C1FDF53E2998}"/>
              </a:ext>
            </a:extLst>
          </p:cNvPr>
          <p:cNvSpPr>
            <a:spLocks noGrp="1"/>
          </p:cNvSpPr>
          <p:nvPr>
            <p:ph type="dt" sz="half" idx="10"/>
          </p:nvPr>
        </p:nvSpPr>
        <p:spPr/>
        <p:txBody>
          <a:bodyPr/>
          <a:lstStyle/>
          <a:p>
            <a:fld id="{42DF1591-7B17-44A4-9EBB-127D5B0D0BCE}" type="datetimeFigureOut">
              <a:rPr lang="zh-CN" altLang="en-US" smtClean="0"/>
              <a:t>2022/1/20</a:t>
            </a:fld>
            <a:endParaRPr lang="zh-CN" altLang="en-US"/>
          </a:p>
        </p:txBody>
      </p:sp>
      <p:sp>
        <p:nvSpPr>
          <p:cNvPr id="8" name="页脚占位符 7">
            <a:extLst>
              <a:ext uri="{FF2B5EF4-FFF2-40B4-BE49-F238E27FC236}">
                <a16:creationId xmlns:a16="http://schemas.microsoft.com/office/drawing/2014/main" id="{E4676D79-22C2-4AE9-9545-9E32227EA0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3B67C9-271A-46BF-B08A-56D397AC9354}"/>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46586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196A5-3992-41E6-9E62-FE85389688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0719085-DC49-4410-9162-3E9F788A9B89}"/>
              </a:ext>
            </a:extLst>
          </p:cNvPr>
          <p:cNvSpPr>
            <a:spLocks noGrp="1"/>
          </p:cNvSpPr>
          <p:nvPr>
            <p:ph type="dt" sz="half" idx="10"/>
          </p:nvPr>
        </p:nvSpPr>
        <p:spPr/>
        <p:txBody>
          <a:bodyPr/>
          <a:lstStyle/>
          <a:p>
            <a:fld id="{42DF1591-7B17-44A4-9EBB-127D5B0D0BCE}" type="datetimeFigureOut">
              <a:rPr lang="zh-CN" altLang="en-US" smtClean="0"/>
              <a:t>2022/1/20</a:t>
            </a:fld>
            <a:endParaRPr lang="zh-CN" altLang="en-US"/>
          </a:p>
        </p:txBody>
      </p:sp>
      <p:sp>
        <p:nvSpPr>
          <p:cNvPr id="4" name="页脚占位符 3">
            <a:extLst>
              <a:ext uri="{FF2B5EF4-FFF2-40B4-BE49-F238E27FC236}">
                <a16:creationId xmlns:a16="http://schemas.microsoft.com/office/drawing/2014/main" id="{F1E05355-2F75-409F-9287-FC9D3C773F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9CF2D8-C8A3-4D1A-883F-CD65F9BFD9A7}"/>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28925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75DAB8-0B9B-4421-BE4A-731DCF864358}"/>
              </a:ext>
            </a:extLst>
          </p:cNvPr>
          <p:cNvSpPr>
            <a:spLocks noGrp="1"/>
          </p:cNvSpPr>
          <p:nvPr>
            <p:ph type="dt" sz="half" idx="10"/>
          </p:nvPr>
        </p:nvSpPr>
        <p:spPr/>
        <p:txBody>
          <a:bodyPr/>
          <a:lstStyle/>
          <a:p>
            <a:fld id="{42DF1591-7B17-44A4-9EBB-127D5B0D0BCE}" type="datetimeFigureOut">
              <a:rPr lang="zh-CN" altLang="en-US" smtClean="0"/>
              <a:t>2022/1/20</a:t>
            </a:fld>
            <a:endParaRPr lang="zh-CN" altLang="en-US"/>
          </a:p>
        </p:txBody>
      </p:sp>
      <p:sp>
        <p:nvSpPr>
          <p:cNvPr id="3" name="页脚占位符 2">
            <a:extLst>
              <a:ext uri="{FF2B5EF4-FFF2-40B4-BE49-F238E27FC236}">
                <a16:creationId xmlns:a16="http://schemas.microsoft.com/office/drawing/2014/main" id="{9902D034-32A7-479A-AE02-739AA5EB62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875FCC-7B3C-4B29-B141-AFC757E17A7A}"/>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43499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23587-F912-43C6-AF00-2A5ADF466B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34D082-A815-469A-ABD9-F33895D86D1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B92DECF-8798-442F-85A4-5D5711A73043}"/>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7BCB088-02D5-4765-BF97-FE9476E06F91}"/>
              </a:ext>
            </a:extLst>
          </p:cNvPr>
          <p:cNvSpPr>
            <a:spLocks noGrp="1"/>
          </p:cNvSpPr>
          <p:nvPr>
            <p:ph type="dt" sz="half" idx="10"/>
          </p:nvPr>
        </p:nvSpPr>
        <p:spPr/>
        <p:txBody>
          <a:bodyPr/>
          <a:lstStyle/>
          <a:p>
            <a:fld id="{42DF1591-7B17-44A4-9EBB-127D5B0D0BCE}" type="datetimeFigureOut">
              <a:rPr lang="zh-CN" altLang="en-US" smtClean="0"/>
              <a:t>2022/1/20</a:t>
            </a:fld>
            <a:endParaRPr lang="zh-CN" altLang="en-US"/>
          </a:p>
        </p:txBody>
      </p:sp>
      <p:sp>
        <p:nvSpPr>
          <p:cNvPr id="6" name="页脚占位符 5">
            <a:extLst>
              <a:ext uri="{FF2B5EF4-FFF2-40B4-BE49-F238E27FC236}">
                <a16:creationId xmlns:a16="http://schemas.microsoft.com/office/drawing/2014/main" id="{C3AB1EAB-EFD9-4061-9CEF-73E75688A2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A759D2-7D25-4714-8E0E-9C08623047B9}"/>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95192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D4563-1F7B-4582-B82D-820DCD73EF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164B3BF-64DD-49B4-8AB6-CF73FA165A29}"/>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C4BE060-5FA8-4F62-9119-0B0457F8B5B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2B1889-7787-43CB-A1E7-F2DB0F67EEE7}"/>
              </a:ext>
            </a:extLst>
          </p:cNvPr>
          <p:cNvSpPr>
            <a:spLocks noGrp="1"/>
          </p:cNvSpPr>
          <p:nvPr>
            <p:ph type="dt" sz="half" idx="10"/>
          </p:nvPr>
        </p:nvSpPr>
        <p:spPr/>
        <p:txBody>
          <a:bodyPr/>
          <a:lstStyle/>
          <a:p>
            <a:fld id="{42DF1591-7B17-44A4-9EBB-127D5B0D0BCE}" type="datetimeFigureOut">
              <a:rPr lang="zh-CN" altLang="en-US" smtClean="0"/>
              <a:t>2022/1/20</a:t>
            </a:fld>
            <a:endParaRPr lang="zh-CN" altLang="en-US"/>
          </a:p>
        </p:txBody>
      </p:sp>
      <p:sp>
        <p:nvSpPr>
          <p:cNvPr id="6" name="页脚占位符 5">
            <a:extLst>
              <a:ext uri="{FF2B5EF4-FFF2-40B4-BE49-F238E27FC236}">
                <a16:creationId xmlns:a16="http://schemas.microsoft.com/office/drawing/2014/main" id="{7CAE394E-D20A-4234-A855-0F6A2E8765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E37C38-E2A7-4847-B376-D65FE9AF03A5}"/>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09922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090DCB-FD10-40BD-9948-2F76B66CF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28F3CC-B05C-439C-84A5-72E54FAF1CCA}"/>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76DE44-9246-41A6-AE1C-522361ECD28D}"/>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F1591-7B17-44A4-9EBB-127D5B0D0BCE}" type="datetimeFigureOut">
              <a:rPr lang="zh-CN" altLang="en-US" smtClean="0"/>
              <a:t>2022/1/20</a:t>
            </a:fld>
            <a:endParaRPr lang="zh-CN" altLang="en-US"/>
          </a:p>
        </p:txBody>
      </p:sp>
      <p:sp>
        <p:nvSpPr>
          <p:cNvPr id="5" name="页脚占位符 4">
            <a:extLst>
              <a:ext uri="{FF2B5EF4-FFF2-40B4-BE49-F238E27FC236}">
                <a16:creationId xmlns:a16="http://schemas.microsoft.com/office/drawing/2014/main" id="{77653BA1-0862-4129-A790-802B5629EF7B}"/>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6B85CA-F4B1-4285-BD68-7179525485C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3236715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66910F8-DA01-4A22-A6E2-4BCD17693D58}"/>
              </a:ext>
            </a:extLst>
          </p:cNvPr>
          <p:cNvSpPr/>
          <p:nvPr/>
        </p:nvSpPr>
        <p:spPr>
          <a:xfrm>
            <a:off x="0" y="0"/>
            <a:ext cx="12192000" cy="6858000"/>
          </a:xfrm>
          <a:prstGeom prst="rect">
            <a:avLst/>
          </a:prstGeom>
          <a:solidFill>
            <a:srgbClr val="A1082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3" name="矩形 212">
            <a:extLst>
              <a:ext uri="{FF2B5EF4-FFF2-40B4-BE49-F238E27FC236}">
                <a16:creationId xmlns:a16="http://schemas.microsoft.com/office/drawing/2014/main" id="{305917DA-5F65-486A-916D-9807BFAC8FF8}"/>
              </a:ext>
            </a:extLst>
          </p:cNvPr>
          <p:cNvSpPr/>
          <p:nvPr/>
        </p:nvSpPr>
        <p:spPr>
          <a:xfrm>
            <a:off x="602901" y="3370001"/>
            <a:ext cx="11048145" cy="1323439"/>
          </a:xfrm>
          <a:prstGeom prst="rect">
            <a:avLst/>
          </a:prstGeom>
        </p:spPr>
        <p:txBody>
          <a:bodyPr wrap="square">
            <a:spAutoFit/>
          </a:bodyPr>
          <a:lstStyle/>
          <a:p>
            <a:pPr lvl="0" defTabSz="914377">
              <a:defRPr/>
            </a:pPr>
            <a:r>
              <a:rPr lang="en-US" altLang="zh-CN" sz="4000" b="1" dirty="0">
                <a:solidFill>
                  <a:prstClr val="white"/>
                </a:solidFill>
                <a:latin typeface="微软雅黑" panose="020B0503020204020204" pitchFamily="34" charset="-122"/>
                <a:ea typeface="微软雅黑" panose="020B0503020204020204" pitchFamily="34" charset="-122"/>
              </a:rPr>
              <a:t>GPN: A Joint Structural Learning Framework for Graph Neural Networks</a:t>
            </a:r>
            <a:endParaRPr kumimoji="0" lang="zh-CN" altLang="en-US" sz="4000" b="1" i="0" u="none" strike="noStrike" kern="1200" cap="none" spc="0" normalizeH="0" baseline="0" noProof="0" dirty="0">
              <a:ln>
                <a:noFill/>
              </a:ln>
              <a:solidFill>
                <a:prstClr val="white"/>
              </a:solidFill>
              <a:effectLst/>
              <a:uLnTx/>
              <a:uFillTx/>
              <a:latin typeface="微软雅黑"/>
              <a:ea typeface="微软雅黑"/>
              <a:cs typeface="+mn-cs"/>
            </a:endParaRPr>
          </a:p>
        </p:txBody>
      </p:sp>
      <p:pic>
        <p:nvPicPr>
          <p:cNvPr id="1026" name="Picture 2" descr="“中国人民大学”的图片搜索结果">
            <a:extLst>
              <a:ext uri="{FF2B5EF4-FFF2-40B4-BE49-F238E27FC236}">
                <a16:creationId xmlns:a16="http://schemas.microsoft.com/office/drawing/2014/main" id="{F12CEF8C-AE66-489A-8DA3-478F388ABF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8167" b="10836"/>
          <a:stretch/>
        </p:blipFill>
        <p:spPr bwMode="auto">
          <a:xfrm>
            <a:off x="0" y="0"/>
            <a:ext cx="12192000" cy="3124011"/>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72C5C464-46B5-421A-8A8E-BA8ECB82A6E8}"/>
              </a:ext>
            </a:extLst>
          </p:cNvPr>
          <p:cNvSpPr/>
          <p:nvPr/>
        </p:nvSpPr>
        <p:spPr>
          <a:xfrm>
            <a:off x="0" y="3099346"/>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204" name="Picture 4" descr="“中国人民大学”的图片搜索结果">
            <a:extLst>
              <a:ext uri="{FF2B5EF4-FFF2-40B4-BE49-F238E27FC236}">
                <a16:creationId xmlns:a16="http://schemas.microsoft.com/office/drawing/2014/main" id="{EBA5A909-A232-4851-B129-D2A1984FD7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210" b="30210"/>
          <a:stretch/>
        </p:blipFill>
        <p:spPr bwMode="auto">
          <a:xfrm>
            <a:off x="0" y="-521338"/>
            <a:ext cx="12192000" cy="3614580"/>
          </a:xfrm>
          <a:prstGeom prst="rect">
            <a:avLst/>
          </a:prstGeom>
          <a:noFill/>
          <a:extLst>
            <a:ext uri="{909E8E84-426E-40DD-AFC4-6F175D3DCCD1}">
              <a14:hiddenFill xmlns:a14="http://schemas.microsoft.com/office/drawing/2010/main">
                <a:solidFill>
                  <a:srgbClr val="FFFFFF"/>
                </a:solidFill>
              </a14:hiddenFill>
            </a:ext>
          </a:extLst>
        </p:spPr>
      </p:pic>
      <p:sp>
        <p:nvSpPr>
          <p:cNvPr id="84" name="矩形 83">
            <a:extLst>
              <a:ext uri="{FF2B5EF4-FFF2-40B4-BE49-F238E27FC236}">
                <a16:creationId xmlns:a16="http://schemas.microsoft.com/office/drawing/2014/main" id="{6D8593F3-82DA-4EDF-97DA-1921598F2B2F}"/>
              </a:ext>
            </a:extLst>
          </p:cNvPr>
          <p:cNvSpPr/>
          <p:nvPr/>
        </p:nvSpPr>
        <p:spPr>
          <a:xfrm>
            <a:off x="816950" y="4743970"/>
            <a:ext cx="10718878" cy="369332"/>
          </a:xfrm>
          <a:prstGeom prst="rect">
            <a:avLst/>
          </a:prstGeom>
        </p:spPr>
        <p:txBody>
          <a:bodyPr wrap="square">
            <a:spAutoFit/>
          </a:bodyPr>
          <a:lstStyle/>
          <a:p>
            <a:pPr lvl="0" defTabSz="914377">
              <a:defRPr/>
            </a:pPr>
            <a:r>
              <a:rPr lang="it-IT" altLang="zh-CN" dirty="0">
                <a:solidFill>
                  <a:prstClr val="white"/>
                </a:solidFill>
                <a:latin typeface="微软雅黑" panose="020B0503020204020204" pitchFamily="34" charset="-122"/>
                <a:ea typeface="微软雅黑" panose="020B0503020204020204" pitchFamily="34" charset="-122"/>
              </a:rPr>
              <a:t>Qianggang Ding, Peilin Zhao, Deheng Ye, Tingyang Xu and Bang Liu</a:t>
            </a:r>
            <a:r>
              <a:rPr lang="en-US" altLang="zh-CN" dirty="0">
                <a:solidFill>
                  <a:prstClr val="white"/>
                </a:solidFill>
                <a:latin typeface="微软雅黑" panose="020B0503020204020204" pitchFamily="34" charset="-122"/>
                <a:ea typeface="微软雅黑" panose="020B0503020204020204" pitchFamily="34" charset="-122"/>
              </a:rPr>
              <a:t> </a:t>
            </a:r>
            <a:endParaRPr kumimoji="0" lang="zh-CN" altLang="en-US" i="0" u="none" strike="noStrike" kern="1200" cap="none" spc="0" normalizeH="0" baseline="0" noProof="0" dirty="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189010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496103" y="786484"/>
            <a:ext cx="6474968"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Motivation</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74433858-DF2F-453D-8A12-75656F04C663}"/>
              </a:ext>
            </a:extLst>
          </p:cNvPr>
          <p:cNvSpPr txBox="1"/>
          <p:nvPr/>
        </p:nvSpPr>
        <p:spPr>
          <a:xfrm>
            <a:off x="908697" y="1594864"/>
            <a:ext cx="10691020" cy="1569660"/>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Most existing works of GNNs are based on the assumption that the given graph structure of the data is optimal, while it is inevitable that there exists missing or incomplete edges in the graph for training, leading to degraded performance.</a:t>
            </a:r>
          </a:p>
        </p:txBody>
      </p:sp>
      <p:pic>
        <p:nvPicPr>
          <p:cNvPr id="4" name="图片 3">
            <a:extLst>
              <a:ext uri="{FF2B5EF4-FFF2-40B4-BE49-F238E27FC236}">
                <a16:creationId xmlns:a16="http://schemas.microsoft.com/office/drawing/2014/main" id="{9457C420-7107-46FF-98A4-1AF94397B62C}"/>
              </a:ext>
            </a:extLst>
          </p:cNvPr>
          <p:cNvPicPr>
            <a:picLocks noChangeAspect="1"/>
          </p:cNvPicPr>
          <p:nvPr/>
        </p:nvPicPr>
        <p:blipFill>
          <a:blip r:embed="rId3"/>
          <a:stretch>
            <a:fillRect/>
          </a:stretch>
        </p:blipFill>
        <p:spPr>
          <a:xfrm>
            <a:off x="2733964" y="3164524"/>
            <a:ext cx="6299666" cy="3454945"/>
          </a:xfrm>
          <a:prstGeom prst="rect">
            <a:avLst/>
          </a:prstGeom>
        </p:spPr>
      </p:pic>
    </p:spTree>
    <p:extLst>
      <p:ext uri="{BB962C8B-B14F-4D97-AF65-F5344CB8AC3E}">
        <p14:creationId xmlns:p14="http://schemas.microsoft.com/office/powerpoint/2010/main" val="33165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496103" y="786484"/>
            <a:ext cx="6474968" cy="523220"/>
          </a:xfrm>
          <a:prstGeom prst="rect">
            <a:avLst/>
          </a:prstGeom>
          <a:noFill/>
        </p:spPr>
        <p:txBody>
          <a:bodyPr wrap="square" rtlCol="0">
            <a:spAutoFit/>
          </a:bodyPr>
          <a:lstStyle/>
          <a:p>
            <a:pPr lvl="0" defTabSz="914377">
              <a:defRPr/>
            </a:pPr>
            <a:r>
              <a:rPr lang="en-US" altLang="zh-CN" sz="2800" dirty="0">
                <a:solidFill>
                  <a:prstClr val="black"/>
                </a:solidFill>
                <a:latin typeface="微软雅黑" panose="020B0503020204020204" pitchFamily="34" charset="-122"/>
                <a:ea typeface="微软雅黑" panose="020B0503020204020204" pitchFamily="34" charset="-122"/>
              </a:rPr>
              <a:t>Pipeline of GPN</a:t>
            </a:r>
            <a:endParaRPr lang="zh-CN" altLang="en-US" sz="2800" dirty="0">
              <a:solidFill>
                <a:prstClr val="black"/>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434E2B5-3F7E-4FE8-B864-F7568433CFAD}"/>
              </a:ext>
            </a:extLst>
          </p:cNvPr>
          <p:cNvPicPr>
            <a:picLocks noChangeAspect="1"/>
          </p:cNvPicPr>
          <p:nvPr/>
        </p:nvPicPr>
        <p:blipFill>
          <a:blip r:embed="rId3"/>
          <a:stretch>
            <a:fillRect/>
          </a:stretch>
        </p:blipFill>
        <p:spPr>
          <a:xfrm>
            <a:off x="1164471" y="1453007"/>
            <a:ext cx="9366248" cy="5115264"/>
          </a:xfrm>
          <a:prstGeom prst="rect">
            <a:avLst/>
          </a:prstGeom>
        </p:spPr>
      </p:pic>
    </p:spTree>
    <p:extLst>
      <p:ext uri="{BB962C8B-B14F-4D97-AF65-F5344CB8AC3E}">
        <p14:creationId xmlns:p14="http://schemas.microsoft.com/office/powerpoint/2010/main" val="164267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pic>
        <p:nvPicPr>
          <p:cNvPr id="3" name="图片 2">
            <a:extLst>
              <a:ext uri="{FF2B5EF4-FFF2-40B4-BE49-F238E27FC236}">
                <a16:creationId xmlns:a16="http://schemas.microsoft.com/office/drawing/2014/main" id="{901BF053-8678-40D8-82AF-D8F4A6AD9E79}"/>
              </a:ext>
            </a:extLst>
          </p:cNvPr>
          <p:cNvPicPr>
            <a:picLocks noChangeAspect="1"/>
          </p:cNvPicPr>
          <p:nvPr/>
        </p:nvPicPr>
        <p:blipFill>
          <a:blip r:embed="rId3"/>
          <a:stretch>
            <a:fillRect/>
          </a:stretch>
        </p:blipFill>
        <p:spPr>
          <a:xfrm>
            <a:off x="2529736" y="1243948"/>
            <a:ext cx="6763694" cy="5201376"/>
          </a:xfrm>
          <a:prstGeom prst="rect">
            <a:avLst/>
          </a:prstGeom>
        </p:spPr>
      </p:pic>
      <p:pic>
        <p:nvPicPr>
          <p:cNvPr id="5" name="图片 4">
            <a:extLst>
              <a:ext uri="{FF2B5EF4-FFF2-40B4-BE49-F238E27FC236}">
                <a16:creationId xmlns:a16="http://schemas.microsoft.com/office/drawing/2014/main" id="{C84FE90C-29E3-4D0D-A7A7-853ED5C58BFA}"/>
              </a:ext>
            </a:extLst>
          </p:cNvPr>
          <p:cNvPicPr>
            <a:picLocks noChangeAspect="1"/>
          </p:cNvPicPr>
          <p:nvPr/>
        </p:nvPicPr>
        <p:blipFill>
          <a:blip r:embed="rId4"/>
          <a:stretch>
            <a:fillRect/>
          </a:stretch>
        </p:blipFill>
        <p:spPr>
          <a:xfrm>
            <a:off x="3090443" y="784747"/>
            <a:ext cx="6011114" cy="781159"/>
          </a:xfrm>
          <a:prstGeom prst="rect">
            <a:avLst/>
          </a:prstGeom>
        </p:spPr>
      </p:pic>
    </p:spTree>
    <p:extLst>
      <p:ext uri="{BB962C8B-B14F-4D97-AF65-F5344CB8AC3E}">
        <p14:creationId xmlns:p14="http://schemas.microsoft.com/office/powerpoint/2010/main" val="15593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pic>
        <p:nvPicPr>
          <p:cNvPr id="3" name="图片 2">
            <a:extLst>
              <a:ext uri="{FF2B5EF4-FFF2-40B4-BE49-F238E27FC236}">
                <a16:creationId xmlns:a16="http://schemas.microsoft.com/office/drawing/2014/main" id="{4CDEDE96-4C2D-42AA-BA1C-AAEB9AD154F9}"/>
              </a:ext>
            </a:extLst>
          </p:cNvPr>
          <p:cNvPicPr>
            <a:picLocks noChangeAspect="1"/>
          </p:cNvPicPr>
          <p:nvPr/>
        </p:nvPicPr>
        <p:blipFill>
          <a:blip r:embed="rId3"/>
          <a:stretch>
            <a:fillRect/>
          </a:stretch>
        </p:blipFill>
        <p:spPr>
          <a:xfrm>
            <a:off x="2618890" y="2157235"/>
            <a:ext cx="6954220" cy="2543530"/>
          </a:xfrm>
          <a:prstGeom prst="rect">
            <a:avLst/>
          </a:prstGeom>
        </p:spPr>
      </p:pic>
    </p:spTree>
    <p:extLst>
      <p:ext uri="{BB962C8B-B14F-4D97-AF65-F5344CB8AC3E}">
        <p14:creationId xmlns:p14="http://schemas.microsoft.com/office/powerpoint/2010/main" val="84294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pic>
        <p:nvPicPr>
          <p:cNvPr id="3" name="图片 2">
            <a:extLst>
              <a:ext uri="{FF2B5EF4-FFF2-40B4-BE49-F238E27FC236}">
                <a16:creationId xmlns:a16="http://schemas.microsoft.com/office/drawing/2014/main" id="{39AA2778-4B48-416F-8963-B67FFF77A434}"/>
              </a:ext>
            </a:extLst>
          </p:cNvPr>
          <p:cNvPicPr>
            <a:picLocks noChangeAspect="1"/>
          </p:cNvPicPr>
          <p:nvPr/>
        </p:nvPicPr>
        <p:blipFill>
          <a:blip r:embed="rId3"/>
          <a:stretch>
            <a:fillRect/>
          </a:stretch>
        </p:blipFill>
        <p:spPr>
          <a:xfrm>
            <a:off x="2709390" y="1447523"/>
            <a:ext cx="6773220" cy="3962953"/>
          </a:xfrm>
          <a:prstGeom prst="rect">
            <a:avLst/>
          </a:prstGeom>
        </p:spPr>
      </p:pic>
    </p:spTree>
    <p:extLst>
      <p:ext uri="{BB962C8B-B14F-4D97-AF65-F5344CB8AC3E}">
        <p14:creationId xmlns:p14="http://schemas.microsoft.com/office/powerpoint/2010/main" val="268698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pic>
        <p:nvPicPr>
          <p:cNvPr id="4" name="图片 3">
            <a:extLst>
              <a:ext uri="{FF2B5EF4-FFF2-40B4-BE49-F238E27FC236}">
                <a16:creationId xmlns:a16="http://schemas.microsoft.com/office/drawing/2014/main" id="{7BA063C5-B948-4157-8C17-35A3BDCD69C7}"/>
              </a:ext>
            </a:extLst>
          </p:cNvPr>
          <p:cNvPicPr>
            <a:picLocks noChangeAspect="1"/>
          </p:cNvPicPr>
          <p:nvPr/>
        </p:nvPicPr>
        <p:blipFill>
          <a:blip r:embed="rId3"/>
          <a:stretch>
            <a:fillRect/>
          </a:stretch>
        </p:blipFill>
        <p:spPr>
          <a:xfrm>
            <a:off x="3088247" y="940354"/>
            <a:ext cx="6015506" cy="5632624"/>
          </a:xfrm>
          <a:prstGeom prst="rect">
            <a:avLst/>
          </a:prstGeom>
        </p:spPr>
      </p:pic>
    </p:spTree>
    <p:extLst>
      <p:ext uri="{BB962C8B-B14F-4D97-AF65-F5344CB8AC3E}">
        <p14:creationId xmlns:p14="http://schemas.microsoft.com/office/powerpoint/2010/main" val="238339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矩形 739">
            <a:extLst>
              <a:ext uri="{FF2B5EF4-FFF2-40B4-BE49-F238E27FC236}">
                <a16:creationId xmlns:a16="http://schemas.microsoft.com/office/drawing/2014/main" id="{CE59CEE1-2B88-47E1-B7DC-988BEE0B6834}"/>
              </a:ext>
            </a:extLst>
          </p:cNvPr>
          <p:cNvSpPr/>
          <p:nvPr/>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D6D02E3D-5D86-41A5-A580-A623E51DEFD2}"/>
              </a:ext>
            </a:extLst>
          </p:cNvPr>
          <p:cNvSpPr/>
          <p:nvPr/>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77" name="组合 76">
            <a:extLst>
              <a:ext uri="{FF2B5EF4-FFF2-40B4-BE49-F238E27FC236}">
                <a16:creationId xmlns:a16="http://schemas.microsoft.com/office/drawing/2014/main" id="{5BBBF3DC-527C-4C73-9E14-4B1D68668B8E}"/>
              </a:ext>
            </a:extLst>
          </p:cNvPr>
          <p:cNvGrpSpPr/>
          <p:nvPr/>
        </p:nvGrpSpPr>
        <p:grpSpPr>
          <a:xfrm>
            <a:off x="908697" y="138784"/>
            <a:ext cx="1917055" cy="370133"/>
            <a:chOff x="-1555750" y="1939925"/>
            <a:chExt cx="13385800" cy="2584450"/>
          </a:xfrm>
          <a:solidFill>
            <a:srgbClr val="FFFFFF"/>
          </a:solidFill>
        </p:grpSpPr>
        <p:sp>
          <p:nvSpPr>
            <p:cNvPr id="78" name="Freeform 6">
              <a:extLst>
                <a:ext uri="{FF2B5EF4-FFF2-40B4-BE49-F238E27FC236}">
                  <a16:creationId xmlns:a16="http://schemas.microsoft.com/office/drawing/2014/main" id="{4F4A6B04-6691-48C9-A415-CDB56118C385}"/>
                </a:ext>
              </a:extLst>
            </p:cNvPr>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9" name="Freeform 7">
              <a:extLst>
                <a:ext uri="{FF2B5EF4-FFF2-40B4-BE49-F238E27FC236}">
                  <a16:creationId xmlns:a16="http://schemas.microsoft.com/office/drawing/2014/main" id="{2F76FA87-B2F8-45C2-AFDD-DCCE6BFFD52D}"/>
                </a:ext>
              </a:extLst>
            </p:cNvPr>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0" name="Freeform 8">
              <a:extLst>
                <a:ext uri="{FF2B5EF4-FFF2-40B4-BE49-F238E27FC236}">
                  <a16:creationId xmlns:a16="http://schemas.microsoft.com/office/drawing/2014/main" id="{947DCEB1-73F4-4EF8-B73A-DA9CCFEBE3A7}"/>
                </a:ext>
              </a:extLst>
            </p:cNvPr>
            <p:cNvSpPr>
              <a:spLocks/>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1" name="Freeform 9">
              <a:extLst>
                <a:ext uri="{FF2B5EF4-FFF2-40B4-BE49-F238E27FC236}">
                  <a16:creationId xmlns:a16="http://schemas.microsoft.com/office/drawing/2014/main" id="{DB30B950-9FDC-40F8-AB7F-85D25C430502}"/>
                </a:ext>
              </a:extLst>
            </p:cNvPr>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2" name="Freeform 10">
              <a:extLst>
                <a:ext uri="{FF2B5EF4-FFF2-40B4-BE49-F238E27FC236}">
                  <a16:creationId xmlns:a16="http://schemas.microsoft.com/office/drawing/2014/main" id="{214DEF59-266C-458E-B0C1-89FB0F22FC2C}"/>
                </a:ext>
              </a:extLst>
            </p:cNvPr>
            <p:cNvSpPr>
              <a:spLocks/>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83" name="组合 82">
              <a:extLst>
                <a:ext uri="{FF2B5EF4-FFF2-40B4-BE49-F238E27FC236}">
                  <a16:creationId xmlns:a16="http://schemas.microsoft.com/office/drawing/2014/main" id="{BCA65F53-7992-4415-AC64-8995FC92003E}"/>
                </a:ext>
              </a:extLst>
            </p:cNvPr>
            <p:cNvGrpSpPr/>
            <p:nvPr/>
          </p:nvGrpSpPr>
          <p:grpSpPr>
            <a:xfrm>
              <a:off x="2716213" y="2265362"/>
              <a:ext cx="2441575" cy="1811338"/>
              <a:chOff x="2716213" y="2265362"/>
              <a:chExt cx="2441575" cy="1811338"/>
            </a:xfrm>
            <a:grpFill/>
          </p:grpSpPr>
          <p:sp>
            <p:nvSpPr>
              <p:cNvPr id="85" name="Freeform 12">
                <a:extLst>
                  <a:ext uri="{FF2B5EF4-FFF2-40B4-BE49-F238E27FC236}">
                    <a16:creationId xmlns:a16="http://schemas.microsoft.com/office/drawing/2014/main" id="{006FB855-0B21-4F57-9B05-541C3B7BFB1C}"/>
                  </a:ext>
                </a:extLst>
              </p:cNvPr>
              <p:cNvSpPr>
                <a:spLocks/>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6" name="Freeform 13">
                <a:extLst>
                  <a:ext uri="{FF2B5EF4-FFF2-40B4-BE49-F238E27FC236}">
                    <a16:creationId xmlns:a16="http://schemas.microsoft.com/office/drawing/2014/main" id="{C74F84ED-5B71-4E44-8653-8AA38E1DF47B}"/>
                  </a:ext>
                </a:extLst>
              </p:cNvPr>
              <p:cNvSpPr>
                <a:spLocks/>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84" name="Freeform 22">
              <a:extLst>
                <a:ext uri="{FF2B5EF4-FFF2-40B4-BE49-F238E27FC236}">
                  <a16:creationId xmlns:a16="http://schemas.microsoft.com/office/drawing/2014/main" id="{6ABD7651-AB66-4AA8-8B54-0F0FCFB850DF}"/>
                </a:ext>
              </a:extLst>
            </p:cNvPr>
            <p:cNvSpPr>
              <a:spLocks/>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2" name="组合 151">
            <a:extLst>
              <a:ext uri="{FF2B5EF4-FFF2-40B4-BE49-F238E27FC236}">
                <a16:creationId xmlns:a16="http://schemas.microsoft.com/office/drawing/2014/main" id="{5469DA19-ED6B-44D8-82E6-3B6DCE90828C}"/>
              </a:ext>
            </a:extLst>
          </p:cNvPr>
          <p:cNvGrpSpPr/>
          <p:nvPr/>
        </p:nvGrpSpPr>
        <p:grpSpPr>
          <a:xfrm>
            <a:off x="247062" y="96709"/>
            <a:ext cx="456287" cy="454283"/>
            <a:chOff x="1038124" y="1577993"/>
            <a:chExt cx="4010354" cy="3992747"/>
          </a:xfrm>
          <a:solidFill>
            <a:srgbClr val="FFFFFF"/>
          </a:solidFill>
        </p:grpSpPr>
        <p:sp>
          <p:nvSpPr>
            <p:cNvPr id="153" name="任意多边形: 形状 152">
              <a:extLst>
                <a:ext uri="{FF2B5EF4-FFF2-40B4-BE49-F238E27FC236}">
                  <a16:creationId xmlns:a16="http://schemas.microsoft.com/office/drawing/2014/main" id="{D586554D-572E-4C03-9AFD-9CA99835130B}"/>
                </a:ext>
              </a:extLst>
            </p:cNvPr>
            <p:cNvSpPr>
              <a:spLocks/>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4" name="Freeform 6">
              <a:extLst>
                <a:ext uri="{FF2B5EF4-FFF2-40B4-BE49-F238E27FC236}">
                  <a16:creationId xmlns:a16="http://schemas.microsoft.com/office/drawing/2014/main" id="{9F293947-DA6D-4502-9231-D75428C9D962}"/>
                </a:ext>
              </a:extLst>
            </p:cNvPr>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5" name="Freeform 10">
              <a:extLst>
                <a:ext uri="{FF2B5EF4-FFF2-40B4-BE49-F238E27FC236}">
                  <a16:creationId xmlns:a16="http://schemas.microsoft.com/office/drawing/2014/main" id="{859B063D-D188-4335-9555-78FDA47DE888}"/>
                </a:ext>
              </a:extLst>
            </p:cNvPr>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6" name="Freeform 11">
              <a:extLst>
                <a:ext uri="{FF2B5EF4-FFF2-40B4-BE49-F238E27FC236}">
                  <a16:creationId xmlns:a16="http://schemas.microsoft.com/office/drawing/2014/main" id="{727C9583-15B7-451F-A73A-9379F2D78955}"/>
                </a:ext>
              </a:extLst>
            </p:cNvPr>
            <p:cNvSpPr>
              <a:spLocks/>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7" name="Freeform 12">
              <a:extLst>
                <a:ext uri="{FF2B5EF4-FFF2-40B4-BE49-F238E27FC236}">
                  <a16:creationId xmlns:a16="http://schemas.microsoft.com/office/drawing/2014/main" id="{09A80CB2-95FA-4667-A39F-428884C57153}"/>
                </a:ext>
              </a:extLst>
            </p:cNvPr>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8" name="Freeform 13">
              <a:extLst>
                <a:ext uri="{FF2B5EF4-FFF2-40B4-BE49-F238E27FC236}">
                  <a16:creationId xmlns:a16="http://schemas.microsoft.com/office/drawing/2014/main" id="{7815D848-1003-4536-8E1B-D50DA5AE19A1}"/>
                </a:ext>
              </a:extLst>
            </p:cNvPr>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9" name="Freeform 14">
              <a:extLst>
                <a:ext uri="{FF2B5EF4-FFF2-40B4-BE49-F238E27FC236}">
                  <a16:creationId xmlns:a16="http://schemas.microsoft.com/office/drawing/2014/main" id="{4112AA81-551B-4C37-8040-5155AC4A7CF5}"/>
                </a:ext>
              </a:extLst>
            </p:cNvPr>
            <p:cNvSpPr>
              <a:spLocks/>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0" name="Freeform 15">
              <a:extLst>
                <a:ext uri="{FF2B5EF4-FFF2-40B4-BE49-F238E27FC236}">
                  <a16:creationId xmlns:a16="http://schemas.microsoft.com/office/drawing/2014/main" id="{DD72EE6B-8022-4F83-8B11-2FB71F443B63}"/>
                </a:ext>
              </a:extLst>
            </p:cNvPr>
            <p:cNvSpPr>
              <a:spLocks/>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1" name="Freeform 16">
              <a:extLst>
                <a:ext uri="{FF2B5EF4-FFF2-40B4-BE49-F238E27FC236}">
                  <a16:creationId xmlns:a16="http://schemas.microsoft.com/office/drawing/2014/main" id="{7F183201-D7A4-4EFF-9F92-D99978F70F78}"/>
                </a:ext>
              </a:extLst>
            </p:cNvPr>
            <p:cNvSpPr>
              <a:spLocks/>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2" name="Freeform 17">
              <a:extLst>
                <a:ext uri="{FF2B5EF4-FFF2-40B4-BE49-F238E27FC236}">
                  <a16:creationId xmlns:a16="http://schemas.microsoft.com/office/drawing/2014/main" id="{1BACAC53-F10B-47D3-956E-E66BBF7ECA5A}"/>
                </a:ext>
              </a:extLst>
            </p:cNvPr>
            <p:cNvSpPr>
              <a:spLocks/>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3" name="Freeform 18">
              <a:extLst>
                <a:ext uri="{FF2B5EF4-FFF2-40B4-BE49-F238E27FC236}">
                  <a16:creationId xmlns:a16="http://schemas.microsoft.com/office/drawing/2014/main" id="{4C48720F-501A-4498-801F-31EC2BD67D85}"/>
                </a:ext>
              </a:extLst>
            </p:cNvPr>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4" name="Freeform 19">
              <a:extLst>
                <a:ext uri="{FF2B5EF4-FFF2-40B4-BE49-F238E27FC236}">
                  <a16:creationId xmlns:a16="http://schemas.microsoft.com/office/drawing/2014/main" id="{F78A80CC-1F12-48C4-90FE-964517CE85BE}"/>
                </a:ext>
              </a:extLst>
            </p:cNvPr>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5" name="Freeform 20">
              <a:extLst>
                <a:ext uri="{FF2B5EF4-FFF2-40B4-BE49-F238E27FC236}">
                  <a16:creationId xmlns:a16="http://schemas.microsoft.com/office/drawing/2014/main" id="{E98B4789-FC31-4448-BF54-DE82267D8EE5}"/>
                </a:ext>
              </a:extLst>
            </p:cNvPr>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6" name="Freeform 21">
              <a:extLst>
                <a:ext uri="{FF2B5EF4-FFF2-40B4-BE49-F238E27FC236}">
                  <a16:creationId xmlns:a16="http://schemas.microsoft.com/office/drawing/2014/main" id="{46BCDFDB-1191-475D-81D1-C08444446498}"/>
                </a:ext>
              </a:extLst>
            </p:cNvPr>
            <p:cNvSpPr>
              <a:spLocks/>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7" name="Freeform 22">
              <a:extLst>
                <a:ext uri="{FF2B5EF4-FFF2-40B4-BE49-F238E27FC236}">
                  <a16:creationId xmlns:a16="http://schemas.microsoft.com/office/drawing/2014/main" id="{E01B6287-1A92-4F01-9664-5658A96E8BD4}"/>
                </a:ext>
              </a:extLst>
            </p:cNvPr>
            <p:cNvSpPr>
              <a:spLocks/>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8" name="Freeform 23">
              <a:extLst>
                <a:ext uri="{FF2B5EF4-FFF2-40B4-BE49-F238E27FC236}">
                  <a16:creationId xmlns:a16="http://schemas.microsoft.com/office/drawing/2014/main" id="{B677CBCE-EAD5-4F3A-A794-02A851501A12}"/>
                </a:ext>
              </a:extLst>
            </p:cNvPr>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9" name="Freeform 24">
              <a:extLst>
                <a:ext uri="{FF2B5EF4-FFF2-40B4-BE49-F238E27FC236}">
                  <a16:creationId xmlns:a16="http://schemas.microsoft.com/office/drawing/2014/main" id="{F141FF66-3599-4D34-956E-5E9892FCA260}"/>
                </a:ext>
              </a:extLst>
            </p:cNvPr>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0" name="Freeform 25">
              <a:extLst>
                <a:ext uri="{FF2B5EF4-FFF2-40B4-BE49-F238E27FC236}">
                  <a16:creationId xmlns:a16="http://schemas.microsoft.com/office/drawing/2014/main" id="{22BBABB0-8485-4EC2-B6E2-1EFE5357F72A}"/>
                </a:ext>
              </a:extLst>
            </p:cNvPr>
            <p:cNvSpPr>
              <a:spLocks/>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1" name="Freeform 26">
              <a:extLst>
                <a:ext uri="{FF2B5EF4-FFF2-40B4-BE49-F238E27FC236}">
                  <a16:creationId xmlns:a16="http://schemas.microsoft.com/office/drawing/2014/main" id="{3B6B1A4A-BD65-4CEE-8D8B-AF580446E988}"/>
                </a:ext>
              </a:extLst>
            </p:cNvPr>
            <p:cNvSpPr>
              <a:spLocks/>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2" name="Freeform 27">
              <a:extLst>
                <a:ext uri="{FF2B5EF4-FFF2-40B4-BE49-F238E27FC236}">
                  <a16:creationId xmlns:a16="http://schemas.microsoft.com/office/drawing/2014/main" id="{CA10C988-C0CA-4EDE-9E53-F76FAE2B8A66}"/>
                </a:ext>
              </a:extLst>
            </p:cNvPr>
            <p:cNvSpPr>
              <a:spLocks/>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3" name="Freeform 28">
              <a:extLst>
                <a:ext uri="{FF2B5EF4-FFF2-40B4-BE49-F238E27FC236}">
                  <a16:creationId xmlns:a16="http://schemas.microsoft.com/office/drawing/2014/main" id="{1E39FF7A-EC35-402B-A383-672721F29FE7}"/>
                </a:ext>
              </a:extLst>
            </p:cNvPr>
            <p:cNvSpPr>
              <a:spLocks/>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4" name="Freeform 29">
              <a:extLst>
                <a:ext uri="{FF2B5EF4-FFF2-40B4-BE49-F238E27FC236}">
                  <a16:creationId xmlns:a16="http://schemas.microsoft.com/office/drawing/2014/main" id="{9E5EAD0F-162F-4D5B-9BBB-673F98364199}"/>
                </a:ext>
              </a:extLst>
            </p:cNvPr>
            <p:cNvSpPr>
              <a:spLocks/>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5" name="Freeform 30">
              <a:extLst>
                <a:ext uri="{FF2B5EF4-FFF2-40B4-BE49-F238E27FC236}">
                  <a16:creationId xmlns:a16="http://schemas.microsoft.com/office/drawing/2014/main" id="{4B916CAF-179C-4514-9227-7F1EEE397FF6}"/>
                </a:ext>
              </a:extLst>
            </p:cNvPr>
            <p:cNvSpPr>
              <a:spLocks/>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6" name="Freeform 31">
              <a:extLst>
                <a:ext uri="{FF2B5EF4-FFF2-40B4-BE49-F238E27FC236}">
                  <a16:creationId xmlns:a16="http://schemas.microsoft.com/office/drawing/2014/main" id="{C0196C1E-180E-46B9-9D96-4F9132319818}"/>
                </a:ext>
              </a:extLst>
            </p:cNvPr>
            <p:cNvSpPr>
              <a:spLocks/>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7" name="Freeform 32">
              <a:extLst>
                <a:ext uri="{FF2B5EF4-FFF2-40B4-BE49-F238E27FC236}">
                  <a16:creationId xmlns:a16="http://schemas.microsoft.com/office/drawing/2014/main" id="{939EF3CA-1136-4583-A9AC-E4A60604F1D1}"/>
                </a:ext>
              </a:extLst>
            </p:cNvPr>
            <p:cNvSpPr>
              <a:spLocks/>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8" name="Freeform 33">
              <a:extLst>
                <a:ext uri="{FF2B5EF4-FFF2-40B4-BE49-F238E27FC236}">
                  <a16:creationId xmlns:a16="http://schemas.microsoft.com/office/drawing/2014/main" id="{E04874FE-76C6-4B16-8C81-55F6D423B941}"/>
                </a:ext>
              </a:extLst>
            </p:cNvPr>
            <p:cNvSpPr>
              <a:spLocks/>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79" name="Freeform 34">
              <a:extLst>
                <a:ext uri="{FF2B5EF4-FFF2-40B4-BE49-F238E27FC236}">
                  <a16:creationId xmlns:a16="http://schemas.microsoft.com/office/drawing/2014/main" id="{37B1753E-F5CD-47FF-BBED-3CDA32E6DDA3}"/>
                </a:ext>
              </a:extLst>
            </p:cNvPr>
            <p:cNvSpPr>
              <a:spLocks/>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0" name="Freeform 35">
              <a:extLst>
                <a:ext uri="{FF2B5EF4-FFF2-40B4-BE49-F238E27FC236}">
                  <a16:creationId xmlns:a16="http://schemas.microsoft.com/office/drawing/2014/main" id="{3A836F12-9C17-41FE-9CC8-8C3757BB971C}"/>
                </a:ext>
              </a:extLst>
            </p:cNvPr>
            <p:cNvSpPr>
              <a:spLocks/>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1" name="Freeform 36">
              <a:extLst>
                <a:ext uri="{FF2B5EF4-FFF2-40B4-BE49-F238E27FC236}">
                  <a16:creationId xmlns:a16="http://schemas.microsoft.com/office/drawing/2014/main" id="{2DCE2118-3B33-4D88-AF75-5E765068358C}"/>
                </a:ext>
              </a:extLst>
            </p:cNvPr>
            <p:cNvSpPr>
              <a:spLocks/>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2" name="Freeform 37">
              <a:extLst>
                <a:ext uri="{FF2B5EF4-FFF2-40B4-BE49-F238E27FC236}">
                  <a16:creationId xmlns:a16="http://schemas.microsoft.com/office/drawing/2014/main" id="{0A94C283-5567-4868-9AAF-CF14126B81D3}"/>
                </a:ext>
              </a:extLst>
            </p:cNvPr>
            <p:cNvSpPr>
              <a:spLocks/>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3" name="Freeform 38">
              <a:extLst>
                <a:ext uri="{FF2B5EF4-FFF2-40B4-BE49-F238E27FC236}">
                  <a16:creationId xmlns:a16="http://schemas.microsoft.com/office/drawing/2014/main" id="{AD521A45-418C-4B90-9BC7-A46C6A8016C3}"/>
                </a:ext>
              </a:extLst>
            </p:cNvPr>
            <p:cNvSpPr>
              <a:spLocks/>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4" name="Freeform 39">
              <a:extLst>
                <a:ext uri="{FF2B5EF4-FFF2-40B4-BE49-F238E27FC236}">
                  <a16:creationId xmlns:a16="http://schemas.microsoft.com/office/drawing/2014/main" id="{57E07239-BF06-4A62-A82E-4333B325046B}"/>
                </a:ext>
              </a:extLst>
            </p:cNvPr>
            <p:cNvSpPr>
              <a:spLocks/>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5" name="Freeform 40">
              <a:extLst>
                <a:ext uri="{FF2B5EF4-FFF2-40B4-BE49-F238E27FC236}">
                  <a16:creationId xmlns:a16="http://schemas.microsoft.com/office/drawing/2014/main" id="{0DEA90DE-288D-4FF1-AB72-8359E29DEEF4}"/>
                </a:ext>
              </a:extLst>
            </p:cNvPr>
            <p:cNvSpPr>
              <a:spLocks/>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6" name="Freeform 48">
              <a:extLst>
                <a:ext uri="{FF2B5EF4-FFF2-40B4-BE49-F238E27FC236}">
                  <a16:creationId xmlns:a16="http://schemas.microsoft.com/office/drawing/2014/main" id="{F2BCEC40-27F6-487E-9EC4-C6DDC842FBB8}"/>
                </a:ext>
              </a:extLst>
            </p:cNvPr>
            <p:cNvSpPr>
              <a:spLocks/>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7" name="Freeform 54">
              <a:extLst>
                <a:ext uri="{FF2B5EF4-FFF2-40B4-BE49-F238E27FC236}">
                  <a16:creationId xmlns:a16="http://schemas.microsoft.com/office/drawing/2014/main" id="{B8FF73C1-0238-4FE9-9B98-C6330BB108F2}"/>
                </a:ext>
              </a:extLst>
            </p:cNvPr>
            <p:cNvSpPr>
              <a:spLocks/>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8" name="Freeform 55">
              <a:extLst>
                <a:ext uri="{FF2B5EF4-FFF2-40B4-BE49-F238E27FC236}">
                  <a16:creationId xmlns:a16="http://schemas.microsoft.com/office/drawing/2014/main" id="{60A40ECB-F2D6-47AA-87F9-9C9262369DA3}"/>
                </a:ext>
              </a:extLst>
            </p:cNvPr>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9" name="Freeform 56">
              <a:extLst>
                <a:ext uri="{FF2B5EF4-FFF2-40B4-BE49-F238E27FC236}">
                  <a16:creationId xmlns:a16="http://schemas.microsoft.com/office/drawing/2014/main" id="{0AC23ADE-9DBD-4493-9BBE-8D6F18C22AD3}"/>
                </a:ext>
              </a:extLst>
            </p:cNvPr>
            <p:cNvSpPr>
              <a:spLocks/>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0" name="Freeform 57">
              <a:extLst>
                <a:ext uri="{FF2B5EF4-FFF2-40B4-BE49-F238E27FC236}">
                  <a16:creationId xmlns:a16="http://schemas.microsoft.com/office/drawing/2014/main" id="{A4BB8EC6-309E-4C44-B5CF-2C7C65200C7F}"/>
                </a:ext>
              </a:extLst>
            </p:cNvPr>
            <p:cNvSpPr>
              <a:spLocks/>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1" name="Freeform 58">
              <a:extLst>
                <a:ext uri="{FF2B5EF4-FFF2-40B4-BE49-F238E27FC236}">
                  <a16:creationId xmlns:a16="http://schemas.microsoft.com/office/drawing/2014/main" id="{40795150-D7AF-4CE5-BE9E-4C4DDB99B083}"/>
                </a:ext>
              </a:extLst>
            </p:cNvPr>
            <p:cNvSpPr>
              <a:spLocks/>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73" name="文本框 72">
            <a:extLst>
              <a:ext uri="{FF2B5EF4-FFF2-40B4-BE49-F238E27FC236}">
                <a16:creationId xmlns:a16="http://schemas.microsoft.com/office/drawing/2014/main" id="{F13D575E-3FF3-4374-B1FE-50C2E134B019}"/>
              </a:ext>
            </a:extLst>
          </p:cNvPr>
          <p:cNvSpPr txBox="1"/>
          <p:nvPr/>
        </p:nvSpPr>
        <p:spPr>
          <a:xfrm>
            <a:off x="496103" y="786484"/>
            <a:ext cx="6474968" cy="523220"/>
          </a:xfrm>
          <a:prstGeom prst="rect">
            <a:avLst/>
          </a:prstGeom>
          <a:noFill/>
        </p:spPr>
        <p:txBody>
          <a:bodyPr wrap="square" rtlCol="0">
            <a:spAutoFit/>
          </a:bodyPr>
          <a:lstStyle/>
          <a:p>
            <a:pPr lvl="0" defTabSz="914377">
              <a:defRPr/>
            </a:pPr>
            <a:r>
              <a:rPr lang="zh-CN" altLang="en-US" sz="2800" dirty="0">
                <a:solidFill>
                  <a:prstClr val="black"/>
                </a:solidFill>
                <a:latin typeface="微软雅黑" panose="020B0503020204020204" pitchFamily="34" charset="-122"/>
                <a:ea typeface="微软雅黑" panose="020B0503020204020204" pitchFamily="34" charset="-122"/>
              </a:rPr>
              <a:t>改进方向</a:t>
            </a:r>
          </a:p>
        </p:txBody>
      </p:sp>
      <p:sp>
        <p:nvSpPr>
          <p:cNvPr id="68" name="文本框 67">
            <a:extLst>
              <a:ext uri="{FF2B5EF4-FFF2-40B4-BE49-F238E27FC236}">
                <a16:creationId xmlns:a16="http://schemas.microsoft.com/office/drawing/2014/main" id="{74433858-DF2F-453D-8A12-75656F04C663}"/>
              </a:ext>
            </a:extLst>
          </p:cNvPr>
          <p:cNvSpPr txBox="1"/>
          <p:nvPr/>
        </p:nvSpPr>
        <p:spPr>
          <a:xfrm>
            <a:off x="908697" y="1594864"/>
            <a:ext cx="10691020"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模型过于简单</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需要加入更多的理论分析</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配图需要重新设计</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实验方面，一些比较新的</a:t>
            </a:r>
            <a:r>
              <a:rPr lang="en-US" altLang="zh-CN" sz="2000" dirty="0">
                <a:latin typeface="微软雅黑" panose="020B0503020204020204" pitchFamily="34" charset="-122"/>
                <a:ea typeface="微软雅黑" panose="020B0503020204020204" pitchFamily="34" charset="-122"/>
              </a:rPr>
              <a:t>baseline</a:t>
            </a:r>
            <a:r>
              <a:rPr lang="zh-CN" altLang="en-US" sz="2000" dirty="0">
                <a:latin typeface="微软雅黑" panose="020B0503020204020204" pitchFamily="34" charset="-122"/>
                <a:ea typeface="微软雅黑" panose="020B0503020204020204" pitchFamily="34" charset="-122"/>
              </a:rPr>
              <a:t>需要加入</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858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2113</TotalTime>
  <Words>106</Words>
  <Application>Microsoft Office PowerPoint</Application>
  <PresentationFormat>宽屏</PresentationFormat>
  <Paragraphs>18</Paragraphs>
  <Slides>8</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微软雅黑</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向天歌演示</dc:creator>
  <cp:keywords>www.51pptmoban.com</cp:keywords>
  <cp:lastModifiedBy>178976460@qq.com</cp:lastModifiedBy>
  <cp:revision>72</cp:revision>
  <dcterms:created xsi:type="dcterms:W3CDTF">2017-12-27T12:38:12Z</dcterms:created>
  <dcterms:modified xsi:type="dcterms:W3CDTF">2022-01-20T10:28:06Z</dcterms:modified>
</cp:coreProperties>
</file>