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0" r:id="rId2"/>
    <p:sldId id="27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064E-67DC-45F1-B9EB-918B2AD23DC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0829-8F6D-4636-B383-C58D7AF4A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68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07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5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分子逆合成 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Molecule 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etrosynsthesis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933689BD-A9A1-4228-BBA2-65E2D3EA9913}"/>
              </a:ext>
            </a:extLst>
          </p:cNvPr>
          <p:cNvSpPr txBox="1"/>
          <p:nvPr/>
        </p:nvSpPr>
        <p:spPr>
          <a:xfrm>
            <a:off x="802890" y="2025751"/>
            <a:ext cx="1069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在新药发现（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Drug Discovery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）领域中，分子逆合成预测（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Molecule Retrosynthesis Prediction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）是其中的一个基础问题，即预测目标分子的合成路线。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397F19C-3E32-4ABD-9776-0E0B15A13056}"/>
              </a:ext>
            </a:extLst>
          </p:cNvPr>
          <p:cNvSpPr txBox="1"/>
          <p:nvPr/>
        </p:nvSpPr>
        <p:spPr>
          <a:xfrm>
            <a:off x="802890" y="2836913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目前的大多数逆合成预测方法分为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Template-free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E3A1A0D-5560-498B-A7D8-3B570610CF33}"/>
              </a:ext>
            </a:extLst>
          </p:cNvPr>
          <p:cNvSpPr txBox="1"/>
          <p:nvPr/>
        </p:nvSpPr>
        <p:spPr>
          <a:xfrm>
            <a:off x="802890" y="3357505"/>
            <a:ext cx="1069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方法通过搜索大量的反应模板来匹配目标分子。这一方法优点是可解释性强，生成的反应路线可靠；缺点是泛化性差，很难应用到新反应类型或不常见的反应中。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C7C6E35-2ABD-4EB6-A88B-806D36B32AB3}"/>
              </a:ext>
            </a:extLst>
          </p:cNvPr>
          <p:cNvSpPr txBox="1"/>
          <p:nvPr/>
        </p:nvSpPr>
        <p:spPr>
          <a:xfrm>
            <a:off x="802890" y="4173372"/>
            <a:ext cx="1069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Template-free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方法学习产物到反应物的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SMILES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串映射。这一方法优点是泛化性强；缺点是计算复杂度高。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6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933689BD-A9A1-4228-BBA2-65E2D3EA9913}"/>
              </a:ext>
            </a:extLst>
          </p:cNvPr>
          <p:cNvSpPr txBox="1"/>
          <p:nvPr/>
        </p:nvSpPr>
        <p:spPr>
          <a:xfrm>
            <a:off x="932196" y="1931595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）预测并断开反应中心，从产物生成中间分子，称为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synthons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A1B75FE-F16F-48D3-8C5B-162C6C679FAE}"/>
              </a:ext>
            </a:extLst>
          </p:cNvPr>
          <p:cNvSpPr txBox="1"/>
          <p:nvPr/>
        </p:nvSpPr>
        <p:spPr>
          <a:xfrm>
            <a:off x="932196" y="2419463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）添加原子或子结构来将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synthons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扩展成真实存在的反应物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0A2FABB-43A1-4DB8-8282-2AFF62C32BC9}"/>
              </a:ext>
            </a:extLst>
          </p:cNvPr>
          <p:cNvSpPr txBox="1"/>
          <p:nvPr/>
        </p:nvSpPr>
        <p:spPr>
          <a:xfrm>
            <a:off x="625409" y="1266769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模型框架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98CD9EB-E8ED-45DE-B356-11A010FAB1EB}"/>
              </a:ext>
            </a:extLst>
          </p:cNvPr>
          <p:cNvSpPr txBox="1"/>
          <p:nvPr/>
        </p:nvSpPr>
        <p:spPr>
          <a:xfrm>
            <a:off x="935676" y="4457007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）对大量分子进行官能团分割，以官能团分割为目标进行预训练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7FEB3F5-67CD-4985-B082-B2CDDB9792FF}"/>
              </a:ext>
            </a:extLst>
          </p:cNvPr>
          <p:cNvSpPr txBox="1"/>
          <p:nvPr/>
        </p:nvSpPr>
        <p:spPr>
          <a:xfrm>
            <a:off x="935676" y="4944875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）在分子分割领域的多个下游任务上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fine-tuning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078F48A-1B9D-47D1-94C5-9A2EFFFD5EBE}"/>
              </a:ext>
            </a:extLst>
          </p:cNvPr>
          <p:cNvSpPr txBox="1"/>
          <p:nvPr/>
        </p:nvSpPr>
        <p:spPr>
          <a:xfrm>
            <a:off x="628889" y="3792181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Pre-training + fine-tuning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91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67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195</Words>
  <Application>Microsoft Office PowerPoint</Application>
  <PresentationFormat>宽屏</PresentationFormat>
  <Paragraphs>14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向天歌演示</dc:creator>
  <cp:keywords>www.51pptmoban.com</cp:keywords>
  <cp:lastModifiedBy>178976460@qq.com</cp:lastModifiedBy>
  <cp:revision>70</cp:revision>
  <dcterms:created xsi:type="dcterms:W3CDTF">2017-12-27T12:38:12Z</dcterms:created>
  <dcterms:modified xsi:type="dcterms:W3CDTF">2021-12-27T02:47:57Z</dcterms:modified>
</cp:coreProperties>
</file>