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"/>
  </p:notesMasterIdLst>
  <p:handoutMasterIdLst>
    <p:handoutMasterId r:id="rId5"/>
  </p:handoutMasterIdLst>
  <p:sldIdLst>
    <p:sldId id="4478" r:id="rId2"/>
    <p:sldId id="4479" r:id="rId3"/>
  </p:sldIdLst>
  <p:sldSz cx="12858750" cy="7232650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E4F"/>
    <a:srgbClr val="73DB29"/>
    <a:srgbClr val="FED40D"/>
    <a:srgbClr val="3AD1B5"/>
    <a:srgbClr val="3F3F3F"/>
    <a:srgbClr val="900000"/>
    <a:srgbClr val="333F50"/>
    <a:srgbClr val="CA8F45"/>
    <a:srgbClr val="D14E5B"/>
    <a:srgbClr val="4BC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256" autoAdjust="0"/>
  </p:normalViewPr>
  <p:slideViewPr>
    <p:cSldViewPr>
      <p:cViewPr varScale="1">
        <p:scale>
          <a:sx n="75" d="100"/>
          <a:sy n="75" d="100"/>
        </p:scale>
        <p:origin x="686" y="4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0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5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92871" y="1828206"/>
            <a:ext cx="9858022" cy="56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Baseline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进展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114A29E-B1CA-4281-8925-4DE2C357ED6B}"/>
              </a:ext>
            </a:extLst>
          </p:cNvPr>
          <p:cNvSpPr txBox="1"/>
          <p:nvPr/>
        </p:nvSpPr>
        <p:spPr>
          <a:xfrm>
            <a:off x="2612951" y="2445613"/>
            <a:ext cx="98580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Molecule Edit Graph Attention Network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改完并在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USPTO-50k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数据集上训练完成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0821E81-AAFB-4A4D-B992-AE825694E74A}"/>
              </a:ext>
            </a:extLst>
          </p:cNvPr>
          <p:cNvSpPr txBox="1"/>
          <p:nvPr/>
        </p:nvSpPr>
        <p:spPr>
          <a:xfrm>
            <a:off x="2612951" y="3184277"/>
            <a:ext cx="9858022" cy="488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关于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Graph to Graphs Framework for Retrosynthesis Prediction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D630AA95-3550-4B30-8852-25F7DF61E0E5}"/>
              </a:ext>
            </a:extLst>
          </p:cNvPr>
          <p:cNvSpPr txBox="1"/>
          <p:nvPr/>
        </p:nvSpPr>
        <p:spPr>
          <a:xfrm>
            <a:off x="2591805" y="5089757"/>
            <a:ext cx="9858022" cy="488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Geometric averages of partitioned datasets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954B535A-C748-4AC1-8E91-5F5E4037BA56}"/>
              </a:ext>
            </a:extLst>
          </p:cNvPr>
          <p:cNvSpPr txBox="1"/>
          <p:nvPr/>
        </p:nvSpPr>
        <p:spPr>
          <a:xfrm>
            <a:off x="1892871" y="4408413"/>
            <a:ext cx="9858022" cy="569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Paper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ED416C87-0996-428A-BD44-96C89C755FF9}"/>
              </a:ext>
            </a:extLst>
          </p:cNvPr>
          <p:cNvSpPr txBox="1"/>
          <p:nvPr/>
        </p:nvSpPr>
        <p:spPr>
          <a:xfrm>
            <a:off x="2977950" y="3616325"/>
            <a:ext cx="9858022" cy="488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torchdrug.ai</a:t>
            </a:r>
          </a:p>
        </p:txBody>
      </p:sp>
    </p:spTree>
    <p:extLst>
      <p:ext uri="{BB962C8B-B14F-4D97-AF65-F5344CB8AC3E}">
        <p14:creationId xmlns:p14="http://schemas.microsoft.com/office/powerpoint/2010/main" val="31337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23273" y="4927190"/>
            <a:ext cx="724534" cy="724534"/>
            <a:chOff x="875113" y="4924847"/>
            <a:chExt cx="687003" cy="687003"/>
          </a:xfrm>
        </p:grpSpPr>
        <p:sp>
          <p:nvSpPr>
            <p:cNvPr id="10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9196" y="5093738"/>
              <a:ext cx="389292" cy="349219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3273" y="1828206"/>
            <a:ext cx="724534" cy="724534"/>
            <a:chOff x="875113" y="2012837"/>
            <a:chExt cx="687003" cy="687003"/>
          </a:xfrm>
        </p:grpSpPr>
        <p:sp>
          <p:nvSpPr>
            <p:cNvPr id="7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045913" y="2205582"/>
              <a:ext cx="345401" cy="301511"/>
            </a:xfrm>
            <a:custGeom>
              <a:avLst/>
              <a:gdLst>
                <a:gd name="T0" fmla="*/ 18 w 84"/>
                <a:gd name="T1" fmla="*/ 0 h 73"/>
                <a:gd name="T2" fmla="*/ 26 w 84"/>
                <a:gd name="T3" fmla="*/ 7 h 73"/>
                <a:gd name="T4" fmla="*/ 10 w 84"/>
                <a:gd name="T5" fmla="*/ 7 h 73"/>
                <a:gd name="T6" fmla="*/ 18 w 84"/>
                <a:gd name="T7" fmla="*/ 0 h 73"/>
                <a:gd name="T8" fmla="*/ 49 w 84"/>
                <a:gd name="T9" fmla="*/ 15 h 73"/>
                <a:gd name="T10" fmla="*/ 67 w 84"/>
                <a:gd name="T11" fmla="*/ 22 h 73"/>
                <a:gd name="T12" fmla="*/ 75 w 84"/>
                <a:gd name="T13" fmla="*/ 41 h 73"/>
                <a:gd name="T14" fmla="*/ 67 w 84"/>
                <a:gd name="T15" fmla="*/ 60 h 73"/>
                <a:gd name="T16" fmla="*/ 49 w 84"/>
                <a:gd name="T17" fmla="*/ 67 h 73"/>
                <a:gd name="T18" fmla="*/ 30 w 84"/>
                <a:gd name="T19" fmla="*/ 60 h 73"/>
                <a:gd name="T20" fmla="*/ 22 w 84"/>
                <a:gd name="T21" fmla="*/ 41 h 73"/>
                <a:gd name="T22" fmla="*/ 30 w 84"/>
                <a:gd name="T23" fmla="*/ 22 h 73"/>
                <a:gd name="T24" fmla="*/ 49 w 84"/>
                <a:gd name="T25" fmla="*/ 15 h 73"/>
                <a:gd name="T26" fmla="*/ 45 w 84"/>
                <a:gd name="T27" fmla="*/ 28 h 73"/>
                <a:gd name="T28" fmla="*/ 35 w 84"/>
                <a:gd name="T29" fmla="*/ 33 h 73"/>
                <a:gd name="T30" fmla="*/ 36 w 84"/>
                <a:gd name="T31" fmla="*/ 44 h 73"/>
                <a:gd name="T32" fmla="*/ 44 w 84"/>
                <a:gd name="T33" fmla="*/ 38 h 73"/>
                <a:gd name="T34" fmla="*/ 45 w 84"/>
                <a:gd name="T35" fmla="*/ 28 h 73"/>
                <a:gd name="T36" fmla="*/ 62 w 84"/>
                <a:gd name="T37" fmla="*/ 28 h 73"/>
                <a:gd name="T38" fmla="*/ 49 w 84"/>
                <a:gd name="T39" fmla="*/ 23 h 73"/>
                <a:gd name="T40" fmla="*/ 36 w 84"/>
                <a:gd name="T41" fmla="*/ 28 h 73"/>
                <a:gd name="T42" fmla="*/ 31 w 84"/>
                <a:gd name="T43" fmla="*/ 41 h 73"/>
                <a:gd name="T44" fmla="*/ 36 w 84"/>
                <a:gd name="T45" fmla="*/ 54 h 73"/>
                <a:gd name="T46" fmla="*/ 49 w 84"/>
                <a:gd name="T47" fmla="*/ 59 h 73"/>
                <a:gd name="T48" fmla="*/ 62 w 84"/>
                <a:gd name="T49" fmla="*/ 54 h 73"/>
                <a:gd name="T50" fmla="*/ 67 w 84"/>
                <a:gd name="T51" fmla="*/ 41 h 73"/>
                <a:gd name="T52" fmla="*/ 62 w 84"/>
                <a:gd name="T53" fmla="*/ 28 h 73"/>
                <a:gd name="T54" fmla="*/ 35 w 84"/>
                <a:gd name="T55" fmla="*/ 0 h 73"/>
                <a:gd name="T56" fmla="*/ 29 w 84"/>
                <a:gd name="T57" fmla="*/ 11 h 73"/>
                <a:gd name="T58" fmla="*/ 9 w 84"/>
                <a:gd name="T59" fmla="*/ 11 h 73"/>
                <a:gd name="T60" fmla="*/ 0 w 84"/>
                <a:gd name="T61" fmla="*/ 21 h 73"/>
                <a:gd name="T62" fmla="*/ 0 w 84"/>
                <a:gd name="T63" fmla="*/ 63 h 73"/>
                <a:gd name="T64" fmla="*/ 9 w 84"/>
                <a:gd name="T65" fmla="*/ 73 h 73"/>
                <a:gd name="T66" fmla="*/ 74 w 84"/>
                <a:gd name="T67" fmla="*/ 73 h 73"/>
                <a:gd name="T68" fmla="*/ 84 w 84"/>
                <a:gd name="T69" fmla="*/ 63 h 73"/>
                <a:gd name="T70" fmla="*/ 84 w 84"/>
                <a:gd name="T71" fmla="*/ 21 h 73"/>
                <a:gd name="T72" fmla="*/ 74 w 84"/>
                <a:gd name="T73" fmla="*/ 11 h 73"/>
                <a:gd name="T74" fmla="*/ 71 w 84"/>
                <a:gd name="T75" fmla="*/ 11 h 73"/>
                <a:gd name="T76" fmla="*/ 64 w 84"/>
                <a:gd name="T77" fmla="*/ 0 h 73"/>
                <a:gd name="T78" fmla="*/ 35 w 84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3273" y="2861201"/>
            <a:ext cx="724534" cy="724534"/>
            <a:chOff x="875113" y="2983507"/>
            <a:chExt cx="687003" cy="687003"/>
          </a:xfrm>
        </p:grpSpPr>
        <p:sp>
          <p:nvSpPr>
            <p:cNvPr id="8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045913" y="3129499"/>
              <a:ext cx="337768" cy="395018"/>
            </a:xfrm>
            <a:custGeom>
              <a:avLst/>
              <a:gdLst>
                <a:gd name="T0" fmla="*/ 42 w 82"/>
                <a:gd name="T1" fmla="*/ 0 h 96"/>
                <a:gd name="T2" fmla="*/ 62 w 82"/>
                <a:gd name="T3" fmla="*/ 20 h 96"/>
                <a:gd name="T4" fmla="*/ 67 w 82"/>
                <a:gd name="T5" fmla="*/ 28 h 96"/>
                <a:gd name="T6" fmla="*/ 77 w 82"/>
                <a:gd name="T7" fmla="*/ 20 h 96"/>
                <a:gd name="T8" fmla="*/ 82 w 82"/>
                <a:gd name="T9" fmla="*/ 28 h 96"/>
                <a:gd name="T10" fmla="*/ 77 w 82"/>
                <a:gd name="T11" fmla="*/ 35 h 96"/>
                <a:gd name="T12" fmla="*/ 67 w 82"/>
                <a:gd name="T13" fmla="*/ 67 h 96"/>
                <a:gd name="T14" fmla="*/ 47 w 82"/>
                <a:gd name="T15" fmla="*/ 85 h 96"/>
                <a:gd name="T16" fmla="*/ 67 w 82"/>
                <a:gd name="T17" fmla="*/ 96 h 96"/>
                <a:gd name="T18" fmla="*/ 17 w 82"/>
                <a:gd name="T19" fmla="*/ 85 h 96"/>
                <a:gd name="T20" fmla="*/ 35 w 82"/>
                <a:gd name="T21" fmla="*/ 77 h 96"/>
                <a:gd name="T22" fmla="*/ 6 w 82"/>
                <a:gd name="T23" fmla="*/ 42 h 96"/>
                <a:gd name="T24" fmla="*/ 0 w 82"/>
                <a:gd name="T25" fmla="*/ 35 h 96"/>
                <a:gd name="T26" fmla="*/ 6 w 82"/>
                <a:gd name="T27" fmla="*/ 28 h 96"/>
                <a:gd name="T28" fmla="*/ 16 w 82"/>
                <a:gd name="T29" fmla="*/ 20 h 96"/>
                <a:gd name="T30" fmla="*/ 21 w 82"/>
                <a:gd name="T31" fmla="*/ 28 h 96"/>
                <a:gd name="T32" fmla="*/ 27 w 82"/>
                <a:gd name="T33" fmla="*/ 6 h 96"/>
                <a:gd name="T34" fmla="*/ 50 w 82"/>
                <a:gd name="T35" fmla="*/ 12 h 96"/>
                <a:gd name="T36" fmla="*/ 45 w 82"/>
                <a:gd name="T37" fmla="*/ 12 h 96"/>
                <a:gd name="T38" fmla="*/ 42 w 82"/>
                <a:gd name="T39" fmla="*/ 9 h 96"/>
                <a:gd name="T40" fmla="*/ 36 w 82"/>
                <a:gd name="T41" fmla="*/ 10 h 96"/>
                <a:gd name="T42" fmla="*/ 34 w 82"/>
                <a:gd name="T43" fmla="*/ 15 h 96"/>
                <a:gd name="T44" fmla="*/ 31 w 82"/>
                <a:gd name="T45" fmla="*/ 16 h 96"/>
                <a:gd name="T46" fmla="*/ 34 w 82"/>
                <a:gd name="T47" fmla="*/ 18 h 96"/>
                <a:gd name="T48" fmla="*/ 30 w 82"/>
                <a:gd name="T49" fmla="*/ 21 h 96"/>
                <a:gd name="T50" fmla="*/ 53 w 82"/>
                <a:gd name="T51" fmla="*/ 28 h 96"/>
                <a:gd name="T52" fmla="*/ 51 w 82"/>
                <a:gd name="T53" fmla="*/ 21 h 96"/>
                <a:gd name="T54" fmla="*/ 51 w 82"/>
                <a:gd name="T55" fmla="*/ 16 h 96"/>
                <a:gd name="T56" fmla="*/ 50 w 82"/>
                <a:gd name="T57" fmla="*/ 12 h 96"/>
                <a:gd name="T58" fmla="*/ 38 w 82"/>
                <a:gd name="T59" fmla="*/ 12 h 96"/>
                <a:gd name="T60" fmla="*/ 43 w 82"/>
                <a:gd name="T61" fmla="*/ 12 h 96"/>
                <a:gd name="T62" fmla="*/ 44 w 82"/>
                <a:gd name="T63" fmla="*/ 16 h 96"/>
                <a:gd name="T64" fmla="*/ 44 w 82"/>
                <a:gd name="T65" fmla="*/ 21 h 96"/>
                <a:gd name="T66" fmla="*/ 44 w 82"/>
                <a:gd name="T67" fmla="*/ 16 h 96"/>
                <a:gd name="T68" fmla="*/ 35 w 82"/>
                <a:gd name="T69" fmla="*/ 18 h 96"/>
                <a:gd name="T70" fmla="*/ 40 w 82"/>
                <a:gd name="T71" fmla="*/ 18 h 96"/>
                <a:gd name="T72" fmla="*/ 48 w 82"/>
                <a:gd name="T73" fmla="*/ 22 h 96"/>
                <a:gd name="T74" fmla="*/ 48 w 82"/>
                <a:gd name="T75" fmla="*/ 27 h 96"/>
                <a:gd name="T76" fmla="*/ 48 w 82"/>
                <a:gd name="T77" fmla="*/ 22 h 96"/>
                <a:gd name="T78" fmla="*/ 39 w 82"/>
                <a:gd name="T79" fmla="*/ 24 h 96"/>
                <a:gd name="T80" fmla="*/ 44 w 82"/>
                <a:gd name="T81" fmla="*/ 24 h 96"/>
                <a:gd name="T82" fmla="*/ 34 w 82"/>
                <a:gd name="T83" fmla="*/ 22 h 96"/>
                <a:gd name="T84" fmla="*/ 34 w 82"/>
                <a:gd name="T85" fmla="*/ 27 h 96"/>
                <a:gd name="T86" fmla="*/ 34 w 82"/>
                <a:gd name="T87" fmla="*/ 22 h 96"/>
                <a:gd name="T88" fmla="*/ 62 w 82"/>
                <a:gd name="T89" fmla="*/ 40 h 96"/>
                <a:gd name="T90" fmla="*/ 42 w 82"/>
                <a:gd name="T91" fmla="*/ 61 h 96"/>
                <a:gd name="T92" fmla="*/ 27 w 82"/>
                <a:gd name="T93" fmla="*/ 55 h 96"/>
                <a:gd name="T94" fmla="*/ 21 w 82"/>
                <a:gd name="T95" fmla="*/ 35 h 96"/>
                <a:gd name="T96" fmla="*/ 16 w 82"/>
                <a:gd name="T97" fmla="*/ 42 h 96"/>
                <a:gd name="T98" fmla="*/ 42 w 82"/>
                <a:gd name="T99" fmla="*/ 68 h 96"/>
                <a:gd name="T100" fmla="*/ 60 w 82"/>
                <a:gd name="T101" fmla="*/ 60 h 96"/>
                <a:gd name="T102" fmla="*/ 67 w 82"/>
                <a:gd name="T103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3273" y="3894196"/>
            <a:ext cx="724534" cy="724534"/>
            <a:chOff x="875113" y="3954177"/>
            <a:chExt cx="687003" cy="687003"/>
          </a:xfrm>
        </p:grpSpPr>
        <p:sp>
          <p:nvSpPr>
            <p:cNvPr id="9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021105" y="4104940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898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92871" y="1828206"/>
            <a:ext cx="98580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调研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torchdrug.ai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，整理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retrothesynthesis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baseline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和实验结果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923273" y="46948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未来工作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FD890AC4-F899-4A29-AC37-17B33FB93E87}"/>
              </a:ext>
            </a:extLst>
          </p:cNvPr>
          <p:cNvSpPr txBox="1"/>
          <p:nvPr/>
        </p:nvSpPr>
        <p:spPr>
          <a:xfrm>
            <a:off x="1892871" y="2854136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做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 partitioning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baseline + public dataset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上实验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D8FC3C36-C057-42E7-A06E-CF7252D2B885}"/>
              </a:ext>
            </a:extLst>
          </p:cNvPr>
          <p:cNvSpPr txBox="1"/>
          <p:nvPr/>
        </p:nvSpPr>
        <p:spPr>
          <a:xfrm>
            <a:off x="1892871" y="3490075"/>
            <a:ext cx="98580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阅读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的论文，并提炼方法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30"/>
</p:tagLst>
</file>

<file path=ppt/theme/theme1.xml><?xml version="1.0" encoding="utf-8"?>
<a:theme xmlns:a="http://schemas.openxmlformats.org/drawingml/2006/main" name="自定义设计方案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D1B5"/>
      </a:accent1>
      <a:accent2>
        <a:srgbClr val="FED403"/>
      </a:accent2>
      <a:accent3>
        <a:srgbClr val="73D329"/>
      </a:accent3>
      <a:accent4>
        <a:srgbClr val="F66E4F"/>
      </a:accent4>
      <a:accent5>
        <a:srgbClr val="3AD1B5"/>
      </a:accent5>
      <a:accent6>
        <a:srgbClr val="FED403"/>
      </a:accent6>
      <a:hlink>
        <a:srgbClr val="73D329"/>
      </a:hlink>
      <a:folHlink>
        <a:srgbClr val="F66E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自定义</PresentationFormat>
  <Paragraphs>13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bt230</dc:title>
  <dc:creator/>
  <cp:lastModifiedBy/>
  <cp:revision>1</cp:revision>
  <dcterms:created xsi:type="dcterms:W3CDTF">2016-11-30T11:55:25Z</dcterms:created>
  <dcterms:modified xsi:type="dcterms:W3CDTF">2021-08-19T02:03:07Z</dcterms:modified>
</cp:coreProperties>
</file>