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52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94631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EC15C50-5B72-4D5F-91EE-66027DC8F8A0}"/>
              </a:ext>
            </a:extLst>
          </p:cNvPr>
          <p:cNvSpPr txBox="1"/>
          <p:nvPr/>
        </p:nvSpPr>
        <p:spPr>
          <a:xfrm>
            <a:off x="1036584" y="1747222"/>
            <a:ext cx="10753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仅仅描述分子图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即原子和键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没有手性或者同位素信息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叫做一般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对于给定的结构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通常有很多一般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表示方法。使用规范化算法可以生成唯一的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93BB5-FAE7-4A1E-9CB1-DCA5D602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47" y="2763332"/>
            <a:ext cx="6812492" cy="2272367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A97006CA-FFD8-43BB-AE46-7D423025B46E}"/>
              </a:ext>
            </a:extLst>
          </p:cNvPr>
          <p:cNvSpPr txBox="1"/>
          <p:nvPr/>
        </p:nvSpPr>
        <p:spPr>
          <a:xfrm>
            <a:off x="590802" y="1202146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E0181D-4E61-430B-B4BD-C5A166AC5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81" y="5501239"/>
            <a:ext cx="7487695" cy="704948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D8A4779-CA78-4AFF-A17E-A19A951EE18F}"/>
              </a:ext>
            </a:extLst>
          </p:cNvPr>
          <p:cNvSpPr txBox="1"/>
          <p:nvPr/>
        </p:nvSpPr>
        <p:spPr>
          <a:xfrm>
            <a:off x="1113918" y="5143868"/>
            <a:ext cx="4668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使用以下函数可以获得唯一的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780749" y="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7405411" y="10291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9191787" y="1128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下周工作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5A39CC3A-4150-4FB3-A02C-621F4A453913}"/>
              </a:ext>
            </a:extLst>
          </p:cNvPr>
          <p:cNvSpPr txBox="1"/>
          <p:nvPr/>
        </p:nvSpPr>
        <p:spPr>
          <a:xfrm>
            <a:off x="1036584" y="1722641"/>
            <a:ext cx="11062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：将该数据集中的分子输入到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模型中，得到预测的反应中心，与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partitioning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结果进行比对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5EDCA9F-45A9-4E2B-AE55-146FEFFF8F97}"/>
              </a:ext>
            </a:extLst>
          </p:cNvPr>
          <p:cNvSpPr txBox="1"/>
          <p:nvPr/>
        </p:nvSpPr>
        <p:spPr>
          <a:xfrm>
            <a:off x="1036584" y="2721114"/>
            <a:ext cx="555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：调研其他预测反应中心的逆合成算法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C5B488D-3681-4E67-A3DC-B19732F98BD9}"/>
              </a:ext>
            </a:extLst>
          </p:cNvPr>
          <p:cNvSpPr txBox="1"/>
          <p:nvPr/>
        </p:nvSpPr>
        <p:spPr>
          <a:xfrm>
            <a:off x="1044257" y="3336667"/>
            <a:ext cx="445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：寻找其他官能团分割数据集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0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110</Words>
  <Application>Microsoft Office PowerPoint</Application>
  <PresentationFormat>宽屏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17</cp:revision>
  <dcterms:created xsi:type="dcterms:W3CDTF">2017-12-27T12:38:12Z</dcterms:created>
  <dcterms:modified xsi:type="dcterms:W3CDTF">2021-09-16T11:16:31Z</dcterms:modified>
</cp:coreProperties>
</file>