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01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1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6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35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64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52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453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363A-8B8D-4897-A9CF-CE3FAE1A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84" y="2351037"/>
            <a:ext cx="3629532" cy="1771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498365-1815-4E4C-91CA-5A468EFDD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60" y="3053274"/>
            <a:ext cx="4224541" cy="1923111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0125142-559E-439D-9F8C-571D690C818B}"/>
              </a:ext>
            </a:extLst>
          </p:cNvPr>
          <p:cNvSpPr txBox="1"/>
          <p:nvPr/>
        </p:nvSpPr>
        <p:spPr>
          <a:xfrm>
            <a:off x="2856101" y="2018201"/>
            <a:ext cx="151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F95AC2-218D-47F7-A3BB-F3FA8F2D29F6}"/>
              </a:ext>
            </a:extLst>
          </p:cNvPr>
          <p:cNvSpPr txBox="1"/>
          <p:nvPr/>
        </p:nvSpPr>
        <p:spPr>
          <a:xfrm>
            <a:off x="8282304" y="201820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827487-E1CE-4962-AA65-04A6D7426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43" y="4014830"/>
            <a:ext cx="437258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2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453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0125142-559E-439D-9F8C-571D690C818B}"/>
              </a:ext>
            </a:extLst>
          </p:cNvPr>
          <p:cNvSpPr txBox="1"/>
          <p:nvPr/>
        </p:nvSpPr>
        <p:spPr>
          <a:xfrm>
            <a:off x="2856101" y="2018201"/>
            <a:ext cx="151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F95AC2-218D-47F7-A3BB-F3FA8F2D29F6}"/>
              </a:ext>
            </a:extLst>
          </p:cNvPr>
          <p:cNvSpPr txBox="1"/>
          <p:nvPr/>
        </p:nvSpPr>
        <p:spPr>
          <a:xfrm>
            <a:off x="8282304" y="201820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F8394F-7A1D-450D-BAA0-D5BF2D6C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10" y="2556075"/>
            <a:ext cx="4162295" cy="2130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8BE86B-9444-4B9C-8E40-93D41625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10640" y="2743466"/>
            <a:ext cx="4162294" cy="2383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7E8A92-8A7F-4402-A0CD-1A6F9DB0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106" y="4215524"/>
            <a:ext cx="426779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453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0125142-559E-439D-9F8C-571D690C818B}"/>
              </a:ext>
            </a:extLst>
          </p:cNvPr>
          <p:cNvSpPr txBox="1"/>
          <p:nvPr/>
        </p:nvSpPr>
        <p:spPr>
          <a:xfrm>
            <a:off x="2856101" y="2018201"/>
            <a:ext cx="151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F95AC2-218D-47F7-A3BB-F3FA8F2D29F6}"/>
              </a:ext>
            </a:extLst>
          </p:cNvPr>
          <p:cNvSpPr txBox="1"/>
          <p:nvPr/>
        </p:nvSpPr>
        <p:spPr>
          <a:xfrm>
            <a:off x="8282304" y="201820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C2B0EA-764D-4FD9-9866-C45FE4E6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84" y="2618129"/>
            <a:ext cx="3287284" cy="16279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3F879C-E8AC-4336-9F3E-203B4C0F2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29415" y="2753669"/>
            <a:ext cx="3540301" cy="17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453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0125142-559E-439D-9F8C-571D690C818B}"/>
              </a:ext>
            </a:extLst>
          </p:cNvPr>
          <p:cNvSpPr txBox="1"/>
          <p:nvPr/>
        </p:nvSpPr>
        <p:spPr>
          <a:xfrm>
            <a:off x="2856101" y="2018201"/>
            <a:ext cx="151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USPTO-full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8F95AC2-218D-47F7-A3BB-F3FA8F2D29F6}"/>
              </a:ext>
            </a:extLst>
          </p:cNvPr>
          <p:cNvSpPr txBox="1"/>
          <p:nvPr/>
        </p:nvSpPr>
        <p:spPr>
          <a:xfrm>
            <a:off x="8282304" y="201820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A8B576-BB69-42A4-9FAB-416F514D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45" y="2471186"/>
            <a:ext cx="4134427" cy="2053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C1D5B-BEE0-4E94-80AF-DE65B5BC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94" y="4303516"/>
            <a:ext cx="4134427" cy="2191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31425D-19AB-43BD-A843-A7BC447E0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31408" y="3098397"/>
            <a:ext cx="4302389" cy="2226252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AB23CC66-35DE-4CD2-9502-F71620AE4569}"/>
              </a:ext>
            </a:extLst>
          </p:cNvPr>
          <p:cNvSpPr txBox="1"/>
          <p:nvPr/>
        </p:nvSpPr>
        <p:spPr>
          <a:xfrm>
            <a:off x="2206892" y="6156985"/>
            <a:ext cx="838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TorchDrug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对于添加键（断裂）的反应，仅仅考虑了单个反应中心的情况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5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0125142-559E-439D-9F8C-571D690C818B}"/>
              </a:ext>
            </a:extLst>
          </p:cNvPr>
          <p:cNvSpPr txBox="1"/>
          <p:nvPr/>
        </p:nvSpPr>
        <p:spPr>
          <a:xfrm>
            <a:off x="3039291" y="2018201"/>
            <a:ext cx="115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A8B576-BB69-42A4-9FAB-416F514D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45" y="2471186"/>
            <a:ext cx="4134427" cy="2053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C1D5B-BEE0-4E94-80AF-DE65B5BC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94" y="4303516"/>
            <a:ext cx="4134427" cy="2191056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AB23CC66-35DE-4CD2-9502-F71620AE4569}"/>
              </a:ext>
            </a:extLst>
          </p:cNvPr>
          <p:cNvSpPr txBox="1"/>
          <p:nvPr/>
        </p:nvSpPr>
        <p:spPr>
          <a:xfrm>
            <a:off x="2206892" y="6156985"/>
            <a:ext cx="838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TorchDrug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对于添加键（断裂）的反应，仅仅考虑了单个反应中心的情况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9A6EB3-F555-4CC4-A593-DEDB4CBCC339}"/>
              </a:ext>
            </a:extLst>
          </p:cNvPr>
          <p:cNvSpPr txBox="1"/>
          <p:nvPr/>
        </p:nvSpPr>
        <p:spPr>
          <a:xfrm>
            <a:off x="8039356" y="2132681"/>
            <a:ext cx="118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reactant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58EE0-8D7D-4065-8DAE-7B23D73C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81" y="2675385"/>
            <a:ext cx="40105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780749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55EDCA9F-45A9-4E2B-AE55-146FEFFF8F97}"/>
              </a:ext>
            </a:extLst>
          </p:cNvPr>
          <p:cNvSpPr txBox="1"/>
          <p:nvPr/>
        </p:nvSpPr>
        <p:spPr>
          <a:xfrm>
            <a:off x="1036584" y="2082016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：调研其他预测反应中心的逆合成算法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C5B488D-3681-4E67-A3DC-B19732F98BD9}"/>
              </a:ext>
            </a:extLst>
          </p:cNvPr>
          <p:cNvSpPr txBox="1"/>
          <p:nvPr/>
        </p:nvSpPr>
        <p:spPr>
          <a:xfrm>
            <a:off x="1044257" y="2687737"/>
            <a:ext cx="445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：寻找其他官能团分割数据集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112</Words>
  <Application>Microsoft Office PowerPoint</Application>
  <PresentationFormat>宽屏</PresentationFormat>
  <Paragraphs>36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26</cp:revision>
  <dcterms:created xsi:type="dcterms:W3CDTF">2017-12-27T12:38:12Z</dcterms:created>
  <dcterms:modified xsi:type="dcterms:W3CDTF">2021-09-23T11:08:00Z</dcterms:modified>
</cp:coreProperties>
</file>