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52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1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26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EC15C50-5B72-4D5F-91EE-66027DC8F8A0}"/>
              </a:ext>
            </a:extLst>
          </p:cNvPr>
          <p:cNvSpPr txBox="1"/>
          <p:nvPr/>
        </p:nvSpPr>
        <p:spPr>
          <a:xfrm>
            <a:off x="1036584" y="1747222"/>
            <a:ext cx="5351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TorchDrug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：已提交修改后的文件到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6191D1-11A6-4039-ACAF-B9F0D7F53288}"/>
              </a:ext>
            </a:extLst>
          </p:cNvPr>
          <p:cNvSpPr txBox="1"/>
          <p:nvPr/>
        </p:nvSpPr>
        <p:spPr>
          <a:xfrm>
            <a:off x="1036584" y="2322409"/>
            <a:ext cx="655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：已完成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matching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任务的数据预处理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AAE1C44-12EC-41DD-82E4-94388E4456E7}"/>
              </a:ext>
            </a:extLst>
          </p:cNvPr>
          <p:cNvSpPr txBox="1"/>
          <p:nvPr/>
        </p:nvSpPr>
        <p:spPr>
          <a:xfrm>
            <a:off x="1036584" y="2921375"/>
            <a:ext cx="834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CG-mapping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retrosynthesis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数据集不适合用于逆合成任务中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A57C323-526F-4566-B33D-6F9D99EA4B6A}"/>
              </a:ext>
            </a:extLst>
          </p:cNvPr>
          <p:cNvSpPr txBox="1"/>
          <p:nvPr/>
        </p:nvSpPr>
        <p:spPr>
          <a:xfrm>
            <a:off x="2022611" y="356830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相同点：对分子进行切割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23173ED-B380-4C3E-BABC-67A361657D98}"/>
              </a:ext>
            </a:extLst>
          </p:cNvPr>
          <p:cNvSpPr txBox="1"/>
          <p:nvPr/>
        </p:nvSpPr>
        <p:spPr>
          <a:xfrm>
            <a:off x="2036945" y="4003665"/>
            <a:ext cx="827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将分子切割成更小的分子；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Coarse-grained molecular dynamics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用相应的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来代替官能团，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代表官能团的极性等；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CG-mapping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实际是对官能团的切割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780749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5A39CC3A-4150-4FB3-A02C-621F4A453913}"/>
              </a:ext>
            </a:extLst>
          </p:cNvPr>
          <p:cNvSpPr txBox="1"/>
          <p:nvPr/>
        </p:nvSpPr>
        <p:spPr>
          <a:xfrm>
            <a:off x="1036584" y="1722641"/>
            <a:ext cx="428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：完成全部的数据预处理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9E137B-ED22-4EB4-BD17-CB2860117D65}"/>
              </a:ext>
            </a:extLst>
          </p:cNvPr>
          <p:cNvSpPr txBox="1"/>
          <p:nvPr/>
        </p:nvSpPr>
        <p:spPr>
          <a:xfrm>
            <a:off x="1036584" y="2317493"/>
            <a:ext cx="442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partitioning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0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780749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医药科学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41949BA-997A-4F90-8E40-05032AF18939}"/>
              </a:ext>
            </a:extLst>
          </p:cNvPr>
          <p:cNvSpPr txBox="1"/>
          <p:nvPr/>
        </p:nvSpPr>
        <p:spPr>
          <a:xfrm>
            <a:off x="1164471" y="167348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逆合成与强化学习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946CF9-4882-4F53-9155-D17E9197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10" y="2312056"/>
            <a:ext cx="86265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780749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医药科学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41949BA-997A-4F90-8E40-05032AF18939}"/>
              </a:ext>
            </a:extLst>
          </p:cNvPr>
          <p:cNvSpPr txBox="1"/>
          <p:nvPr/>
        </p:nvSpPr>
        <p:spPr>
          <a:xfrm>
            <a:off x="1164471" y="167348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逆合成与强化学习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462CC0-3657-4CED-B829-101D6DB72AEB}"/>
              </a:ext>
            </a:extLst>
          </p:cNvPr>
          <p:cNvSpPr txBox="1"/>
          <p:nvPr/>
        </p:nvSpPr>
        <p:spPr>
          <a:xfrm>
            <a:off x="1599060" y="2238835"/>
            <a:ext cx="9061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Planning chemical syntheses with deep neural networks and symbolic AI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E6DC0D-5E75-476D-89FC-B1FD8BD9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84" y="2638945"/>
            <a:ext cx="7711131" cy="37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125</Words>
  <Application>Microsoft Office PowerPoint</Application>
  <PresentationFormat>宽屏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13</cp:revision>
  <dcterms:created xsi:type="dcterms:W3CDTF">2017-12-27T12:38:12Z</dcterms:created>
  <dcterms:modified xsi:type="dcterms:W3CDTF">2021-09-03T12:51:05Z</dcterms:modified>
</cp:coreProperties>
</file>