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14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调研的数据集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76D862-6AB2-4383-872D-38E3611D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18181"/>
              </p:ext>
            </p:extLst>
          </p:nvPr>
        </p:nvGraphicFramePr>
        <p:xfrm>
          <a:off x="827003" y="2061571"/>
          <a:ext cx="1094221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73">
                  <a:extLst>
                    <a:ext uri="{9D8B030D-6E8A-4147-A177-3AD203B41FA5}">
                      <a16:colId xmlns:a16="http://schemas.microsoft.com/office/drawing/2014/main" val="2779726519"/>
                    </a:ext>
                  </a:extLst>
                </a:gridCol>
                <a:gridCol w="1563173">
                  <a:extLst>
                    <a:ext uri="{9D8B030D-6E8A-4147-A177-3AD203B41FA5}">
                      <a16:colId xmlns:a16="http://schemas.microsoft.com/office/drawing/2014/main" val="3204699189"/>
                    </a:ext>
                  </a:extLst>
                </a:gridCol>
                <a:gridCol w="1563173">
                  <a:extLst>
                    <a:ext uri="{9D8B030D-6E8A-4147-A177-3AD203B41FA5}">
                      <a16:colId xmlns:a16="http://schemas.microsoft.com/office/drawing/2014/main" val="378753329"/>
                    </a:ext>
                  </a:extLst>
                </a:gridCol>
                <a:gridCol w="1563173">
                  <a:extLst>
                    <a:ext uri="{9D8B030D-6E8A-4147-A177-3AD203B41FA5}">
                      <a16:colId xmlns:a16="http://schemas.microsoft.com/office/drawing/2014/main" val="4118522649"/>
                    </a:ext>
                  </a:extLst>
                </a:gridCol>
                <a:gridCol w="1563173">
                  <a:extLst>
                    <a:ext uri="{9D8B030D-6E8A-4147-A177-3AD203B41FA5}">
                      <a16:colId xmlns:a16="http://schemas.microsoft.com/office/drawing/2014/main" val="2826189778"/>
                    </a:ext>
                  </a:extLst>
                </a:gridCol>
                <a:gridCol w="1749867">
                  <a:extLst>
                    <a:ext uri="{9D8B030D-6E8A-4147-A177-3AD203B41FA5}">
                      <a16:colId xmlns:a16="http://schemas.microsoft.com/office/drawing/2014/main" val="1186498807"/>
                    </a:ext>
                  </a:extLst>
                </a:gridCol>
                <a:gridCol w="1376479">
                  <a:extLst>
                    <a:ext uri="{9D8B030D-6E8A-4147-A177-3AD203B41FA5}">
                      <a16:colId xmlns:a16="http://schemas.microsoft.com/office/drawing/2014/main" val="142539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Scaffold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官能团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7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ZINC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每个分子仅给出一个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ChEMBL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给出了能产生反应的分子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PubChem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1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ExCAPE</a:t>
                      </a:r>
                      <a:r>
                        <a:rPr lang="en-US" altLang="zh-CN" dirty="0"/>
                        <a:t>-DB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5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51</Words>
  <Application>Microsoft Office PowerPoint</Application>
  <PresentationFormat>宽屏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45</cp:revision>
  <dcterms:created xsi:type="dcterms:W3CDTF">2017-12-27T12:38:12Z</dcterms:created>
  <dcterms:modified xsi:type="dcterms:W3CDTF">2021-09-30T12:12:57Z</dcterms:modified>
</cp:coreProperties>
</file>