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260" r:id="rId4"/>
    <p:sldId id="269" r:id="rId5"/>
    <p:sldId id="270" r:id="rId6"/>
    <p:sldId id="266" r:id="rId7"/>
    <p:sldId id="272" r:id="rId8"/>
    <p:sldId id="267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8" r:id="rId17"/>
    <p:sldId id="271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5" autoAdjust="0"/>
  </p:normalViewPr>
  <p:slideViewPr>
    <p:cSldViewPr snapToGrid="0">
      <p:cViewPr varScale="1">
        <p:scale>
          <a:sx n="72" d="100"/>
          <a:sy n="72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67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876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使用这些表示直接预测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得分限制了对邻居的预测，这个地方使用卷积层在预测时融入了全局依赖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8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895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(|X| = 170 for a standard dataset with 50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 examples)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00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Leaving group attachment is a deterministic process and not learnt during training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bonds can be inferred by applying the valency constraint, which determines the maximum number of neighbors for each atom. Given synthons and leaving groups, the attachment process has a 100%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097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38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46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8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4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659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66910F8-DA01-4A22-A6E2-4BCD17693D58}"/>
              </a:ext>
            </a:extLst>
          </p:cNvPr>
          <p:cNvSpPr/>
          <p:nvPr/>
        </p:nvSpPr>
        <p:spPr>
          <a:xfrm>
            <a:off x="0" y="10048"/>
            <a:ext cx="12192000" cy="6858000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02901" y="3370001"/>
            <a:ext cx="11048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Graph Models for Template-Free Retrosynthesis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“中国人民大学”的图片搜索结果">
            <a:extLst>
              <a:ext uri="{FF2B5EF4-FFF2-40B4-BE49-F238E27FC236}">
                <a16:creationId xmlns:a16="http://schemas.microsoft.com/office/drawing/2014/main" id="{F12CEF8C-AE66-489A-8DA3-478F388A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/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5C464-46B5-421A-8A8E-BA8ECB82A6E8}"/>
              </a:ext>
            </a:extLst>
          </p:cNvPr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4" name="Picture 4" descr="“中国人民大学”的图片搜索结果">
            <a:extLst>
              <a:ext uri="{FF2B5EF4-FFF2-40B4-BE49-F238E27FC236}">
                <a16:creationId xmlns:a16="http://schemas.microsoft.com/office/drawing/2014/main" id="{EBA5A909-A232-4851-B129-D2A1984FD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/>
        </p:blipFill>
        <p:spPr bwMode="auto">
          <a:xfrm>
            <a:off x="0" y="-521338"/>
            <a:ext cx="12192000" cy="3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816950" y="4743970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Vignesh Ram Somnath   Charlotte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Bunne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Connor W. Coley   Andreas Krause   Regina </a:t>
            </a:r>
            <a:r>
              <a:rPr lang="en-US" altLang="zh-CN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Barzilay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816950" y="5226746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08AA85BE-D236-457F-B367-9652AE30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47" y="3341390"/>
            <a:ext cx="6801084" cy="27301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9C6289-A339-4920-A2D9-B8E9DEE2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64" y="2089347"/>
            <a:ext cx="519185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Encoder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5BE5B5-1DC0-4B7F-9D22-A6C5A9205927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 passing network (MPN)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的变体模型获得原子表示（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atom representations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A403BD-D258-4B8A-AE52-48F34629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26" y="2787232"/>
            <a:ext cx="4610743" cy="438211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A6DD527E-EAA8-4C8F-8162-BF117776F978}"/>
              </a:ext>
            </a:extLst>
          </p:cNvPr>
          <p:cNvSpPr txBox="1"/>
          <p:nvPr/>
        </p:nvSpPr>
        <p:spPr>
          <a:xfrm>
            <a:off x="802890" y="373380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representation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    是原子表示的集合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97C41-F279-473E-9765-D7061154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134" y="3731342"/>
            <a:ext cx="362001" cy="352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9CB7AD-EF31-4786-93F9-988BA5129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867" y="3769131"/>
            <a:ext cx="185763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Encoder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5BE5B5-1DC0-4B7F-9D22-A6C5A9205927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对于键           ，它的表示被定义为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9FC3D-85B7-4229-91B0-E32470C11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87" y="4477414"/>
            <a:ext cx="3439005" cy="1000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9BC6AA-BE8F-4FDA-B5C8-6A71AE94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22" y="1867497"/>
            <a:ext cx="1905266" cy="342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15F2CE-E527-4267-A51A-722BFB58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471" y="1838918"/>
            <a:ext cx="704948" cy="400106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C6E01032-E45C-4352-BA05-E22C7F131CDC}"/>
              </a:ext>
            </a:extLst>
          </p:cNvPr>
          <p:cNvSpPr txBox="1"/>
          <p:nvPr/>
        </p:nvSpPr>
        <p:spPr>
          <a:xfrm>
            <a:off x="802890" y="344512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将原子和键的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层卷积中得到嵌入向量      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9174E6-8FF5-453E-9A01-DA0655847809}"/>
              </a:ext>
            </a:extLst>
          </p:cNvPr>
          <p:cNvSpPr txBox="1"/>
          <p:nvPr/>
        </p:nvSpPr>
        <p:spPr>
          <a:xfrm>
            <a:off x="802890" y="239965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但是，使用这些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直接预测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得分限制了对相邻原子的预测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EDB867D-8370-49D6-A053-3F0ABBF88E55}"/>
              </a:ext>
            </a:extLst>
          </p:cNvPr>
          <p:cNvSpPr txBox="1"/>
          <p:nvPr/>
        </p:nvSpPr>
        <p:spPr>
          <a:xfrm>
            <a:off x="802890" y="2965191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为了解决该问题，该模型使用卷积层来学习全局依赖的知识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3D3315-383C-467A-AD5A-C7F325A13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351" y="3426475"/>
            <a:ext cx="381053" cy="390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5A61F-4881-44FF-B641-5A82F9118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074" y="3414667"/>
            <a:ext cx="457264" cy="419158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EABA1D6-5E2C-4277-98D5-FCBA201F58E4}"/>
              </a:ext>
            </a:extLst>
          </p:cNvPr>
          <p:cNvSpPr txBox="1"/>
          <p:nvPr/>
        </p:nvSpPr>
        <p:spPr>
          <a:xfrm>
            <a:off x="802890" y="3926861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使用这些嵌入向量来计算得到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9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68" grpId="0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Encoder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5BE5B5-1DC0-4B7F-9D22-A6C5A9205927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使用交叉熵作为损失函数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4E05F7-F1AA-433B-A4B7-A8B7DA6A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240" y="2966973"/>
            <a:ext cx="608732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Vocabulary Construction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5BE5B5-1DC0-4B7F-9D22-A6C5A9205927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                          来得到                           ，以构建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vocabulary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1AC7C1-8B86-4032-8C9B-74F4187D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81" y="1821047"/>
            <a:ext cx="1838582" cy="4001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99744B-2DB4-4F6A-B5BC-BC405965A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555" y="1843786"/>
            <a:ext cx="1933845" cy="400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C4B5C8-C86D-4953-8C05-36489D135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283" y="1843786"/>
            <a:ext cx="247685" cy="31436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1A4A91F6-968F-4439-B0AF-2DD1423F31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618"/>
          <a:stretch/>
        </p:blipFill>
        <p:spPr>
          <a:xfrm>
            <a:off x="385044" y="3054485"/>
            <a:ext cx="11037718" cy="23652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E6E651F-E339-42EB-8210-2FE28A52ABCA}"/>
              </a:ext>
            </a:extLst>
          </p:cNvPr>
          <p:cNvSpPr/>
          <p:nvPr/>
        </p:nvSpPr>
        <p:spPr>
          <a:xfrm>
            <a:off x="6671688" y="3677055"/>
            <a:ext cx="838065" cy="622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909B6CF-3597-4FC8-A990-1EF8CE267EB0}"/>
              </a:ext>
            </a:extLst>
          </p:cNvPr>
          <p:cNvSpPr/>
          <p:nvPr/>
        </p:nvSpPr>
        <p:spPr>
          <a:xfrm>
            <a:off x="4635364" y="4539574"/>
            <a:ext cx="838065" cy="622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7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8223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 Selection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5BE5B5-1DC0-4B7F-9D22-A6C5A9205927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                作为分子子图，通过              学习它的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C667B3-5E6C-4173-957C-D48B4C58E975}"/>
              </a:ext>
            </a:extLst>
          </p:cNvPr>
          <p:cNvSpPr txBox="1"/>
          <p:nvPr/>
        </p:nvSpPr>
        <p:spPr>
          <a:xfrm>
            <a:off x="802890" y="2368132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产物图的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representations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representations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也通过              学习。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72C31-5458-4851-A230-D52CC9C8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17" y="1838400"/>
            <a:ext cx="1114581" cy="3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69D66B-BEFC-49F9-8A63-2C1B48C82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231" y="1857453"/>
            <a:ext cx="1000265" cy="37152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4E4FE7A-4F58-4A3B-B861-0FFE5A9E5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226" y="2386667"/>
            <a:ext cx="1000265" cy="371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44888E-FD3A-4DC7-B799-5E8F8EA63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0" y="2368132"/>
            <a:ext cx="476316" cy="371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95C0BF-9E6C-4A45-9E49-061CD2D7B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046" y="2341543"/>
            <a:ext cx="1209844" cy="390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EFF6BF-36D0-4E0D-8CB9-1A6E14909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678" y="3857384"/>
            <a:ext cx="5706271" cy="57158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A00448E5-9543-4AF5-9637-360593558B7B}"/>
              </a:ext>
            </a:extLst>
          </p:cNvPr>
          <p:cNvSpPr txBox="1"/>
          <p:nvPr/>
        </p:nvSpPr>
        <p:spPr>
          <a:xfrm>
            <a:off x="802890" y="3201689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通过下式计算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4ADED9-1F59-4E20-B255-F925415EF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176" y="4606355"/>
            <a:ext cx="2848373" cy="11622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84044B-AA88-4CBB-8897-7CF5269EF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3629" y="1905085"/>
            <a:ext cx="41915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模型表现</a:t>
            </a: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1270FF9-0172-4F69-9DF0-ACAFECFA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9" y="1438055"/>
            <a:ext cx="10422881" cy="4408243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F84106C3-4CB8-4834-8F47-A286F2C127BF}"/>
              </a:ext>
            </a:extLst>
          </p:cNvPr>
          <p:cNvSpPr txBox="1"/>
          <p:nvPr/>
        </p:nvSpPr>
        <p:spPr>
          <a:xfrm>
            <a:off x="908697" y="5946816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USPTO-50k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0.8/0.1/0.1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98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66910F8-DA01-4A22-A6E2-4BCD17693D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902023" y="4179609"/>
            <a:ext cx="8770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08CA43-2FF4-412D-8B2C-901A6064A966}"/>
              </a:ext>
            </a:extLst>
          </p:cNvPr>
          <p:cNvGrpSpPr/>
          <p:nvPr/>
        </p:nvGrpSpPr>
        <p:grpSpPr>
          <a:xfrm>
            <a:off x="931863" y="3533415"/>
            <a:ext cx="1797916" cy="340211"/>
            <a:chOff x="1274763" y="3577546"/>
            <a:chExt cx="1797916" cy="340211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9A08AB8-EEC6-499C-83EC-322E796FCD27}"/>
                </a:ext>
              </a:extLst>
            </p:cNvPr>
            <p:cNvGrpSpPr/>
            <p:nvPr/>
          </p:nvGrpSpPr>
          <p:grpSpPr>
            <a:xfrm>
              <a:off x="1800636" y="3585032"/>
              <a:ext cx="1272043" cy="245598"/>
              <a:chOff x="-1555750" y="1939925"/>
              <a:chExt cx="13385800" cy="2584450"/>
            </a:xfrm>
            <a:solidFill>
              <a:srgbClr val="FFFFFF"/>
            </a:solidFill>
          </p:grpSpPr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4726830F-89E7-4F95-ACAB-896B23262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000" y="2098675"/>
                <a:ext cx="1852613" cy="2192338"/>
              </a:xfrm>
              <a:custGeom>
                <a:avLst/>
                <a:gdLst>
                  <a:gd name="T0" fmla="*/ 194 w 562"/>
                  <a:gd name="T1" fmla="*/ 60 h 666"/>
                  <a:gd name="T2" fmla="*/ 390 w 562"/>
                  <a:gd name="T3" fmla="*/ 8 h 666"/>
                  <a:gd name="T4" fmla="*/ 531 w 562"/>
                  <a:gd name="T5" fmla="*/ 110 h 666"/>
                  <a:gd name="T6" fmla="*/ 547 w 562"/>
                  <a:gd name="T7" fmla="*/ 293 h 666"/>
                  <a:gd name="T8" fmla="*/ 504 w 562"/>
                  <a:gd name="T9" fmla="*/ 660 h 666"/>
                  <a:gd name="T10" fmla="*/ 457 w 562"/>
                  <a:gd name="T11" fmla="*/ 618 h 666"/>
                  <a:gd name="T12" fmla="*/ 392 w 562"/>
                  <a:gd name="T13" fmla="*/ 543 h 666"/>
                  <a:gd name="T14" fmla="*/ 233 w 562"/>
                  <a:gd name="T15" fmla="*/ 561 h 666"/>
                  <a:gd name="T16" fmla="*/ 155 w 562"/>
                  <a:gd name="T17" fmla="*/ 557 h 666"/>
                  <a:gd name="T18" fmla="*/ 205 w 562"/>
                  <a:gd name="T19" fmla="*/ 480 h 666"/>
                  <a:gd name="T20" fmla="*/ 191 w 562"/>
                  <a:gd name="T21" fmla="*/ 509 h 666"/>
                  <a:gd name="T22" fmla="*/ 264 w 562"/>
                  <a:gd name="T23" fmla="*/ 507 h 666"/>
                  <a:gd name="T24" fmla="*/ 298 w 562"/>
                  <a:gd name="T25" fmla="*/ 447 h 666"/>
                  <a:gd name="T26" fmla="*/ 254 w 562"/>
                  <a:gd name="T27" fmla="*/ 453 h 666"/>
                  <a:gd name="T28" fmla="*/ 280 w 562"/>
                  <a:gd name="T29" fmla="*/ 408 h 666"/>
                  <a:gd name="T30" fmla="*/ 258 w 562"/>
                  <a:gd name="T31" fmla="*/ 390 h 666"/>
                  <a:gd name="T32" fmla="*/ 86 w 562"/>
                  <a:gd name="T33" fmla="*/ 467 h 666"/>
                  <a:gd name="T34" fmla="*/ 81 w 562"/>
                  <a:gd name="T35" fmla="*/ 523 h 666"/>
                  <a:gd name="T36" fmla="*/ 16 w 562"/>
                  <a:gd name="T37" fmla="*/ 525 h 666"/>
                  <a:gd name="T38" fmla="*/ 37 w 562"/>
                  <a:gd name="T39" fmla="*/ 273 h 666"/>
                  <a:gd name="T40" fmla="*/ 84 w 562"/>
                  <a:gd name="T41" fmla="*/ 165 h 666"/>
                  <a:gd name="T42" fmla="*/ 97 w 562"/>
                  <a:gd name="T43" fmla="*/ 259 h 666"/>
                  <a:gd name="T44" fmla="*/ 99 w 562"/>
                  <a:gd name="T45" fmla="*/ 397 h 666"/>
                  <a:gd name="T46" fmla="*/ 157 w 562"/>
                  <a:gd name="T47" fmla="*/ 365 h 666"/>
                  <a:gd name="T48" fmla="*/ 245 w 562"/>
                  <a:gd name="T49" fmla="*/ 355 h 666"/>
                  <a:gd name="T50" fmla="*/ 224 w 562"/>
                  <a:gd name="T51" fmla="*/ 309 h 666"/>
                  <a:gd name="T52" fmla="*/ 179 w 562"/>
                  <a:gd name="T53" fmla="*/ 318 h 666"/>
                  <a:gd name="T54" fmla="*/ 200 w 562"/>
                  <a:gd name="T55" fmla="*/ 275 h 666"/>
                  <a:gd name="T56" fmla="*/ 139 w 562"/>
                  <a:gd name="T57" fmla="*/ 205 h 666"/>
                  <a:gd name="T58" fmla="*/ 217 w 562"/>
                  <a:gd name="T59" fmla="*/ 154 h 666"/>
                  <a:gd name="T60" fmla="*/ 251 w 562"/>
                  <a:gd name="T61" fmla="*/ 102 h 666"/>
                  <a:gd name="T62" fmla="*/ 314 w 562"/>
                  <a:gd name="T63" fmla="*/ 287 h 666"/>
                  <a:gd name="T64" fmla="*/ 358 w 562"/>
                  <a:gd name="T65" fmla="*/ 238 h 666"/>
                  <a:gd name="T66" fmla="*/ 356 w 562"/>
                  <a:gd name="T67" fmla="*/ 163 h 666"/>
                  <a:gd name="T68" fmla="*/ 320 w 562"/>
                  <a:gd name="T69" fmla="*/ 120 h 666"/>
                  <a:gd name="T70" fmla="*/ 395 w 562"/>
                  <a:gd name="T71" fmla="*/ 136 h 666"/>
                  <a:gd name="T72" fmla="*/ 397 w 562"/>
                  <a:gd name="T73" fmla="*/ 343 h 666"/>
                  <a:gd name="T74" fmla="*/ 347 w 562"/>
                  <a:gd name="T75" fmla="*/ 438 h 666"/>
                  <a:gd name="T76" fmla="*/ 432 w 562"/>
                  <a:gd name="T77" fmla="*/ 517 h 666"/>
                  <a:gd name="T78" fmla="*/ 469 w 562"/>
                  <a:gd name="T79" fmla="*/ 432 h 666"/>
                  <a:gd name="T80" fmla="*/ 426 w 562"/>
                  <a:gd name="T81" fmla="*/ 61 h 666"/>
                  <a:gd name="T82" fmla="*/ 267 w 562"/>
                  <a:gd name="T83" fmla="*/ 68 h 666"/>
                  <a:gd name="T84" fmla="*/ 169 w 562"/>
                  <a:gd name="T85" fmla="*/ 95 h 666"/>
                  <a:gd name="T86" fmla="*/ 144 w 562"/>
                  <a:gd name="T87" fmla="*/ 95 h 666"/>
                  <a:gd name="T88" fmla="*/ 340 w 562"/>
                  <a:gd name="T89" fmla="*/ 327 h 666"/>
                  <a:gd name="T90" fmla="*/ 337 w 562"/>
                  <a:gd name="T91" fmla="*/ 3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2" h="666">
                    <a:moveTo>
                      <a:pt x="144" y="95"/>
                    </a:moveTo>
                    <a:cubicBezTo>
                      <a:pt x="161" y="83"/>
                      <a:pt x="176" y="65"/>
                      <a:pt x="194" y="60"/>
                    </a:cubicBezTo>
                    <a:cubicBezTo>
                      <a:pt x="247" y="44"/>
                      <a:pt x="301" y="33"/>
                      <a:pt x="355" y="20"/>
                    </a:cubicBezTo>
                    <a:cubicBezTo>
                      <a:pt x="367" y="17"/>
                      <a:pt x="379" y="14"/>
                      <a:pt x="390" y="8"/>
                    </a:cubicBezTo>
                    <a:cubicBezTo>
                      <a:pt x="409" y="0"/>
                      <a:pt x="426" y="0"/>
                      <a:pt x="446" y="7"/>
                    </a:cubicBezTo>
                    <a:cubicBezTo>
                      <a:pt x="496" y="24"/>
                      <a:pt x="515" y="67"/>
                      <a:pt x="531" y="110"/>
                    </a:cubicBezTo>
                    <a:cubicBezTo>
                      <a:pt x="536" y="127"/>
                      <a:pt x="535" y="146"/>
                      <a:pt x="537" y="164"/>
                    </a:cubicBezTo>
                    <a:cubicBezTo>
                      <a:pt x="540" y="207"/>
                      <a:pt x="540" y="250"/>
                      <a:pt x="547" y="293"/>
                    </a:cubicBezTo>
                    <a:cubicBezTo>
                      <a:pt x="562" y="385"/>
                      <a:pt x="546" y="477"/>
                      <a:pt x="551" y="569"/>
                    </a:cubicBezTo>
                    <a:cubicBezTo>
                      <a:pt x="553" y="605"/>
                      <a:pt x="542" y="641"/>
                      <a:pt x="504" y="660"/>
                    </a:cubicBezTo>
                    <a:cubicBezTo>
                      <a:pt x="491" y="666"/>
                      <a:pt x="483" y="664"/>
                      <a:pt x="481" y="650"/>
                    </a:cubicBezTo>
                    <a:cubicBezTo>
                      <a:pt x="478" y="635"/>
                      <a:pt x="472" y="624"/>
                      <a:pt x="457" y="618"/>
                    </a:cubicBezTo>
                    <a:cubicBezTo>
                      <a:pt x="453" y="616"/>
                      <a:pt x="447" y="612"/>
                      <a:pt x="446" y="608"/>
                    </a:cubicBezTo>
                    <a:cubicBezTo>
                      <a:pt x="438" y="578"/>
                      <a:pt x="409" y="565"/>
                      <a:pt x="392" y="543"/>
                    </a:cubicBezTo>
                    <a:cubicBezTo>
                      <a:pt x="388" y="538"/>
                      <a:pt x="377" y="536"/>
                      <a:pt x="371" y="537"/>
                    </a:cubicBezTo>
                    <a:cubicBezTo>
                      <a:pt x="325" y="544"/>
                      <a:pt x="279" y="552"/>
                      <a:pt x="233" y="561"/>
                    </a:cubicBezTo>
                    <a:cubicBezTo>
                      <a:pt x="221" y="564"/>
                      <a:pt x="208" y="570"/>
                      <a:pt x="197" y="576"/>
                    </a:cubicBezTo>
                    <a:cubicBezTo>
                      <a:pt x="170" y="591"/>
                      <a:pt x="160" y="587"/>
                      <a:pt x="155" y="557"/>
                    </a:cubicBezTo>
                    <a:cubicBezTo>
                      <a:pt x="155" y="554"/>
                      <a:pt x="154" y="551"/>
                      <a:pt x="153" y="548"/>
                    </a:cubicBezTo>
                    <a:cubicBezTo>
                      <a:pt x="145" y="510"/>
                      <a:pt x="165" y="484"/>
                      <a:pt x="205" y="480"/>
                    </a:cubicBezTo>
                    <a:cubicBezTo>
                      <a:pt x="206" y="480"/>
                      <a:pt x="207" y="482"/>
                      <a:pt x="209" y="483"/>
                    </a:cubicBezTo>
                    <a:cubicBezTo>
                      <a:pt x="204" y="491"/>
                      <a:pt x="199" y="498"/>
                      <a:pt x="191" y="509"/>
                    </a:cubicBezTo>
                    <a:cubicBezTo>
                      <a:pt x="203" y="509"/>
                      <a:pt x="211" y="509"/>
                      <a:pt x="218" y="509"/>
                    </a:cubicBezTo>
                    <a:cubicBezTo>
                      <a:pt x="234" y="509"/>
                      <a:pt x="250" y="511"/>
                      <a:pt x="264" y="507"/>
                    </a:cubicBezTo>
                    <a:cubicBezTo>
                      <a:pt x="278" y="502"/>
                      <a:pt x="292" y="492"/>
                      <a:pt x="300" y="481"/>
                    </a:cubicBezTo>
                    <a:cubicBezTo>
                      <a:pt x="305" y="474"/>
                      <a:pt x="299" y="459"/>
                      <a:pt x="298" y="447"/>
                    </a:cubicBezTo>
                    <a:cubicBezTo>
                      <a:pt x="282" y="452"/>
                      <a:pt x="270" y="455"/>
                      <a:pt x="257" y="458"/>
                    </a:cubicBezTo>
                    <a:cubicBezTo>
                      <a:pt x="256" y="457"/>
                      <a:pt x="255" y="455"/>
                      <a:pt x="254" y="453"/>
                    </a:cubicBezTo>
                    <a:cubicBezTo>
                      <a:pt x="259" y="444"/>
                      <a:pt x="265" y="435"/>
                      <a:pt x="270" y="425"/>
                    </a:cubicBezTo>
                    <a:cubicBezTo>
                      <a:pt x="274" y="420"/>
                      <a:pt x="279" y="414"/>
                      <a:pt x="280" y="408"/>
                    </a:cubicBezTo>
                    <a:cubicBezTo>
                      <a:pt x="281" y="402"/>
                      <a:pt x="279" y="394"/>
                      <a:pt x="278" y="387"/>
                    </a:cubicBezTo>
                    <a:cubicBezTo>
                      <a:pt x="271" y="388"/>
                      <a:pt x="263" y="387"/>
                      <a:pt x="258" y="390"/>
                    </a:cubicBezTo>
                    <a:cubicBezTo>
                      <a:pt x="214" y="418"/>
                      <a:pt x="167" y="435"/>
                      <a:pt x="115" y="436"/>
                    </a:cubicBezTo>
                    <a:cubicBezTo>
                      <a:pt x="96" y="437"/>
                      <a:pt x="82" y="443"/>
                      <a:pt x="86" y="467"/>
                    </a:cubicBezTo>
                    <a:cubicBezTo>
                      <a:pt x="87" y="478"/>
                      <a:pt x="85" y="490"/>
                      <a:pt x="84" y="501"/>
                    </a:cubicBezTo>
                    <a:cubicBezTo>
                      <a:pt x="84" y="508"/>
                      <a:pt x="84" y="516"/>
                      <a:pt x="81" y="523"/>
                    </a:cubicBezTo>
                    <a:cubicBezTo>
                      <a:pt x="75" y="539"/>
                      <a:pt x="62" y="551"/>
                      <a:pt x="44" y="552"/>
                    </a:cubicBezTo>
                    <a:cubicBezTo>
                      <a:pt x="29" y="553"/>
                      <a:pt x="22" y="539"/>
                      <a:pt x="16" y="525"/>
                    </a:cubicBezTo>
                    <a:cubicBezTo>
                      <a:pt x="0" y="490"/>
                      <a:pt x="14" y="456"/>
                      <a:pt x="17" y="421"/>
                    </a:cubicBezTo>
                    <a:cubicBezTo>
                      <a:pt x="23" y="371"/>
                      <a:pt x="28" y="322"/>
                      <a:pt x="37" y="273"/>
                    </a:cubicBezTo>
                    <a:cubicBezTo>
                      <a:pt x="44" y="241"/>
                      <a:pt x="57" y="210"/>
                      <a:pt x="69" y="179"/>
                    </a:cubicBezTo>
                    <a:cubicBezTo>
                      <a:pt x="71" y="173"/>
                      <a:pt x="79" y="170"/>
                      <a:pt x="84" y="165"/>
                    </a:cubicBezTo>
                    <a:cubicBezTo>
                      <a:pt x="88" y="171"/>
                      <a:pt x="94" y="175"/>
                      <a:pt x="97" y="181"/>
                    </a:cubicBezTo>
                    <a:cubicBezTo>
                      <a:pt x="109" y="207"/>
                      <a:pt x="106" y="233"/>
                      <a:pt x="97" y="259"/>
                    </a:cubicBezTo>
                    <a:cubicBezTo>
                      <a:pt x="96" y="260"/>
                      <a:pt x="95" y="262"/>
                      <a:pt x="95" y="264"/>
                    </a:cubicBezTo>
                    <a:cubicBezTo>
                      <a:pt x="95" y="307"/>
                      <a:pt x="95" y="350"/>
                      <a:pt x="99" y="397"/>
                    </a:cubicBezTo>
                    <a:cubicBezTo>
                      <a:pt x="117" y="382"/>
                      <a:pt x="135" y="367"/>
                      <a:pt x="155" y="350"/>
                    </a:cubicBezTo>
                    <a:cubicBezTo>
                      <a:pt x="156" y="357"/>
                      <a:pt x="159" y="362"/>
                      <a:pt x="157" y="365"/>
                    </a:cubicBezTo>
                    <a:cubicBezTo>
                      <a:pt x="150" y="386"/>
                      <a:pt x="162" y="389"/>
                      <a:pt x="176" y="384"/>
                    </a:cubicBezTo>
                    <a:cubicBezTo>
                      <a:pt x="200" y="376"/>
                      <a:pt x="224" y="367"/>
                      <a:pt x="245" y="355"/>
                    </a:cubicBezTo>
                    <a:cubicBezTo>
                      <a:pt x="261" y="346"/>
                      <a:pt x="260" y="316"/>
                      <a:pt x="244" y="306"/>
                    </a:cubicBezTo>
                    <a:cubicBezTo>
                      <a:pt x="240" y="303"/>
                      <a:pt x="230" y="306"/>
                      <a:pt x="224" y="309"/>
                    </a:cubicBezTo>
                    <a:cubicBezTo>
                      <a:pt x="210" y="314"/>
                      <a:pt x="197" y="320"/>
                      <a:pt x="184" y="326"/>
                    </a:cubicBezTo>
                    <a:cubicBezTo>
                      <a:pt x="182" y="324"/>
                      <a:pt x="181" y="321"/>
                      <a:pt x="179" y="318"/>
                    </a:cubicBezTo>
                    <a:cubicBezTo>
                      <a:pt x="189" y="305"/>
                      <a:pt x="200" y="292"/>
                      <a:pt x="213" y="277"/>
                    </a:cubicBezTo>
                    <a:cubicBezTo>
                      <a:pt x="206" y="276"/>
                      <a:pt x="203" y="275"/>
                      <a:pt x="200" y="275"/>
                    </a:cubicBezTo>
                    <a:cubicBezTo>
                      <a:pt x="182" y="281"/>
                      <a:pt x="174" y="278"/>
                      <a:pt x="170" y="256"/>
                    </a:cubicBezTo>
                    <a:cubicBezTo>
                      <a:pt x="166" y="239"/>
                      <a:pt x="151" y="223"/>
                      <a:pt x="139" y="205"/>
                    </a:cubicBezTo>
                    <a:cubicBezTo>
                      <a:pt x="157" y="198"/>
                      <a:pt x="176" y="188"/>
                      <a:pt x="197" y="182"/>
                    </a:cubicBezTo>
                    <a:cubicBezTo>
                      <a:pt x="214" y="178"/>
                      <a:pt x="218" y="170"/>
                      <a:pt x="217" y="154"/>
                    </a:cubicBezTo>
                    <a:cubicBezTo>
                      <a:pt x="215" y="139"/>
                      <a:pt x="216" y="123"/>
                      <a:pt x="219" y="109"/>
                    </a:cubicBezTo>
                    <a:cubicBezTo>
                      <a:pt x="224" y="90"/>
                      <a:pt x="243" y="86"/>
                      <a:pt x="251" y="102"/>
                    </a:cubicBezTo>
                    <a:cubicBezTo>
                      <a:pt x="265" y="131"/>
                      <a:pt x="289" y="155"/>
                      <a:pt x="289" y="193"/>
                    </a:cubicBezTo>
                    <a:cubicBezTo>
                      <a:pt x="289" y="225"/>
                      <a:pt x="304" y="256"/>
                      <a:pt x="314" y="287"/>
                    </a:cubicBezTo>
                    <a:cubicBezTo>
                      <a:pt x="317" y="297"/>
                      <a:pt x="334" y="295"/>
                      <a:pt x="340" y="282"/>
                    </a:cubicBezTo>
                    <a:cubicBezTo>
                      <a:pt x="348" y="268"/>
                      <a:pt x="353" y="253"/>
                      <a:pt x="358" y="238"/>
                    </a:cubicBezTo>
                    <a:cubicBezTo>
                      <a:pt x="362" y="226"/>
                      <a:pt x="365" y="213"/>
                      <a:pt x="368" y="201"/>
                    </a:cubicBezTo>
                    <a:cubicBezTo>
                      <a:pt x="372" y="186"/>
                      <a:pt x="371" y="173"/>
                      <a:pt x="356" y="163"/>
                    </a:cubicBezTo>
                    <a:cubicBezTo>
                      <a:pt x="346" y="156"/>
                      <a:pt x="337" y="146"/>
                      <a:pt x="329" y="137"/>
                    </a:cubicBezTo>
                    <a:cubicBezTo>
                      <a:pt x="325" y="132"/>
                      <a:pt x="323" y="126"/>
                      <a:pt x="320" y="120"/>
                    </a:cubicBezTo>
                    <a:cubicBezTo>
                      <a:pt x="327" y="117"/>
                      <a:pt x="336" y="109"/>
                      <a:pt x="341" y="111"/>
                    </a:cubicBezTo>
                    <a:cubicBezTo>
                      <a:pt x="360" y="117"/>
                      <a:pt x="379" y="124"/>
                      <a:pt x="395" y="136"/>
                    </a:cubicBezTo>
                    <a:cubicBezTo>
                      <a:pt x="412" y="149"/>
                      <a:pt x="416" y="168"/>
                      <a:pt x="412" y="191"/>
                    </a:cubicBezTo>
                    <a:cubicBezTo>
                      <a:pt x="404" y="241"/>
                      <a:pt x="392" y="291"/>
                      <a:pt x="397" y="343"/>
                    </a:cubicBezTo>
                    <a:cubicBezTo>
                      <a:pt x="399" y="371"/>
                      <a:pt x="379" y="388"/>
                      <a:pt x="358" y="403"/>
                    </a:cubicBezTo>
                    <a:cubicBezTo>
                      <a:pt x="344" y="413"/>
                      <a:pt x="342" y="421"/>
                      <a:pt x="347" y="438"/>
                    </a:cubicBezTo>
                    <a:cubicBezTo>
                      <a:pt x="356" y="468"/>
                      <a:pt x="368" y="489"/>
                      <a:pt x="400" y="498"/>
                    </a:cubicBezTo>
                    <a:cubicBezTo>
                      <a:pt x="412" y="501"/>
                      <a:pt x="422" y="510"/>
                      <a:pt x="432" y="517"/>
                    </a:cubicBezTo>
                    <a:cubicBezTo>
                      <a:pt x="449" y="528"/>
                      <a:pt x="455" y="527"/>
                      <a:pt x="459" y="507"/>
                    </a:cubicBezTo>
                    <a:cubicBezTo>
                      <a:pt x="464" y="483"/>
                      <a:pt x="469" y="457"/>
                      <a:pt x="469" y="432"/>
                    </a:cubicBezTo>
                    <a:cubicBezTo>
                      <a:pt x="470" y="346"/>
                      <a:pt x="470" y="260"/>
                      <a:pt x="470" y="173"/>
                    </a:cubicBezTo>
                    <a:cubicBezTo>
                      <a:pt x="470" y="130"/>
                      <a:pt x="454" y="92"/>
                      <a:pt x="426" y="61"/>
                    </a:cubicBezTo>
                    <a:cubicBezTo>
                      <a:pt x="416" y="51"/>
                      <a:pt x="395" y="45"/>
                      <a:pt x="381" y="47"/>
                    </a:cubicBezTo>
                    <a:cubicBezTo>
                      <a:pt x="343" y="51"/>
                      <a:pt x="305" y="61"/>
                      <a:pt x="267" y="68"/>
                    </a:cubicBezTo>
                    <a:cubicBezTo>
                      <a:pt x="254" y="71"/>
                      <a:pt x="239" y="71"/>
                      <a:pt x="226" y="74"/>
                    </a:cubicBezTo>
                    <a:cubicBezTo>
                      <a:pt x="207" y="80"/>
                      <a:pt x="188" y="88"/>
                      <a:pt x="169" y="95"/>
                    </a:cubicBezTo>
                    <a:cubicBezTo>
                      <a:pt x="162" y="97"/>
                      <a:pt x="155" y="100"/>
                      <a:pt x="148" y="102"/>
                    </a:cubicBezTo>
                    <a:cubicBezTo>
                      <a:pt x="147" y="100"/>
                      <a:pt x="145" y="97"/>
                      <a:pt x="144" y="95"/>
                    </a:cubicBezTo>
                    <a:close/>
                    <a:moveTo>
                      <a:pt x="354" y="343"/>
                    </a:moveTo>
                    <a:cubicBezTo>
                      <a:pt x="348" y="336"/>
                      <a:pt x="344" y="332"/>
                      <a:pt x="340" y="327"/>
                    </a:cubicBezTo>
                    <a:cubicBezTo>
                      <a:pt x="337" y="332"/>
                      <a:pt x="331" y="337"/>
                      <a:pt x="330" y="342"/>
                    </a:cubicBezTo>
                    <a:cubicBezTo>
                      <a:pt x="330" y="347"/>
                      <a:pt x="335" y="352"/>
                      <a:pt x="337" y="358"/>
                    </a:cubicBezTo>
                    <a:cubicBezTo>
                      <a:pt x="342" y="354"/>
                      <a:pt x="347" y="349"/>
                      <a:pt x="354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C7A3B050-D9AD-475B-BDE9-DEB3855EC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3125" y="1939925"/>
                <a:ext cx="2066925" cy="2406650"/>
              </a:xfrm>
              <a:custGeom>
                <a:avLst/>
                <a:gdLst>
                  <a:gd name="T0" fmla="*/ 296 w 627"/>
                  <a:gd name="T1" fmla="*/ 658 h 731"/>
                  <a:gd name="T2" fmla="*/ 365 w 627"/>
                  <a:gd name="T3" fmla="*/ 579 h 731"/>
                  <a:gd name="T4" fmla="*/ 242 w 627"/>
                  <a:gd name="T5" fmla="*/ 632 h 731"/>
                  <a:gd name="T6" fmla="*/ 167 w 627"/>
                  <a:gd name="T7" fmla="*/ 615 h 731"/>
                  <a:gd name="T8" fmla="*/ 313 w 627"/>
                  <a:gd name="T9" fmla="*/ 559 h 731"/>
                  <a:gd name="T10" fmla="*/ 368 w 627"/>
                  <a:gd name="T11" fmla="*/ 518 h 731"/>
                  <a:gd name="T12" fmla="*/ 377 w 627"/>
                  <a:gd name="T13" fmla="*/ 445 h 731"/>
                  <a:gd name="T14" fmla="*/ 341 w 627"/>
                  <a:gd name="T15" fmla="*/ 459 h 731"/>
                  <a:gd name="T16" fmla="*/ 273 w 627"/>
                  <a:gd name="T17" fmla="*/ 432 h 731"/>
                  <a:gd name="T18" fmla="*/ 457 w 627"/>
                  <a:gd name="T19" fmla="*/ 371 h 731"/>
                  <a:gd name="T20" fmla="*/ 458 w 627"/>
                  <a:gd name="T21" fmla="*/ 321 h 731"/>
                  <a:gd name="T22" fmla="*/ 352 w 627"/>
                  <a:gd name="T23" fmla="*/ 339 h 731"/>
                  <a:gd name="T24" fmla="*/ 171 w 627"/>
                  <a:gd name="T25" fmla="*/ 418 h 731"/>
                  <a:gd name="T26" fmla="*/ 107 w 627"/>
                  <a:gd name="T27" fmla="*/ 452 h 731"/>
                  <a:gd name="T28" fmla="*/ 49 w 627"/>
                  <a:gd name="T29" fmla="*/ 576 h 731"/>
                  <a:gd name="T30" fmla="*/ 2 w 627"/>
                  <a:gd name="T31" fmla="*/ 540 h 731"/>
                  <a:gd name="T32" fmla="*/ 44 w 627"/>
                  <a:gd name="T33" fmla="*/ 380 h 731"/>
                  <a:gd name="T34" fmla="*/ 97 w 627"/>
                  <a:gd name="T35" fmla="*/ 373 h 731"/>
                  <a:gd name="T36" fmla="*/ 155 w 627"/>
                  <a:gd name="T37" fmla="*/ 396 h 731"/>
                  <a:gd name="T38" fmla="*/ 248 w 627"/>
                  <a:gd name="T39" fmla="*/ 302 h 731"/>
                  <a:gd name="T40" fmla="*/ 262 w 627"/>
                  <a:gd name="T41" fmla="*/ 62 h 731"/>
                  <a:gd name="T42" fmla="*/ 308 w 627"/>
                  <a:gd name="T43" fmla="*/ 58 h 731"/>
                  <a:gd name="T44" fmla="*/ 356 w 627"/>
                  <a:gd name="T45" fmla="*/ 87 h 731"/>
                  <a:gd name="T46" fmla="*/ 402 w 627"/>
                  <a:gd name="T47" fmla="*/ 18 h 731"/>
                  <a:gd name="T48" fmla="*/ 462 w 627"/>
                  <a:gd name="T49" fmla="*/ 12 h 731"/>
                  <a:gd name="T50" fmla="*/ 580 w 627"/>
                  <a:gd name="T51" fmla="*/ 48 h 731"/>
                  <a:gd name="T52" fmla="*/ 548 w 627"/>
                  <a:gd name="T53" fmla="*/ 248 h 731"/>
                  <a:gd name="T54" fmla="*/ 623 w 627"/>
                  <a:gd name="T55" fmla="*/ 347 h 731"/>
                  <a:gd name="T56" fmla="*/ 586 w 627"/>
                  <a:gd name="T57" fmla="*/ 383 h 731"/>
                  <a:gd name="T58" fmla="*/ 535 w 627"/>
                  <a:gd name="T59" fmla="*/ 372 h 731"/>
                  <a:gd name="T60" fmla="*/ 455 w 627"/>
                  <a:gd name="T61" fmla="*/ 424 h 731"/>
                  <a:gd name="T62" fmla="*/ 431 w 627"/>
                  <a:gd name="T63" fmla="*/ 484 h 731"/>
                  <a:gd name="T64" fmla="*/ 528 w 627"/>
                  <a:gd name="T65" fmla="*/ 516 h 731"/>
                  <a:gd name="T66" fmla="*/ 538 w 627"/>
                  <a:gd name="T67" fmla="*/ 583 h 731"/>
                  <a:gd name="T68" fmla="*/ 445 w 627"/>
                  <a:gd name="T69" fmla="*/ 576 h 731"/>
                  <a:gd name="T70" fmla="*/ 418 w 627"/>
                  <a:gd name="T71" fmla="*/ 708 h 731"/>
                  <a:gd name="T72" fmla="*/ 247 w 627"/>
                  <a:gd name="T73" fmla="*/ 673 h 731"/>
                  <a:gd name="T74" fmla="*/ 226 w 627"/>
                  <a:gd name="T75" fmla="*/ 655 h 731"/>
                  <a:gd name="T76" fmla="*/ 296 w 627"/>
                  <a:gd name="T77" fmla="*/ 266 h 731"/>
                  <a:gd name="T78" fmla="*/ 304 w 627"/>
                  <a:gd name="T79" fmla="*/ 297 h 731"/>
                  <a:gd name="T80" fmla="*/ 355 w 627"/>
                  <a:gd name="T81" fmla="*/ 239 h 731"/>
                  <a:gd name="T82" fmla="*/ 325 w 627"/>
                  <a:gd name="T83" fmla="*/ 185 h 731"/>
                  <a:gd name="T84" fmla="*/ 296 w 627"/>
                  <a:gd name="T85" fmla="*/ 266 h 731"/>
                  <a:gd name="T86" fmla="*/ 500 w 627"/>
                  <a:gd name="T87" fmla="*/ 31 h 731"/>
                  <a:gd name="T88" fmla="*/ 427 w 627"/>
                  <a:gd name="T89" fmla="*/ 56 h 731"/>
                  <a:gd name="T90" fmla="*/ 423 w 627"/>
                  <a:gd name="T91" fmla="*/ 84 h 731"/>
                  <a:gd name="T92" fmla="*/ 511 w 627"/>
                  <a:gd name="T93" fmla="*/ 74 h 731"/>
                  <a:gd name="T94" fmla="*/ 449 w 627"/>
                  <a:gd name="T95" fmla="*/ 276 h 731"/>
                  <a:gd name="T96" fmla="*/ 485 w 627"/>
                  <a:gd name="T97" fmla="*/ 244 h 731"/>
                  <a:gd name="T98" fmla="*/ 490 w 627"/>
                  <a:gd name="T99" fmla="*/ 195 h 731"/>
                  <a:gd name="T100" fmla="*/ 428 w 627"/>
                  <a:gd name="T101" fmla="*/ 241 h 731"/>
                  <a:gd name="T102" fmla="*/ 455 w 627"/>
                  <a:gd name="T103" fmla="*/ 115 h 731"/>
                  <a:gd name="T104" fmla="*/ 403 w 627"/>
                  <a:gd name="T105" fmla="*/ 108 h 731"/>
                  <a:gd name="T106" fmla="*/ 382 w 627"/>
                  <a:gd name="T107" fmla="*/ 180 h 731"/>
                  <a:gd name="T108" fmla="*/ 440 w 627"/>
                  <a:gd name="T109" fmla="*/ 136 h 731"/>
                  <a:gd name="T110" fmla="*/ 344 w 627"/>
                  <a:gd name="T111" fmla="*/ 117 h 731"/>
                  <a:gd name="T112" fmla="*/ 344 w 627"/>
                  <a:gd name="T113" fmla="*/ 117 h 731"/>
                  <a:gd name="T114" fmla="*/ 518 w 627"/>
                  <a:gd name="T115" fmla="*/ 123 h 731"/>
                  <a:gd name="T116" fmla="*/ 496 w 627"/>
                  <a:gd name="T117" fmla="*/ 114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7" h="731">
                    <a:moveTo>
                      <a:pt x="226" y="655"/>
                    </a:moveTo>
                    <a:cubicBezTo>
                      <a:pt x="250" y="656"/>
                      <a:pt x="274" y="654"/>
                      <a:pt x="296" y="658"/>
                    </a:cubicBezTo>
                    <a:cubicBezTo>
                      <a:pt x="340" y="667"/>
                      <a:pt x="348" y="666"/>
                      <a:pt x="361" y="624"/>
                    </a:cubicBezTo>
                    <a:cubicBezTo>
                      <a:pt x="365" y="610"/>
                      <a:pt x="364" y="594"/>
                      <a:pt x="365" y="579"/>
                    </a:cubicBezTo>
                    <a:cubicBezTo>
                      <a:pt x="350" y="583"/>
                      <a:pt x="334" y="584"/>
                      <a:pt x="320" y="591"/>
                    </a:cubicBezTo>
                    <a:cubicBezTo>
                      <a:pt x="293" y="603"/>
                      <a:pt x="268" y="618"/>
                      <a:pt x="242" y="632"/>
                    </a:cubicBezTo>
                    <a:cubicBezTo>
                      <a:pt x="218" y="645"/>
                      <a:pt x="193" y="638"/>
                      <a:pt x="168" y="631"/>
                    </a:cubicBezTo>
                    <a:cubicBezTo>
                      <a:pt x="157" y="628"/>
                      <a:pt x="160" y="620"/>
                      <a:pt x="167" y="615"/>
                    </a:cubicBezTo>
                    <a:cubicBezTo>
                      <a:pt x="185" y="602"/>
                      <a:pt x="203" y="587"/>
                      <a:pt x="224" y="580"/>
                    </a:cubicBezTo>
                    <a:cubicBezTo>
                      <a:pt x="252" y="570"/>
                      <a:pt x="284" y="568"/>
                      <a:pt x="313" y="559"/>
                    </a:cubicBezTo>
                    <a:cubicBezTo>
                      <a:pt x="330" y="554"/>
                      <a:pt x="346" y="545"/>
                      <a:pt x="361" y="536"/>
                    </a:cubicBezTo>
                    <a:cubicBezTo>
                      <a:pt x="365" y="533"/>
                      <a:pt x="367" y="525"/>
                      <a:pt x="368" y="518"/>
                    </a:cubicBezTo>
                    <a:cubicBezTo>
                      <a:pt x="372" y="500"/>
                      <a:pt x="375" y="481"/>
                      <a:pt x="378" y="462"/>
                    </a:cubicBezTo>
                    <a:cubicBezTo>
                      <a:pt x="379" y="456"/>
                      <a:pt x="377" y="451"/>
                      <a:pt x="377" y="445"/>
                    </a:cubicBezTo>
                    <a:cubicBezTo>
                      <a:pt x="372" y="446"/>
                      <a:pt x="367" y="446"/>
                      <a:pt x="362" y="448"/>
                    </a:cubicBezTo>
                    <a:cubicBezTo>
                      <a:pt x="355" y="451"/>
                      <a:pt x="348" y="455"/>
                      <a:pt x="341" y="459"/>
                    </a:cubicBezTo>
                    <a:cubicBezTo>
                      <a:pt x="306" y="482"/>
                      <a:pt x="283" y="479"/>
                      <a:pt x="251" y="444"/>
                    </a:cubicBezTo>
                    <a:cubicBezTo>
                      <a:pt x="259" y="440"/>
                      <a:pt x="265" y="434"/>
                      <a:pt x="273" y="432"/>
                    </a:cubicBezTo>
                    <a:cubicBezTo>
                      <a:pt x="298" y="426"/>
                      <a:pt x="323" y="422"/>
                      <a:pt x="348" y="415"/>
                    </a:cubicBezTo>
                    <a:cubicBezTo>
                      <a:pt x="386" y="405"/>
                      <a:pt x="426" y="400"/>
                      <a:pt x="457" y="371"/>
                    </a:cubicBezTo>
                    <a:cubicBezTo>
                      <a:pt x="476" y="353"/>
                      <a:pt x="502" y="343"/>
                      <a:pt x="525" y="330"/>
                    </a:cubicBezTo>
                    <a:cubicBezTo>
                      <a:pt x="512" y="311"/>
                      <a:pt x="484" y="305"/>
                      <a:pt x="458" y="321"/>
                    </a:cubicBezTo>
                    <a:cubicBezTo>
                      <a:pt x="436" y="336"/>
                      <a:pt x="415" y="332"/>
                      <a:pt x="393" y="327"/>
                    </a:cubicBezTo>
                    <a:cubicBezTo>
                      <a:pt x="376" y="323"/>
                      <a:pt x="366" y="331"/>
                      <a:pt x="352" y="339"/>
                    </a:cubicBezTo>
                    <a:cubicBezTo>
                      <a:pt x="328" y="354"/>
                      <a:pt x="300" y="363"/>
                      <a:pt x="273" y="374"/>
                    </a:cubicBezTo>
                    <a:cubicBezTo>
                      <a:pt x="239" y="389"/>
                      <a:pt x="205" y="403"/>
                      <a:pt x="171" y="418"/>
                    </a:cubicBezTo>
                    <a:cubicBezTo>
                      <a:pt x="155" y="424"/>
                      <a:pt x="139" y="430"/>
                      <a:pt x="124" y="437"/>
                    </a:cubicBezTo>
                    <a:cubicBezTo>
                      <a:pt x="117" y="440"/>
                      <a:pt x="109" y="446"/>
                      <a:pt x="107" y="452"/>
                    </a:cubicBezTo>
                    <a:cubicBezTo>
                      <a:pt x="100" y="478"/>
                      <a:pt x="95" y="505"/>
                      <a:pt x="88" y="532"/>
                    </a:cubicBezTo>
                    <a:cubicBezTo>
                      <a:pt x="83" y="552"/>
                      <a:pt x="71" y="569"/>
                      <a:pt x="49" y="576"/>
                    </a:cubicBezTo>
                    <a:cubicBezTo>
                      <a:pt x="34" y="581"/>
                      <a:pt x="18" y="577"/>
                      <a:pt x="8" y="563"/>
                    </a:cubicBezTo>
                    <a:cubicBezTo>
                      <a:pt x="4" y="557"/>
                      <a:pt x="0" y="547"/>
                      <a:pt x="2" y="540"/>
                    </a:cubicBezTo>
                    <a:cubicBezTo>
                      <a:pt x="10" y="509"/>
                      <a:pt x="22" y="479"/>
                      <a:pt x="30" y="447"/>
                    </a:cubicBezTo>
                    <a:cubicBezTo>
                      <a:pt x="36" y="425"/>
                      <a:pt x="38" y="402"/>
                      <a:pt x="44" y="380"/>
                    </a:cubicBezTo>
                    <a:cubicBezTo>
                      <a:pt x="46" y="370"/>
                      <a:pt x="55" y="354"/>
                      <a:pt x="57" y="354"/>
                    </a:cubicBezTo>
                    <a:cubicBezTo>
                      <a:pt x="71" y="359"/>
                      <a:pt x="84" y="366"/>
                      <a:pt x="97" y="373"/>
                    </a:cubicBezTo>
                    <a:cubicBezTo>
                      <a:pt x="98" y="373"/>
                      <a:pt x="98" y="375"/>
                      <a:pt x="99" y="376"/>
                    </a:cubicBezTo>
                    <a:cubicBezTo>
                      <a:pt x="115" y="405"/>
                      <a:pt x="124" y="409"/>
                      <a:pt x="155" y="396"/>
                    </a:cubicBezTo>
                    <a:cubicBezTo>
                      <a:pt x="169" y="390"/>
                      <a:pt x="183" y="382"/>
                      <a:pt x="196" y="375"/>
                    </a:cubicBezTo>
                    <a:cubicBezTo>
                      <a:pt x="227" y="361"/>
                      <a:pt x="242" y="338"/>
                      <a:pt x="248" y="302"/>
                    </a:cubicBezTo>
                    <a:cubicBezTo>
                      <a:pt x="261" y="224"/>
                      <a:pt x="258" y="146"/>
                      <a:pt x="262" y="68"/>
                    </a:cubicBezTo>
                    <a:cubicBezTo>
                      <a:pt x="262" y="66"/>
                      <a:pt x="262" y="64"/>
                      <a:pt x="262" y="62"/>
                    </a:cubicBezTo>
                    <a:cubicBezTo>
                      <a:pt x="262" y="51"/>
                      <a:pt x="260" y="36"/>
                      <a:pt x="275" y="35"/>
                    </a:cubicBezTo>
                    <a:cubicBezTo>
                      <a:pt x="290" y="34"/>
                      <a:pt x="304" y="40"/>
                      <a:pt x="308" y="58"/>
                    </a:cubicBezTo>
                    <a:cubicBezTo>
                      <a:pt x="311" y="68"/>
                      <a:pt x="311" y="85"/>
                      <a:pt x="317" y="88"/>
                    </a:cubicBezTo>
                    <a:cubicBezTo>
                      <a:pt x="328" y="93"/>
                      <a:pt x="343" y="91"/>
                      <a:pt x="356" y="87"/>
                    </a:cubicBezTo>
                    <a:cubicBezTo>
                      <a:pt x="364" y="85"/>
                      <a:pt x="373" y="78"/>
                      <a:pt x="378" y="71"/>
                    </a:cubicBezTo>
                    <a:cubicBezTo>
                      <a:pt x="387" y="54"/>
                      <a:pt x="394" y="36"/>
                      <a:pt x="402" y="18"/>
                    </a:cubicBezTo>
                    <a:cubicBezTo>
                      <a:pt x="408" y="3"/>
                      <a:pt x="416" y="0"/>
                      <a:pt x="431" y="7"/>
                    </a:cubicBezTo>
                    <a:cubicBezTo>
                      <a:pt x="440" y="12"/>
                      <a:pt x="451" y="12"/>
                      <a:pt x="462" y="12"/>
                    </a:cubicBezTo>
                    <a:cubicBezTo>
                      <a:pt x="491" y="12"/>
                      <a:pt x="521" y="9"/>
                      <a:pt x="551" y="9"/>
                    </a:cubicBezTo>
                    <a:cubicBezTo>
                      <a:pt x="568" y="9"/>
                      <a:pt x="581" y="25"/>
                      <a:pt x="580" y="48"/>
                    </a:cubicBezTo>
                    <a:cubicBezTo>
                      <a:pt x="578" y="76"/>
                      <a:pt x="572" y="104"/>
                      <a:pt x="567" y="132"/>
                    </a:cubicBezTo>
                    <a:cubicBezTo>
                      <a:pt x="561" y="171"/>
                      <a:pt x="553" y="210"/>
                      <a:pt x="548" y="248"/>
                    </a:cubicBezTo>
                    <a:cubicBezTo>
                      <a:pt x="547" y="255"/>
                      <a:pt x="554" y="266"/>
                      <a:pt x="561" y="270"/>
                    </a:cubicBezTo>
                    <a:cubicBezTo>
                      <a:pt x="590" y="289"/>
                      <a:pt x="613" y="312"/>
                      <a:pt x="623" y="347"/>
                    </a:cubicBezTo>
                    <a:cubicBezTo>
                      <a:pt x="627" y="361"/>
                      <a:pt x="624" y="371"/>
                      <a:pt x="615" y="382"/>
                    </a:cubicBezTo>
                    <a:cubicBezTo>
                      <a:pt x="606" y="392"/>
                      <a:pt x="597" y="387"/>
                      <a:pt x="586" y="383"/>
                    </a:cubicBezTo>
                    <a:cubicBezTo>
                      <a:pt x="578" y="380"/>
                      <a:pt x="568" y="380"/>
                      <a:pt x="559" y="378"/>
                    </a:cubicBezTo>
                    <a:cubicBezTo>
                      <a:pt x="551" y="376"/>
                      <a:pt x="541" y="377"/>
                      <a:pt x="535" y="372"/>
                    </a:cubicBezTo>
                    <a:cubicBezTo>
                      <a:pt x="516" y="356"/>
                      <a:pt x="499" y="363"/>
                      <a:pt x="483" y="373"/>
                    </a:cubicBezTo>
                    <a:cubicBezTo>
                      <a:pt x="464" y="385"/>
                      <a:pt x="443" y="395"/>
                      <a:pt x="455" y="424"/>
                    </a:cubicBezTo>
                    <a:cubicBezTo>
                      <a:pt x="458" y="431"/>
                      <a:pt x="451" y="442"/>
                      <a:pt x="448" y="450"/>
                    </a:cubicBezTo>
                    <a:cubicBezTo>
                      <a:pt x="443" y="462"/>
                      <a:pt x="435" y="472"/>
                      <a:pt x="431" y="484"/>
                    </a:cubicBezTo>
                    <a:cubicBezTo>
                      <a:pt x="422" y="513"/>
                      <a:pt x="435" y="524"/>
                      <a:pt x="467" y="522"/>
                    </a:cubicBezTo>
                    <a:cubicBezTo>
                      <a:pt x="488" y="520"/>
                      <a:pt x="508" y="516"/>
                      <a:pt x="528" y="516"/>
                    </a:cubicBezTo>
                    <a:cubicBezTo>
                      <a:pt x="547" y="515"/>
                      <a:pt x="574" y="551"/>
                      <a:pt x="570" y="570"/>
                    </a:cubicBezTo>
                    <a:cubicBezTo>
                      <a:pt x="568" y="585"/>
                      <a:pt x="555" y="589"/>
                      <a:pt x="538" y="583"/>
                    </a:cubicBezTo>
                    <a:cubicBezTo>
                      <a:pt x="514" y="574"/>
                      <a:pt x="490" y="566"/>
                      <a:pt x="465" y="559"/>
                    </a:cubicBezTo>
                    <a:cubicBezTo>
                      <a:pt x="451" y="555"/>
                      <a:pt x="444" y="560"/>
                      <a:pt x="445" y="576"/>
                    </a:cubicBezTo>
                    <a:cubicBezTo>
                      <a:pt x="446" y="603"/>
                      <a:pt x="449" y="631"/>
                      <a:pt x="444" y="657"/>
                    </a:cubicBezTo>
                    <a:cubicBezTo>
                      <a:pt x="441" y="675"/>
                      <a:pt x="430" y="693"/>
                      <a:pt x="418" y="708"/>
                    </a:cubicBezTo>
                    <a:cubicBezTo>
                      <a:pt x="403" y="727"/>
                      <a:pt x="371" y="731"/>
                      <a:pt x="345" y="715"/>
                    </a:cubicBezTo>
                    <a:cubicBezTo>
                      <a:pt x="314" y="696"/>
                      <a:pt x="284" y="677"/>
                      <a:pt x="247" y="673"/>
                    </a:cubicBezTo>
                    <a:cubicBezTo>
                      <a:pt x="240" y="672"/>
                      <a:pt x="232" y="666"/>
                      <a:pt x="225" y="662"/>
                    </a:cubicBezTo>
                    <a:cubicBezTo>
                      <a:pt x="225" y="660"/>
                      <a:pt x="226" y="657"/>
                      <a:pt x="226" y="655"/>
                    </a:cubicBezTo>
                    <a:close/>
                    <a:moveTo>
                      <a:pt x="296" y="266"/>
                    </a:moveTo>
                    <a:cubicBezTo>
                      <a:pt x="296" y="266"/>
                      <a:pt x="296" y="266"/>
                      <a:pt x="296" y="266"/>
                    </a:cubicBezTo>
                    <a:cubicBezTo>
                      <a:pt x="296" y="268"/>
                      <a:pt x="296" y="271"/>
                      <a:pt x="296" y="274"/>
                    </a:cubicBezTo>
                    <a:cubicBezTo>
                      <a:pt x="298" y="281"/>
                      <a:pt x="301" y="289"/>
                      <a:pt x="304" y="297"/>
                    </a:cubicBezTo>
                    <a:cubicBezTo>
                      <a:pt x="312" y="293"/>
                      <a:pt x="322" y="290"/>
                      <a:pt x="328" y="284"/>
                    </a:cubicBezTo>
                    <a:cubicBezTo>
                      <a:pt x="338" y="270"/>
                      <a:pt x="347" y="255"/>
                      <a:pt x="355" y="239"/>
                    </a:cubicBezTo>
                    <a:cubicBezTo>
                      <a:pt x="365" y="218"/>
                      <a:pt x="362" y="203"/>
                      <a:pt x="345" y="188"/>
                    </a:cubicBezTo>
                    <a:cubicBezTo>
                      <a:pt x="340" y="184"/>
                      <a:pt x="330" y="183"/>
                      <a:pt x="325" y="185"/>
                    </a:cubicBezTo>
                    <a:cubicBezTo>
                      <a:pt x="297" y="197"/>
                      <a:pt x="282" y="216"/>
                      <a:pt x="296" y="248"/>
                    </a:cubicBezTo>
                    <a:cubicBezTo>
                      <a:pt x="298" y="253"/>
                      <a:pt x="296" y="260"/>
                      <a:pt x="296" y="266"/>
                    </a:cubicBezTo>
                    <a:close/>
                    <a:moveTo>
                      <a:pt x="532" y="50"/>
                    </a:moveTo>
                    <a:cubicBezTo>
                      <a:pt x="532" y="33"/>
                      <a:pt x="519" y="26"/>
                      <a:pt x="500" y="31"/>
                    </a:cubicBezTo>
                    <a:cubicBezTo>
                      <a:pt x="489" y="34"/>
                      <a:pt x="478" y="37"/>
                      <a:pt x="467" y="35"/>
                    </a:cubicBezTo>
                    <a:cubicBezTo>
                      <a:pt x="438" y="29"/>
                      <a:pt x="438" y="28"/>
                      <a:pt x="427" y="56"/>
                    </a:cubicBezTo>
                    <a:cubicBezTo>
                      <a:pt x="425" y="62"/>
                      <a:pt x="422" y="67"/>
                      <a:pt x="421" y="73"/>
                    </a:cubicBezTo>
                    <a:cubicBezTo>
                      <a:pt x="420" y="76"/>
                      <a:pt x="421" y="83"/>
                      <a:pt x="423" y="84"/>
                    </a:cubicBezTo>
                    <a:cubicBezTo>
                      <a:pt x="436" y="86"/>
                      <a:pt x="450" y="90"/>
                      <a:pt x="462" y="88"/>
                    </a:cubicBezTo>
                    <a:cubicBezTo>
                      <a:pt x="479" y="86"/>
                      <a:pt x="495" y="76"/>
                      <a:pt x="511" y="74"/>
                    </a:cubicBezTo>
                    <a:cubicBezTo>
                      <a:pt x="528" y="72"/>
                      <a:pt x="530" y="62"/>
                      <a:pt x="532" y="50"/>
                    </a:cubicBezTo>
                    <a:close/>
                    <a:moveTo>
                      <a:pt x="449" y="276"/>
                    </a:moveTo>
                    <a:cubicBezTo>
                      <a:pt x="453" y="274"/>
                      <a:pt x="456" y="273"/>
                      <a:pt x="459" y="272"/>
                    </a:cubicBezTo>
                    <a:cubicBezTo>
                      <a:pt x="473" y="268"/>
                      <a:pt x="484" y="261"/>
                      <a:pt x="485" y="244"/>
                    </a:cubicBezTo>
                    <a:cubicBezTo>
                      <a:pt x="486" y="230"/>
                      <a:pt x="491" y="216"/>
                      <a:pt x="494" y="201"/>
                    </a:cubicBezTo>
                    <a:cubicBezTo>
                      <a:pt x="494" y="200"/>
                      <a:pt x="492" y="197"/>
                      <a:pt x="490" y="195"/>
                    </a:cubicBezTo>
                    <a:cubicBezTo>
                      <a:pt x="478" y="182"/>
                      <a:pt x="454" y="185"/>
                      <a:pt x="434" y="201"/>
                    </a:cubicBezTo>
                    <a:cubicBezTo>
                      <a:pt x="420" y="212"/>
                      <a:pt x="418" y="225"/>
                      <a:pt x="428" y="241"/>
                    </a:cubicBezTo>
                    <a:cubicBezTo>
                      <a:pt x="435" y="252"/>
                      <a:pt x="442" y="263"/>
                      <a:pt x="449" y="276"/>
                    </a:cubicBezTo>
                    <a:close/>
                    <a:moveTo>
                      <a:pt x="455" y="115"/>
                    </a:moveTo>
                    <a:cubicBezTo>
                      <a:pt x="448" y="112"/>
                      <a:pt x="442" y="106"/>
                      <a:pt x="436" y="105"/>
                    </a:cubicBezTo>
                    <a:cubicBezTo>
                      <a:pt x="425" y="104"/>
                      <a:pt x="412" y="104"/>
                      <a:pt x="403" y="108"/>
                    </a:cubicBezTo>
                    <a:cubicBezTo>
                      <a:pt x="393" y="113"/>
                      <a:pt x="388" y="124"/>
                      <a:pt x="380" y="132"/>
                    </a:cubicBezTo>
                    <a:cubicBezTo>
                      <a:pt x="356" y="158"/>
                      <a:pt x="356" y="157"/>
                      <a:pt x="382" y="180"/>
                    </a:cubicBezTo>
                    <a:cubicBezTo>
                      <a:pt x="390" y="187"/>
                      <a:pt x="395" y="187"/>
                      <a:pt x="402" y="179"/>
                    </a:cubicBezTo>
                    <a:cubicBezTo>
                      <a:pt x="413" y="164"/>
                      <a:pt x="427" y="150"/>
                      <a:pt x="440" y="136"/>
                    </a:cubicBezTo>
                    <a:cubicBezTo>
                      <a:pt x="444" y="132"/>
                      <a:pt x="447" y="127"/>
                      <a:pt x="455" y="115"/>
                    </a:cubicBezTo>
                    <a:close/>
                    <a:moveTo>
                      <a:pt x="344" y="117"/>
                    </a:moveTo>
                    <a:cubicBezTo>
                      <a:pt x="307" y="109"/>
                      <a:pt x="305" y="110"/>
                      <a:pt x="298" y="156"/>
                    </a:cubicBezTo>
                    <a:cubicBezTo>
                      <a:pt x="314" y="160"/>
                      <a:pt x="336" y="143"/>
                      <a:pt x="344" y="117"/>
                    </a:cubicBezTo>
                    <a:close/>
                    <a:moveTo>
                      <a:pt x="473" y="154"/>
                    </a:moveTo>
                    <a:cubicBezTo>
                      <a:pt x="505" y="160"/>
                      <a:pt x="520" y="148"/>
                      <a:pt x="518" y="123"/>
                    </a:cubicBezTo>
                    <a:cubicBezTo>
                      <a:pt x="518" y="118"/>
                      <a:pt x="515" y="111"/>
                      <a:pt x="512" y="110"/>
                    </a:cubicBezTo>
                    <a:cubicBezTo>
                      <a:pt x="507" y="109"/>
                      <a:pt x="498" y="110"/>
                      <a:pt x="496" y="114"/>
                    </a:cubicBezTo>
                    <a:cubicBezTo>
                      <a:pt x="487" y="126"/>
                      <a:pt x="481" y="140"/>
                      <a:pt x="47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2E973079-A07B-4DC5-82F7-F5BE92AF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154237"/>
                <a:ext cx="1687513" cy="2008188"/>
              </a:xfrm>
              <a:custGeom>
                <a:avLst/>
                <a:gdLst>
                  <a:gd name="T0" fmla="*/ 116 w 512"/>
                  <a:gd name="T1" fmla="*/ 94 h 610"/>
                  <a:gd name="T2" fmla="*/ 156 w 512"/>
                  <a:gd name="T3" fmla="*/ 58 h 610"/>
                  <a:gd name="T4" fmla="*/ 197 w 512"/>
                  <a:gd name="T5" fmla="*/ 34 h 610"/>
                  <a:gd name="T6" fmla="*/ 232 w 512"/>
                  <a:gd name="T7" fmla="*/ 23 h 610"/>
                  <a:gd name="T8" fmla="*/ 277 w 512"/>
                  <a:gd name="T9" fmla="*/ 12 h 610"/>
                  <a:gd name="T10" fmla="*/ 324 w 512"/>
                  <a:gd name="T11" fmla="*/ 38 h 610"/>
                  <a:gd name="T12" fmla="*/ 293 w 512"/>
                  <a:gd name="T13" fmla="*/ 133 h 610"/>
                  <a:gd name="T14" fmla="*/ 266 w 512"/>
                  <a:gd name="T15" fmla="*/ 175 h 610"/>
                  <a:gd name="T16" fmla="*/ 233 w 512"/>
                  <a:gd name="T17" fmla="*/ 194 h 610"/>
                  <a:gd name="T18" fmla="*/ 134 w 512"/>
                  <a:gd name="T19" fmla="*/ 196 h 610"/>
                  <a:gd name="T20" fmla="*/ 118 w 512"/>
                  <a:gd name="T21" fmla="*/ 209 h 610"/>
                  <a:gd name="T22" fmla="*/ 113 w 512"/>
                  <a:gd name="T23" fmla="*/ 408 h 610"/>
                  <a:gd name="T24" fmla="*/ 116 w 512"/>
                  <a:gd name="T25" fmla="*/ 413 h 610"/>
                  <a:gd name="T26" fmla="*/ 133 w 512"/>
                  <a:gd name="T27" fmla="*/ 403 h 610"/>
                  <a:gd name="T28" fmla="*/ 190 w 512"/>
                  <a:gd name="T29" fmla="*/ 350 h 610"/>
                  <a:gd name="T30" fmla="*/ 202 w 512"/>
                  <a:gd name="T31" fmla="*/ 322 h 610"/>
                  <a:gd name="T32" fmla="*/ 206 w 512"/>
                  <a:gd name="T33" fmla="*/ 265 h 610"/>
                  <a:gd name="T34" fmla="*/ 221 w 512"/>
                  <a:gd name="T35" fmla="*/ 235 h 610"/>
                  <a:gd name="T36" fmla="*/ 259 w 512"/>
                  <a:gd name="T37" fmla="*/ 244 h 610"/>
                  <a:gd name="T38" fmla="*/ 289 w 512"/>
                  <a:gd name="T39" fmla="*/ 271 h 610"/>
                  <a:gd name="T40" fmla="*/ 332 w 512"/>
                  <a:gd name="T41" fmla="*/ 250 h 610"/>
                  <a:gd name="T42" fmla="*/ 392 w 512"/>
                  <a:gd name="T43" fmla="*/ 243 h 610"/>
                  <a:gd name="T44" fmla="*/ 399 w 512"/>
                  <a:gd name="T45" fmla="*/ 266 h 610"/>
                  <a:gd name="T46" fmla="*/ 321 w 512"/>
                  <a:gd name="T47" fmla="*/ 333 h 610"/>
                  <a:gd name="T48" fmla="*/ 305 w 512"/>
                  <a:gd name="T49" fmla="*/ 371 h 610"/>
                  <a:gd name="T50" fmla="*/ 337 w 512"/>
                  <a:gd name="T51" fmla="*/ 473 h 610"/>
                  <a:gd name="T52" fmla="*/ 338 w 512"/>
                  <a:gd name="T53" fmla="*/ 475 h 610"/>
                  <a:gd name="T54" fmla="*/ 443 w 512"/>
                  <a:gd name="T55" fmla="*/ 483 h 610"/>
                  <a:gd name="T56" fmla="*/ 493 w 512"/>
                  <a:gd name="T57" fmla="*/ 384 h 610"/>
                  <a:gd name="T58" fmla="*/ 503 w 512"/>
                  <a:gd name="T59" fmla="*/ 362 h 610"/>
                  <a:gd name="T60" fmla="*/ 512 w 512"/>
                  <a:gd name="T61" fmla="*/ 364 h 610"/>
                  <a:gd name="T62" fmla="*/ 498 w 512"/>
                  <a:gd name="T63" fmla="*/ 437 h 610"/>
                  <a:gd name="T64" fmla="*/ 454 w 512"/>
                  <a:gd name="T65" fmla="*/ 539 h 610"/>
                  <a:gd name="T66" fmla="*/ 257 w 512"/>
                  <a:gd name="T67" fmla="*/ 521 h 610"/>
                  <a:gd name="T68" fmla="*/ 214 w 512"/>
                  <a:gd name="T69" fmla="*/ 416 h 610"/>
                  <a:gd name="T70" fmla="*/ 191 w 512"/>
                  <a:gd name="T71" fmla="*/ 408 h 610"/>
                  <a:gd name="T72" fmla="*/ 122 w 512"/>
                  <a:gd name="T73" fmla="*/ 459 h 610"/>
                  <a:gd name="T74" fmla="*/ 100 w 512"/>
                  <a:gd name="T75" fmla="*/ 527 h 610"/>
                  <a:gd name="T76" fmla="*/ 54 w 512"/>
                  <a:gd name="T77" fmla="*/ 590 h 610"/>
                  <a:gd name="T78" fmla="*/ 2 w 512"/>
                  <a:gd name="T79" fmla="*/ 557 h 610"/>
                  <a:gd name="T80" fmla="*/ 7 w 512"/>
                  <a:gd name="T81" fmla="*/ 434 h 610"/>
                  <a:gd name="T82" fmla="*/ 20 w 512"/>
                  <a:gd name="T83" fmla="*/ 181 h 610"/>
                  <a:gd name="T84" fmla="*/ 38 w 512"/>
                  <a:gd name="T85" fmla="*/ 148 h 610"/>
                  <a:gd name="T86" fmla="*/ 86 w 512"/>
                  <a:gd name="T87" fmla="*/ 144 h 610"/>
                  <a:gd name="T88" fmla="*/ 166 w 512"/>
                  <a:gd name="T89" fmla="*/ 164 h 610"/>
                  <a:gd name="T90" fmla="*/ 191 w 512"/>
                  <a:gd name="T91" fmla="*/ 150 h 610"/>
                  <a:gd name="T92" fmla="*/ 213 w 512"/>
                  <a:gd name="T93" fmla="*/ 86 h 610"/>
                  <a:gd name="T94" fmla="*/ 195 w 512"/>
                  <a:gd name="T95" fmla="*/ 70 h 610"/>
                  <a:gd name="T96" fmla="*/ 140 w 512"/>
                  <a:gd name="T97" fmla="*/ 89 h 610"/>
                  <a:gd name="T98" fmla="*/ 116 w 512"/>
                  <a:gd name="T99" fmla="*/ 94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" h="610">
                    <a:moveTo>
                      <a:pt x="116" y="94"/>
                    </a:moveTo>
                    <a:cubicBezTo>
                      <a:pt x="122" y="69"/>
                      <a:pt x="143" y="68"/>
                      <a:pt x="156" y="58"/>
                    </a:cubicBezTo>
                    <a:cubicBezTo>
                      <a:pt x="168" y="49"/>
                      <a:pt x="182" y="41"/>
                      <a:pt x="197" y="34"/>
                    </a:cubicBezTo>
                    <a:cubicBezTo>
                      <a:pt x="208" y="29"/>
                      <a:pt x="220" y="26"/>
                      <a:pt x="232" y="23"/>
                    </a:cubicBezTo>
                    <a:cubicBezTo>
                      <a:pt x="247" y="19"/>
                      <a:pt x="263" y="18"/>
                      <a:pt x="277" y="12"/>
                    </a:cubicBezTo>
                    <a:cubicBezTo>
                      <a:pt x="303" y="0"/>
                      <a:pt x="324" y="9"/>
                      <a:pt x="324" y="38"/>
                    </a:cubicBezTo>
                    <a:cubicBezTo>
                      <a:pt x="325" y="73"/>
                      <a:pt x="312" y="104"/>
                      <a:pt x="293" y="133"/>
                    </a:cubicBezTo>
                    <a:cubicBezTo>
                      <a:pt x="284" y="147"/>
                      <a:pt x="274" y="160"/>
                      <a:pt x="266" y="175"/>
                    </a:cubicBezTo>
                    <a:cubicBezTo>
                      <a:pt x="258" y="188"/>
                      <a:pt x="249" y="194"/>
                      <a:pt x="233" y="194"/>
                    </a:cubicBezTo>
                    <a:cubicBezTo>
                      <a:pt x="200" y="193"/>
                      <a:pt x="167" y="194"/>
                      <a:pt x="134" y="196"/>
                    </a:cubicBezTo>
                    <a:cubicBezTo>
                      <a:pt x="129" y="196"/>
                      <a:pt x="119" y="204"/>
                      <a:pt x="118" y="209"/>
                    </a:cubicBezTo>
                    <a:cubicBezTo>
                      <a:pt x="116" y="275"/>
                      <a:pt x="115" y="342"/>
                      <a:pt x="113" y="408"/>
                    </a:cubicBezTo>
                    <a:cubicBezTo>
                      <a:pt x="113" y="409"/>
                      <a:pt x="114" y="409"/>
                      <a:pt x="116" y="413"/>
                    </a:cubicBezTo>
                    <a:cubicBezTo>
                      <a:pt x="122" y="409"/>
                      <a:pt x="128" y="407"/>
                      <a:pt x="133" y="403"/>
                    </a:cubicBezTo>
                    <a:cubicBezTo>
                      <a:pt x="152" y="386"/>
                      <a:pt x="172" y="369"/>
                      <a:pt x="190" y="350"/>
                    </a:cubicBezTo>
                    <a:cubicBezTo>
                      <a:pt x="197" y="343"/>
                      <a:pt x="201" y="332"/>
                      <a:pt x="202" y="322"/>
                    </a:cubicBezTo>
                    <a:cubicBezTo>
                      <a:pt x="205" y="303"/>
                      <a:pt x="203" y="283"/>
                      <a:pt x="206" y="265"/>
                    </a:cubicBezTo>
                    <a:cubicBezTo>
                      <a:pt x="208" y="254"/>
                      <a:pt x="214" y="237"/>
                      <a:pt x="221" y="235"/>
                    </a:cubicBezTo>
                    <a:cubicBezTo>
                      <a:pt x="232" y="233"/>
                      <a:pt x="248" y="238"/>
                      <a:pt x="259" y="244"/>
                    </a:cubicBezTo>
                    <a:cubicBezTo>
                      <a:pt x="270" y="250"/>
                      <a:pt x="279" y="262"/>
                      <a:pt x="289" y="271"/>
                    </a:cubicBezTo>
                    <a:cubicBezTo>
                      <a:pt x="303" y="264"/>
                      <a:pt x="317" y="256"/>
                      <a:pt x="332" y="250"/>
                    </a:cubicBezTo>
                    <a:cubicBezTo>
                      <a:pt x="351" y="242"/>
                      <a:pt x="370" y="236"/>
                      <a:pt x="392" y="243"/>
                    </a:cubicBezTo>
                    <a:cubicBezTo>
                      <a:pt x="406" y="248"/>
                      <a:pt x="409" y="256"/>
                      <a:pt x="399" y="266"/>
                    </a:cubicBezTo>
                    <a:cubicBezTo>
                      <a:pt x="375" y="290"/>
                      <a:pt x="355" y="320"/>
                      <a:pt x="321" y="333"/>
                    </a:cubicBezTo>
                    <a:cubicBezTo>
                      <a:pt x="298" y="341"/>
                      <a:pt x="297" y="348"/>
                      <a:pt x="305" y="371"/>
                    </a:cubicBezTo>
                    <a:cubicBezTo>
                      <a:pt x="316" y="405"/>
                      <a:pt x="327" y="439"/>
                      <a:pt x="337" y="473"/>
                    </a:cubicBezTo>
                    <a:cubicBezTo>
                      <a:pt x="338" y="474"/>
                      <a:pt x="338" y="474"/>
                      <a:pt x="338" y="475"/>
                    </a:cubicBezTo>
                    <a:cubicBezTo>
                      <a:pt x="366" y="521"/>
                      <a:pt x="407" y="535"/>
                      <a:pt x="443" y="483"/>
                    </a:cubicBezTo>
                    <a:cubicBezTo>
                      <a:pt x="463" y="452"/>
                      <a:pt x="476" y="417"/>
                      <a:pt x="493" y="384"/>
                    </a:cubicBezTo>
                    <a:cubicBezTo>
                      <a:pt x="497" y="376"/>
                      <a:pt x="500" y="369"/>
                      <a:pt x="503" y="362"/>
                    </a:cubicBezTo>
                    <a:cubicBezTo>
                      <a:pt x="506" y="363"/>
                      <a:pt x="509" y="364"/>
                      <a:pt x="512" y="364"/>
                    </a:cubicBezTo>
                    <a:cubicBezTo>
                      <a:pt x="508" y="389"/>
                      <a:pt x="506" y="414"/>
                      <a:pt x="498" y="437"/>
                    </a:cubicBezTo>
                    <a:cubicBezTo>
                      <a:pt x="487" y="472"/>
                      <a:pt x="478" y="508"/>
                      <a:pt x="454" y="539"/>
                    </a:cubicBezTo>
                    <a:cubicBezTo>
                      <a:pt x="404" y="605"/>
                      <a:pt x="303" y="610"/>
                      <a:pt x="257" y="521"/>
                    </a:cubicBezTo>
                    <a:cubicBezTo>
                      <a:pt x="240" y="488"/>
                      <a:pt x="227" y="452"/>
                      <a:pt x="214" y="416"/>
                    </a:cubicBezTo>
                    <a:cubicBezTo>
                      <a:pt x="208" y="401"/>
                      <a:pt x="201" y="401"/>
                      <a:pt x="191" y="408"/>
                    </a:cubicBezTo>
                    <a:cubicBezTo>
                      <a:pt x="167" y="424"/>
                      <a:pt x="143" y="440"/>
                      <a:pt x="122" y="459"/>
                    </a:cubicBezTo>
                    <a:cubicBezTo>
                      <a:pt x="102" y="476"/>
                      <a:pt x="102" y="503"/>
                      <a:pt x="100" y="527"/>
                    </a:cubicBezTo>
                    <a:cubicBezTo>
                      <a:pt x="98" y="560"/>
                      <a:pt x="82" y="583"/>
                      <a:pt x="54" y="590"/>
                    </a:cubicBezTo>
                    <a:cubicBezTo>
                      <a:pt x="25" y="599"/>
                      <a:pt x="3" y="587"/>
                      <a:pt x="2" y="557"/>
                    </a:cubicBezTo>
                    <a:cubicBezTo>
                      <a:pt x="0" y="516"/>
                      <a:pt x="4" y="475"/>
                      <a:pt x="7" y="434"/>
                    </a:cubicBezTo>
                    <a:cubicBezTo>
                      <a:pt x="11" y="349"/>
                      <a:pt x="15" y="265"/>
                      <a:pt x="20" y="181"/>
                    </a:cubicBezTo>
                    <a:cubicBezTo>
                      <a:pt x="21" y="169"/>
                      <a:pt x="29" y="154"/>
                      <a:pt x="38" y="148"/>
                    </a:cubicBezTo>
                    <a:cubicBezTo>
                      <a:pt x="51" y="139"/>
                      <a:pt x="70" y="133"/>
                      <a:pt x="86" y="144"/>
                    </a:cubicBezTo>
                    <a:cubicBezTo>
                      <a:pt x="110" y="162"/>
                      <a:pt x="138" y="166"/>
                      <a:pt x="166" y="164"/>
                    </a:cubicBezTo>
                    <a:cubicBezTo>
                      <a:pt x="175" y="164"/>
                      <a:pt x="188" y="157"/>
                      <a:pt x="191" y="150"/>
                    </a:cubicBezTo>
                    <a:cubicBezTo>
                      <a:pt x="201" y="130"/>
                      <a:pt x="207" y="108"/>
                      <a:pt x="213" y="86"/>
                    </a:cubicBezTo>
                    <a:cubicBezTo>
                      <a:pt x="217" y="72"/>
                      <a:pt x="208" y="66"/>
                      <a:pt x="195" y="70"/>
                    </a:cubicBezTo>
                    <a:cubicBezTo>
                      <a:pt x="176" y="76"/>
                      <a:pt x="159" y="83"/>
                      <a:pt x="140" y="89"/>
                    </a:cubicBezTo>
                    <a:cubicBezTo>
                      <a:pt x="134" y="91"/>
                      <a:pt x="127" y="92"/>
                      <a:pt x="11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A4D8CEC7-D122-4156-82A0-EE58E1EED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1992312"/>
                <a:ext cx="1785938" cy="2532063"/>
              </a:xfrm>
              <a:custGeom>
                <a:avLst/>
                <a:gdLst>
                  <a:gd name="T0" fmla="*/ 142 w 542"/>
                  <a:gd name="T1" fmla="*/ 339 h 769"/>
                  <a:gd name="T2" fmla="*/ 174 w 542"/>
                  <a:gd name="T3" fmla="*/ 325 h 769"/>
                  <a:gd name="T4" fmla="*/ 195 w 542"/>
                  <a:gd name="T5" fmla="*/ 293 h 769"/>
                  <a:gd name="T6" fmla="*/ 196 w 542"/>
                  <a:gd name="T7" fmla="*/ 217 h 769"/>
                  <a:gd name="T8" fmla="*/ 175 w 542"/>
                  <a:gd name="T9" fmla="*/ 198 h 769"/>
                  <a:gd name="T10" fmla="*/ 118 w 542"/>
                  <a:gd name="T11" fmla="*/ 210 h 769"/>
                  <a:gd name="T12" fmla="*/ 100 w 542"/>
                  <a:gd name="T13" fmla="*/ 232 h 769"/>
                  <a:gd name="T14" fmla="*/ 104 w 542"/>
                  <a:gd name="T15" fmla="*/ 299 h 769"/>
                  <a:gd name="T16" fmla="*/ 106 w 542"/>
                  <a:gd name="T17" fmla="*/ 315 h 769"/>
                  <a:gd name="T18" fmla="*/ 81 w 542"/>
                  <a:gd name="T19" fmla="*/ 349 h 769"/>
                  <a:gd name="T20" fmla="*/ 48 w 542"/>
                  <a:gd name="T21" fmla="*/ 324 h 769"/>
                  <a:gd name="T22" fmla="*/ 19 w 542"/>
                  <a:gd name="T23" fmla="*/ 208 h 769"/>
                  <a:gd name="T24" fmla="*/ 6 w 542"/>
                  <a:gd name="T25" fmla="*/ 168 h 769"/>
                  <a:gd name="T26" fmla="*/ 20 w 542"/>
                  <a:gd name="T27" fmla="*/ 152 h 769"/>
                  <a:gd name="T28" fmla="*/ 64 w 542"/>
                  <a:gd name="T29" fmla="*/ 175 h 769"/>
                  <a:gd name="T30" fmla="*/ 102 w 542"/>
                  <a:gd name="T31" fmla="*/ 178 h 769"/>
                  <a:gd name="T32" fmla="*/ 184 w 542"/>
                  <a:gd name="T33" fmla="*/ 138 h 769"/>
                  <a:gd name="T34" fmla="*/ 197 w 542"/>
                  <a:gd name="T35" fmla="*/ 115 h 769"/>
                  <a:gd name="T36" fmla="*/ 192 w 542"/>
                  <a:gd name="T37" fmla="*/ 34 h 769"/>
                  <a:gd name="T38" fmla="*/ 203 w 542"/>
                  <a:gd name="T39" fmla="*/ 15 h 769"/>
                  <a:gd name="T40" fmla="*/ 278 w 542"/>
                  <a:gd name="T41" fmla="*/ 62 h 769"/>
                  <a:gd name="T42" fmla="*/ 277 w 542"/>
                  <a:gd name="T43" fmla="*/ 110 h 769"/>
                  <a:gd name="T44" fmla="*/ 295 w 542"/>
                  <a:gd name="T45" fmla="*/ 134 h 769"/>
                  <a:gd name="T46" fmla="*/ 397 w 542"/>
                  <a:gd name="T47" fmla="*/ 136 h 769"/>
                  <a:gd name="T48" fmla="*/ 511 w 542"/>
                  <a:gd name="T49" fmla="*/ 175 h 769"/>
                  <a:gd name="T50" fmla="*/ 538 w 542"/>
                  <a:gd name="T51" fmla="*/ 257 h 769"/>
                  <a:gd name="T52" fmla="*/ 503 w 542"/>
                  <a:gd name="T53" fmla="*/ 293 h 769"/>
                  <a:gd name="T54" fmla="*/ 458 w 542"/>
                  <a:gd name="T55" fmla="*/ 300 h 769"/>
                  <a:gd name="T56" fmla="*/ 378 w 542"/>
                  <a:gd name="T57" fmla="*/ 333 h 769"/>
                  <a:gd name="T58" fmla="*/ 324 w 542"/>
                  <a:gd name="T59" fmla="*/ 353 h 769"/>
                  <a:gd name="T60" fmla="*/ 283 w 542"/>
                  <a:gd name="T61" fmla="*/ 401 h 769"/>
                  <a:gd name="T62" fmla="*/ 273 w 542"/>
                  <a:gd name="T63" fmla="*/ 485 h 769"/>
                  <a:gd name="T64" fmla="*/ 272 w 542"/>
                  <a:gd name="T65" fmla="*/ 539 h 769"/>
                  <a:gd name="T66" fmla="*/ 271 w 542"/>
                  <a:gd name="T67" fmla="*/ 684 h 769"/>
                  <a:gd name="T68" fmla="*/ 236 w 542"/>
                  <a:gd name="T69" fmla="*/ 759 h 769"/>
                  <a:gd name="T70" fmla="*/ 218 w 542"/>
                  <a:gd name="T71" fmla="*/ 750 h 769"/>
                  <a:gd name="T72" fmla="*/ 192 w 542"/>
                  <a:gd name="T73" fmla="*/ 657 h 769"/>
                  <a:gd name="T74" fmla="*/ 190 w 542"/>
                  <a:gd name="T75" fmla="*/ 550 h 769"/>
                  <a:gd name="T76" fmla="*/ 195 w 542"/>
                  <a:gd name="T77" fmla="*/ 386 h 769"/>
                  <a:gd name="T78" fmla="*/ 167 w 542"/>
                  <a:gd name="T79" fmla="*/ 354 h 769"/>
                  <a:gd name="T80" fmla="*/ 142 w 542"/>
                  <a:gd name="T81" fmla="*/ 347 h 769"/>
                  <a:gd name="T82" fmla="*/ 142 w 542"/>
                  <a:gd name="T83" fmla="*/ 339 h 769"/>
                  <a:gd name="T84" fmla="*/ 276 w 542"/>
                  <a:gd name="T85" fmla="*/ 238 h 769"/>
                  <a:gd name="T86" fmla="*/ 276 w 542"/>
                  <a:gd name="T87" fmla="*/ 270 h 769"/>
                  <a:gd name="T88" fmla="*/ 309 w 542"/>
                  <a:gd name="T89" fmla="*/ 294 h 769"/>
                  <a:gd name="T90" fmla="*/ 381 w 542"/>
                  <a:gd name="T91" fmla="*/ 249 h 769"/>
                  <a:gd name="T92" fmla="*/ 402 w 542"/>
                  <a:gd name="T93" fmla="*/ 202 h 769"/>
                  <a:gd name="T94" fmla="*/ 367 w 542"/>
                  <a:gd name="T95" fmla="*/ 176 h 769"/>
                  <a:gd name="T96" fmla="*/ 328 w 542"/>
                  <a:gd name="T97" fmla="*/ 183 h 769"/>
                  <a:gd name="T98" fmla="*/ 276 w 542"/>
                  <a:gd name="T99" fmla="*/ 23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2" h="769">
                    <a:moveTo>
                      <a:pt x="142" y="339"/>
                    </a:moveTo>
                    <a:cubicBezTo>
                      <a:pt x="153" y="334"/>
                      <a:pt x="163" y="329"/>
                      <a:pt x="174" y="325"/>
                    </a:cubicBezTo>
                    <a:cubicBezTo>
                      <a:pt x="189" y="319"/>
                      <a:pt x="196" y="310"/>
                      <a:pt x="195" y="293"/>
                    </a:cubicBezTo>
                    <a:cubicBezTo>
                      <a:pt x="194" y="268"/>
                      <a:pt x="195" y="242"/>
                      <a:pt x="196" y="217"/>
                    </a:cubicBezTo>
                    <a:cubicBezTo>
                      <a:pt x="197" y="201"/>
                      <a:pt x="191" y="195"/>
                      <a:pt x="175" y="198"/>
                    </a:cubicBezTo>
                    <a:cubicBezTo>
                      <a:pt x="156" y="202"/>
                      <a:pt x="137" y="206"/>
                      <a:pt x="118" y="210"/>
                    </a:cubicBezTo>
                    <a:cubicBezTo>
                      <a:pt x="106" y="212"/>
                      <a:pt x="99" y="219"/>
                      <a:pt x="100" y="232"/>
                    </a:cubicBezTo>
                    <a:cubicBezTo>
                      <a:pt x="101" y="254"/>
                      <a:pt x="103" y="277"/>
                      <a:pt x="104" y="299"/>
                    </a:cubicBezTo>
                    <a:cubicBezTo>
                      <a:pt x="105" y="304"/>
                      <a:pt x="107" y="310"/>
                      <a:pt x="106" y="315"/>
                    </a:cubicBezTo>
                    <a:cubicBezTo>
                      <a:pt x="105" y="331"/>
                      <a:pt x="98" y="346"/>
                      <a:pt x="81" y="349"/>
                    </a:cubicBezTo>
                    <a:cubicBezTo>
                      <a:pt x="63" y="352"/>
                      <a:pt x="52" y="340"/>
                      <a:pt x="48" y="324"/>
                    </a:cubicBezTo>
                    <a:cubicBezTo>
                      <a:pt x="38" y="285"/>
                      <a:pt x="29" y="246"/>
                      <a:pt x="19" y="208"/>
                    </a:cubicBezTo>
                    <a:cubicBezTo>
                      <a:pt x="16" y="194"/>
                      <a:pt x="11" y="181"/>
                      <a:pt x="6" y="168"/>
                    </a:cubicBezTo>
                    <a:cubicBezTo>
                      <a:pt x="0" y="153"/>
                      <a:pt x="9" y="148"/>
                      <a:pt x="20" y="152"/>
                    </a:cubicBezTo>
                    <a:cubicBezTo>
                      <a:pt x="36" y="157"/>
                      <a:pt x="51" y="165"/>
                      <a:pt x="64" y="175"/>
                    </a:cubicBezTo>
                    <a:cubicBezTo>
                      <a:pt x="77" y="184"/>
                      <a:pt x="87" y="187"/>
                      <a:pt x="102" y="178"/>
                    </a:cubicBezTo>
                    <a:cubicBezTo>
                      <a:pt x="128" y="164"/>
                      <a:pt x="157" y="152"/>
                      <a:pt x="184" y="138"/>
                    </a:cubicBezTo>
                    <a:cubicBezTo>
                      <a:pt x="191" y="134"/>
                      <a:pt x="197" y="123"/>
                      <a:pt x="197" y="115"/>
                    </a:cubicBezTo>
                    <a:cubicBezTo>
                      <a:pt x="197" y="88"/>
                      <a:pt x="193" y="61"/>
                      <a:pt x="192" y="34"/>
                    </a:cubicBezTo>
                    <a:cubicBezTo>
                      <a:pt x="192" y="27"/>
                      <a:pt x="197" y="17"/>
                      <a:pt x="203" y="15"/>
                    </a:cubicBezTo>
                    <a:cubicBezTo>
                      <a:pt x="240" y="0"/>
                      <a:pt x="275" y="22"/>
                      <a:pt x="278" y="62"/>
                    </a:cubicBezTo>
                    <a:cubicBezTo>
                      <a:pt x="279" y="78"/>
                      <a:pt x="279" y="94"/>
                      <a:pt x="277" y="110"/>
                    </a:cubicBezTo>
                    <a:cubicBezTo>
                      <a:pt x="275" y="125"/>
                      <a:pt x="280" y="133"/>
                      <a:pt x="295" y="134"/>
                    </a:cubicBezTo>
                    <a:cubicBezTo>
                      <a:pt x="329" y="137"/>
                      <a:pt x="362" y="145"/>
                      <a:pt x="397" y="136"/>
                    </a:cubicBezTo>
                    <a:cubicBezTo>
                      <a:pt x="427" y="128"/>
                      <a:pt x="500" y="141"/>
                      <a:pt x="511" y="175"/>
                    </a:cubicBezTo>
                    <a:cubicBezTo>
                      <a:pt x="521" y="202"/>
                      <a:pt x="530" y="229"/>
                      <a:pt x="538" y="257"/>
                    </a:cubicBezTo>
                    <a:cubicBezTo>
                      <a:pt x="542" y="274"/>
                      <a:pt x="526" y="290"/>
                      <a:pt x="503" y="293"/>
                    </a:cubicBezTo>
                    <a:cubicBezTo>
                      <a:pt x="488" y="295"/>
                      <a:pt x="472" y="295"/>
                      <a:pt x="458" y="300"/>
                    </a:cubicBezTo>
                    <a:cubicBezTo>
                      <a:pt x="431" y="309"/>
                      <a:pt x="404" y="322"/>
                      <a:pt x="378" y="333"/>
                    </a:cubicBezTo>
                    <a:cubicBezTo>
                      <a:pt x="360" y="340"/>
                      <a:pt x="342" y="348"/>
                      <a:pt x="324" y="353"/>
                    </a:cubicBezTo>
                    <a:cubicBezTo>
                      <a:pt x="288" y="362"/>
                      <a:pt x="286" y="364"/>
                      <a:pt x="283" y="401"/>
                    </a:cubicBezTo>
                    <a:cubicBezTo>
                      <a:pt x="281" y="429"/>
                      <a:pt x="275" y="457"/>
                      <a:pt x="273" y="485"/>
                    </a:cubicBezTo>
                    <a:cubicBezTo>
                      <a:pt x="271" y="503"/>
                      <a:pt x="272" y="521"/>
                      <a:pt x="272" y="539"/>
                    </a:cubicBezTo>
                    <a:cubicBezTo>
                      <a:pt x="272" y="587"/>
                      <a:pt x="268" y="636"/>
                      <a:pt x="271" y="684"/>
                    </a:cubicBezTo>
                    <a:cubicBezTo>
                      <a:pt x="273" y="709"/>
                      <a:pt x="251" y="736"/>
                      <a:pt x="236" y="759"/>
                    </a:cubicBezTo>
                    <a:cubicBezTo>
                      <a:pt x="230" y="769"/>
                      <a:pt x="220" y="759"/>
                      <a:pt x="218" y="750"/>
                    </a:cubicBezTo>
                    <a:cubicBezTo>
                      <a:pt x="209" y="719"/>
                      <a:pt x="201" y="688"/>
                      <a:pt x="192" y="657"/>
                    </a:cubicBezTo>
                    <a:cubicBezTo>
                      <a:pt x="183" y="621"/>
                      <a:pt x="188" y="586"/>
                      <a:pt x="190" y="550"/>
                    </a:cubicBezTo>
                    <a:cubicBezTo>
                      <a:pt x="194" y="495"/>
                      <a:pt x="193" y="440"/>
                      <a:pt x="195" y="386"/>
                    </a:cubicBezTo>
                    <a:cubicBezTo>
                      <a:pt x="195" y="366"/>
                      <a:pt x="185" y="357"/>
                      <a:pt x="167" y="354"/>
                    </a:cubicBezTo>
                    <a:cubicBezTo>
                      <a:pt x="158" y="353"/>
                      <a:pt x="150" y="349"/>
                      <a:pt x="142" y="347"/>
                    </a:cubicBezTo>
                    <a:cubicBezTo>
                      <a:pt x="142" y="344"/>
                      <a:pt x="142" y="342"/>
                      <a:pt x="142" y="339"/>
                    </a:cubicBezTo>
                    <a:close/>
                    <a:moveTo>
                      <a:pt x="276" y="238"/>
                    </a:moveTo>
                    <a:cubicBezTo>
                      <a:pt x="276" y="249"/>
                      <a:pt x="275" y="260"/>
                      <a:pt x="276" y="270"/>
                    </a:cubicBezTo>
                    <a:cubicBezTo>
                      <a:pt x="276" y="296"/>
                      <a:pt x="286" y="305"/>
                      <a:pt x="309" y="294"/>
                    </a:cubicBezTo>
                    <a:cubicBezTo>
                      <a:pt x="335" y="283"/>
                      <a:pt x="360" y="268"/>
                      <a:pt x="381" y="249"/>
                    </a:cubicBezTo>
                    <a:cubicBezTo>
                      <a:pt x="393" y="239"/>
                      <a:pt x="400" y="219"/>
                      <a:pt x="402" y="202"/>
                    </a:cubicBezTo>
                    <a:cubicBezTo>
                      <a:pt x="405" y="179"/>
                      <a:pt x="390" y="170"/>
                      <a:pt x="367" y="176"/>
                    </a:cubicBezTo>
                    <a:cubicBezTo>
                      <a:pt x="354" y="180"/>
                      <a:pt x="341" y="183"/>
                      <a:pt x="328" y="183"/>
                    </a:cubicBezTo>
                    <a:cubicBezTo>
                      <a:pt x="272" y="185"/>
                      <a:pt x="275" y="174"/>
                      <a:pt x="27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190EB30B-6425-4F11-BA5D-0B4A64D5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5" y="2124075"/>
                <a:ext cx="1944688" cy="1928813"/>
              </a:xfrm>
              <a:custGeom>
                <a:avLst/>
                <a:gdLst>
                  <a:gd name="T0" fmla="*/ 237 w 590"/>
                  <a:gd name="T1" fmla="*/ 203 h 586"/>
                  <a:gd name="T2" fmla="*/ 325 w 590"/>
                  <a:gd name="T3" fmla="*/ 170 h 586"/>
                  <a:gd name="T4" fmla="*/ 419 w 590"/>
                  <a:gd name="T5" fmla="*/ 140 h 586"/>
                  <a:gd name="T6" fmla="*/ 479 w 590"/>
                  <a:gd name="T7" fmla="*/ 175 h 586"/>
                  <a:gd name="T8" fmla="*/ 468 w 590"/>
                  <a:gd name="T9" fmla="*/ 197 h 586"/>
                  <a:gd name="T10" fmla="*/ 424 w 590"/>
                  <a:gd name="T11" fmla="*/ 202 h 586"/>
                  <a:gd name="T12" fmla="*/ 367 w 590"/>
                  <a:gd name="T13" fmla="*/ 216 h 586"/>
                  <a:gd name="T14" fmla="*/ 291 w 590"/>
                  <a:gd name="T15" fmla="*/ 250 h 586"/>
                  <a:gd name="T16" fmla="*/ 282 w 590"/>
                  <a:gd name="T17" fmla="*/ 280 h 586"/>
                  <a:gd name="T18" fmla="*/ 401 w 590"/>
                  <a:gd name="T19" fmla="*/ 425 h 586"/>
                  <a:gd name="T20" fmla="*/ 429 w 590"/>
                  <a:gd name="T21" fmla="*/ 456 h 586"/>
                  <a:gd name="T22" fmla="*/ 544 w 590"/>
                  <a:gd name="T23" fmla="*/ 533 h 586"/>
                  <a:gd name="T24" fmla="*/ 578 w 590"/>
                  <a:gd name="T25" fmla="*/ 550 h 586"/>
                  <a:gd name="T26" fmla="*/ 577 w 590"/>
                  <a:gd name="T27" fmla="*/ 575 h 586"/>
                  <a:gd name="T28" fmla="*/ 543 w 590"/>
                  <a:gd name="T29" fmla="*/ 585 h 586"/>
                  <a:gd name="T30" fmla="*/ 473 w 590"/>
                  <a:gd name="T31" fmla="*/ 584 h 586"/>
                  <a:gd name="T32" fmla="*/ 428 w 590"/>
                  <a:gd name="T33" fmla="*/ 555 h 586"/>
                  <a:gd name="T34" fmla="*/ 301 w 590"/>
                  <a:gd name="T35" fmla="*/ 389 h 586"/>
                  <a:gd name="T36" fmla="*/ 260 w 590"/>
                  <a:gd name="T37" fmla="*/ 298 h 586"/>
                  <a:gd name="T38" fmla="*/ 255 w 590"/>
                  <a:gd name="T39" fmla="*/ 285 h 586"/>
                  <a:gd name="T40" fmla="*/ 232 w 590"/>
                  <a:gd name="T41" fmla="*/ 281 h 586"/>
                  <a:gd name="T42" fmla="*/ 214 w 590"/>
                  <a:gd name="T43" fmla="*/ 330 h 586"/>
                  <a:gd name="T44" fmla="*/ 214 w 590"/>
                  <a:gd name="T45" fmla="*/ 340 h 586"/>
                  <a:gd name="T46" fmla="*/ 149 w 590"/>
                  <a:gd name="T47" fmla="*/ 504 h 586"/>
                  <a:gd name="T48" fmla="*/ 72 w 590"/>
                  <a:gd name="T49" fmla="*/ 564 h 586"/>
                  <a:gd name="T50" fmla="*/ 44 w 590"/>
                  <a:gd name="T51" fmla="*/ 578 h 586"/>
                  <a:gd name="T52" fmla="*/ 23 w 590"/>
                  <a:gd name="T53" fmla="*/ 581 h 586"/>
                  <a:gd name="T54" fmla="*/ 29 w 590"/>
                  <a:gd name="T55" fmla="*/ 560 h 586"/>
                  <a:gd name="T56" fmla="*/ 70 w 590"/>
                  <a:gd name="T57" fmla="*/ 512 h 586"/>
                  <a:gd name="T58" fmla="*/ 148 w 590"/>
                  <a:gd name="T59" fmla="*/ 323 h 586"/>
                  <a:gd name="T60" fmla="*/ 130 w 590"/>
                  <a:gd name="T61" fmla="*/ 309 h 586"/>
                  <a:gd name="T62" fmla="*/ 17 w 590"/>
                  <a:gd name="T63" fmla="*/ 315 h 586"/>
                  <a:gd name="T64" fmla="*/ 2 w 590"/>
                  <a:gd name="T65" fmla="*/ 294 h 586"/>
                  <a:gd name="T66" fmla="*/ 25 w 590"/>
                  <a:gd name="T67" fmla="*/ 269 h 586"/>
                  <a:gd name="T68" fmla="*/ 144 w 590"/>
                  <a:gd name="T69" fmla="*/ 243 h 586"/>
                  <a:gd name="T70" fmla="*/ 168 w 590"/>
                  <a:gd name="T71" fmla="*/ 214 h 586"/>
                  <a:gd name="T72" fmla="*/ 185 w 590"/>
                  <a:gd name="T73" fmla="*/ 38 h 586"/>
                  <a:gd name="T74" fmla="*/ 223 w 590"/>
                  <a:gd name="T75" fmla="*/ 12 h 586"/>
                  <a:gd name="T76" fmla="*/ 244 w 590"/>
                  <a:gd name="T77" fmla="*/ 23 h 586"/>
                  <a:gd name="T78" fmla="*/ 263 w 590"/>
                  <a:gd name="T79" fmla="*/ 69 h 586"/>
                  <a:gd name="T80" fmla="*/ 237 w 590"/>
                  <a:gd name="T81" fmla="*/ 20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0" h="586">
                    <a:moveTo>
                      <a:pt x="237" y="203"/>
                    </a:moveTo>
                    <a:cubicBezTo>
                      <a:pt x="274" y="199"/>
                      <a:pt x="302" y="187"/>
                      <a:pt x="325" y="170"/>
                    </a:cubicBezTo>
                    <a:cubicBezTo>
                      <a:pt x="354" y="148"/>
                      <a:pt x="385" y="141"/>
                      <a:pt x="419" y="140"/>
                    </a:cubicBezTo>
                    <a:cubicBezTo>
                      <a:pt x="438" y="139"/>
                      <a:pt x="470" y="158"/>
                      <a:pt x="479" y="175"/>
                    </a:cubicBezTo>
                    <a:cubicBezTo>
                      <a:pt x="485" y="187"/>
                      <a:pt x="479" y="195"/>
                      <a:pt x="468" y="197"/>
                    </a:cubicBezTo>
                    <a:cubicBezTo>
                      <a:pt x="454" y="200"/>
                      <a:pt x="439" y="199"/>
                      <a:pt x="424" y="202"/>
                    </a:cubicBezTo>
                    <a:cubicBezTo>
                      <a:pt x="405" y="206"/>
                      <a:pt x="386" y="209"/>
                      <a:pt x="367" y="216"/>
                    </a:cubicBezTo>
                    <a:cubicBezTo>
                      <a:pt x="341" y="226"/>
                      <a:pt x="317" y="239"/>
                      <a:pt x="291" y="250"/>
                    </a:cubicBezTo>
                    <a:cubicBezTo>
                      <a:pt x="276" y="257"/>
                      <a:pt x="274" y="266"/>
                      <a:pt x="282" y="280"/>
                    </a:cubicBezTo>
                    <a:cubicBezTo>
                      <a:pt x="314" y="334"/>
                      <a:pt x="356" y="381"/>
                      <a:pt x="401" y="425"/>
                    </a:cubicBezTo>
                    <a:cubicBezTo>
                      <a:pt x="411" y="434"/>
                      <a:pt x="420" y="445"/>
                      <a:pt x="429" y="456"/>
                    </a:cubicBezTo>
                    <a:cubicBezTo>
                      <a:pt x="458" y="495"/>
                      <a:pt x="500" y="516"/>
                      <a:pt x="544" y="533"/>
                    </a:cubicBezTo>
                    <a:cubicBezTo>
                      <a:pt x="556" y="538"/>
                      <a:pt x="567" y="543"/>
                      <a:pt x="578" y="550"/>
                    </a:cubicBezTo>
                    <a:cubicBezTo>
                      <a:pt x="590" y="558"/>
                      <a:pt x="589" y="569"/>
                      <a:pt x="577" y="575"/>
                    </a:cubicBezTo>
                    <a:cubicBezTo>
                      <a:pt x="566" y="580"/>
                      <a:pt x="554" y="584"/>
                      <a:pt x="543" y="585"/>
                    </a:cubicBezTo>
                    <a:cubicBezTo>
                      <a:pt x="520" y="586"/>
                      <a:pt x="497" y="584"/>
                      <a:pt x="473" y="584"/>
                    </a:cubicBezTo>
                    <a:cubicBezTo>
                      <a:pt x="451" y="585"/>
                      <a:pt x="439" y="570"/>
                      <a:pt x="428" y="555"/>
                    </a:cubicBezTo>
                    <a:cubicBezTo>
                      <a:pt x="385" y="500"/>
                      <a:pt x="341" y="446"/>
                      <a:pt x="301" y="389"/>
                    </a:cubicBezTo>
                    <a:cubicBezTo>
                      <a:pt x="283" y="362"/>
                      <a:pt x="274" y="329"/>
                      <a:pt x="260" y="298"/>
                    </a:cubicBezTo>
                    <a:cubicBezTo>
                      <a:pt x="259" y="294"/>
                      <a:pt x="257" y="290"/>
                      <a:pt x="255" y="285"/>
                    </a:cubicBezTo>
                    <a:cubicBezTo>
                      <a:pt x="250" y="270"/>
                      <a:pt x="240" y="270"/>
                      <a:pt x="232" y="281"/>
                    </a:cubicBezTo>
                    <a:cubicBezTo>
                      <a:pt x="222" y="295"/>
                      <a:pt x="210" y="310"/>
                      <a:pt x="214" y="330"/>
                    </a:cubicBezTo>
                    <a:cubicBezTo>
                      <a:pt x="215" y="333"/>
                      <a:pt x="215" y="337"/>
                      <a:pt x="214" y="340"/>
                    </a:cubicBezTo>
                    <a:cubicBezTo>
                      <a:pt x="199" y="397"/>
                      <a:pt x="179" y="452"/>
                      <a:pt x="149" y="504"/>
                    </a:cubicBezTo>
                    <a:cubicBezTo>
                      <a:pt x="131" y="536"/>
                      <a:pt x="106" y="555"/>
                      <a:pt x="72" y="564"/>
                    </a:cubicBezTo>
                    <a:cubicBezTo>
                      <a:pt x="62" y="567"/>
                      <a:pt x="53" y="574"/>
                      <a:pt x="44" y="578"/>
                    </a:cubicBezTo>
                    <a:cubicBezTo>
                      <a:pt x="37" y="581"/>
                      <a:pt x="30" y="580"/>
                      <a:pt x="23" y="581"/>
                    </a:cubicBezTo>
                    <a:cubicBezTo>
                      <a:pt x="25" y="574"/>
                      <a:pt x="25" y="566"/>
                      <a:pt x="29" y="560"/>
                    </a:cubicBezTo>
                    <a:cubicBezTo>
                      <a:pt x="42" y="544"/>
                      <a:pt x="58" y="529"/>
                      <a:pt x="70" y="512"/>
                    </a:cubicBezTo>
                    <a:cubicBezTo>
                      <a:pt x="110" y="455"/>
                      <a:pt x="134" y="391"/>
                      <a:pt x="148" y="323"/>
                    </a:cubicBezTo>
                    <a:cubicBezTo>
                      <a:pt x="152" y="307"/>
                      <a:pt x="145" y="302"/>
                      <a:pt x="130" y="309"/>
                    </a:cubicBezTo>
                    <a:cubicBezTo>
                      <a:pt x="93" y="325"/>
                      <a:pt x="56" y="329"/>
                      <a:pt x="17" y="315"/>
                    </a:cubicBezTo>
                    <a:cubicBezTo>
                      <a:pt x="6" y="311"/>
                      <a:pt x="0" y="307"/>
                      <a:pt x="2" y="294"/>
                    </a:cubicBezTo>
                    <a:cubicBezTo>
                      <a:pt x="5" y="281"/>
                      <a:pt x="9" y="267"/>
                      <a:pt x="25" y="269"/>
                    </a:cubicBezTo>
                    <a:cubicBezTo>
                      <a:pt x="69" y="276"/>
                      <a:pt x="106" y="258"/>
                      <a:pt x="144" y="243"/>
                    </a:cubicBezTo>
                    <a:cubicBezTo>
                      <a:pt x="157" y="237"/>
                      <a:pt x="166" y="229"/>
                      <a:pt x="168" y="214"/>
                    </a:cubicBezTo>
                    <a:cubicBezTo>
                      <a:pt x="173" y="155"/>
                      <a:pt x="181" y="96"/>
                      <a:pt x="185" y="38"/>
                    </a:cubicBezTo>
                    <a:cubicBezTo>
                      <a:pt x="187" y="6"/>
                      <a:pt x="194" y="0"/>
                      <a:pt x="223" y="12"/>
                    </a:cubicBezTo>
                    <a:cubicBezTo>
                      <a:pt x="230" y="15"/>
                      <a:pt x="237" y="19"/>
                      <a:pt x="244" y="23"/>
                    </a:cubicBezTo>
                    <a:cubicBezTo>
                      <a:pt x="265" y="34"/>
                      <a:pt x="268" y="46"/>
                      <a:pt x="263" y="69"/>
                    </a:cubicBezTo>
                    <a:cubicBezTo>
                      <a:pt x="254" y="112"/>
                      <a:pt x="247" y="155"/>
                      <a:pt x="237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129CD072-A99B-499A-8DE3-B29D8C75FF3C}"/>
                  </a:ext>
                </a:extLst>
              </p:cNvPr>
              <p:cNvGrpSpPr/>
              <p:nvPr/>
            </p:nvGrpSpPr>
            <p:grpSpPr>
              <a:xfrm>
                <a:off x="2716213" y="2265362"/>
                <a:ext cx="2441575" cy="1811338"/>
                <a:chOff x="2716213" y="2265362"/>
                <a:chExt cx="2441575" cy="1811338"/>
              </a:xfrm>
              <a:grpFill/>
            </p:grpSpPr>
            <p:sp>
              <p:nvSpPr>
                <p:cNvPr id="123" name="Freeform 12">
                  <a:extLst>
                    <a:ext uri="{FF2B5EF4-FFF2-40B4-BE49-F238E27FC236}">
                      <a16:creationId xmlns:a16="http://schemas.microsoft.com/office/drawing/2014/main" id="{EF3C2099-A85C-4FB8-A305-EE64B3595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6213" y="2265362"/>
                  <a:ext cx="1096963" cy="1689100"/>
                </a:xfrm>
                <a:custGeom>
                  <a:avLst/>
                  <a:gdLst>
                    <a:gd name="T0" fmla="*/ 329 w 333"/>
                    <a:gd name="T1" fmla="*/ 4 h 513"/>
                    <a:gd name="T2" fmla="*/ 332 w 333"/>
                    <a:gd name="T3" fmla="*/ 25 h 513"/>
                    <a:gd name="T4" fmla="*/ 274 w 333"/>
                    <a:gd name="T5" fmla="*/ 168 h 513"/>
                    <a:gd name="T6" fmla="*/ 121 w 333"/>
                    <a:gd name="T7" fmla="*/ 425 h 513"/>
                    <a:gd name="T8" fmla="*/ 30 w 333"/>
                    <a:gd name="T9" fmla="*/ 509 h 513"/>
                    <a:gd name="T10" fmla="*/ 2 w 333"/>
                    <a:gd name="T11" fmla="*/ 513 h 513"/>
                    <a:gd name="T12" fmla="*/ 5 w 333"/>
                    <a:gd name="T13" fmla="*/ 484 h 513"/>
                    <a:gd name="T14" fmla="*/ 42 w 333"/>
                    <a:gd name="T15" fmla="*/ 420 h 513"/>
                    <a:gd name="T16" fmla="*/ 116 w 333"/>
                    <a:gd name="T17" fmla="*/ 297 h 513"/>
                    <a:gd name="T18" fmla="*/ 194 w 333"/>
                    <a:gd name="T19" fmla="*/ 176 h 513"/>
                    <a:gd name="T20" fmla="*/ 309 w 333"/>
                    <a:gd name="T21" fmla="*/ 16 h 513"/>
                    <a:gd name="T22" fmla="*/ 319 w 333"/>
                    <a:gd name="T23" fmla="*/ 0 h 513"/>
                    <a:gd name="T24" fmla="*/ 329 w 333"/>
                    <a:gd name="T25" fmla="*/ 4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3" h="513">
                      <a:moveTo>
                        <a:pt x="329" y="4"/>
                      </a:moveTo>
                      <a:cubicBezTo>
                        <a:pt x="330" y="11"/>
                        <a:pt x="333" y="18"/>
                        <a:pt x="332" y="25"/>
                      </a:cubicBezTo>
                      <a:cubicBezTo>
                        <a:pt x="319" y="75"/>
                        <a:pt x="301" y="124"/>
                        <a:pt x="274" y="168"/>
                      </a:cubicBezTo>
                      <a:cubicBezTo>
                        <a:pt x="222" y="254"/>
                        <a:pt x="167" y="337"/>
                        <a:pt x="121" y="425"/>
                      </a:cubicBezTo>
                      <a:cubicBezTo>
                        <a:pt x="99" y="467"/>
                        <a:pt x="68" y="490"/>
                        <a:pt x="30" y="509"/>
                      </a:cubicBezTo>
                      <a:cubicBezTo>
                        <a:pt x="22" y="512"/>
                        <a:pt x="11" y="512"/>
                        <a:pt x="2" y="513"/>
                      </a:cubicBezTo>
                      <a:cubicBezTo>
                        <a:pt x="2" y="503"/>
                        <a:pt x="0" y="492"/>
                        <a:pt x="5" y="484"/>
                      </a:cubicBezTo>
                      <a:cubicBezTo>
                        <a:pt x="15" y="462"/>
                        <a:pt x="29" y="441"/>
                        <a:pt x="42" y="420"/>
                      </a:cubicBezTo>
                      <a:cubicBezTo>
                        <a:pt x="66" y="379"/>
                        <a:pt x="91" y="338"/>
                        <a:pt x="116" y="297"/>
                      </a:cubicBezTo>
                      <a:cubicBezTo>
                        <a:pt x="142" y="257"/>
                        <a:pt x="171" y="218"/>
                        <a:pt x="194" y="176"/>
                      </a:cubicBezTo>
                      <a:cubicBezTo>
                        <a:pt x="226" y="117"/>
                        <a:pt x="269" y="68"/>
                        <a:pt x="309" y="16"/>
                      </a:cubicBezTo>
                      <a:cubicBezTo>
                        <a:pt x="313" y="11"/>
                        <a:pt x="316" y="6"/>
                        <a:pt x="319" y="0"/>
                      </a:cubicBezTo>
                      <a:cubicBezTo>
                        <a:pt x="322" y="2"/>
                        <a:pt x="326" y="3"/>
                        <a:pt x="32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4" name="Freeform 13">
                  <a:extLst>
                    <a:ext uri="{FF2B5EF4-FFF2-40B4-BE49-F238E27FC236}">
                      <a16:creationId xmlns:a16="http://schemas.microsoft.com/office/drawing/2014/main" id="{2BC6701A-FA79-482C-B1CA-8D3EDF967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9975" y="3101975"/>
                  <a:ext cx="1547813" cy="974725"/>
                </a:xfrm>
                <a:custGeom>
                  <a:avLst/>
                  <a:gdLst>
                    <a:gd name="T0" fmla="*/ 3 w 470"/>
                    <a:gd name="T1" fmla="*/ 0 h 296"/>
                    <a:gd name="T2" fmla="*/ 57 w 470"/>
                    <a:gd name="T3" fmla="*/ 21 h 296"/>
                    <a:gd name="T4" fmla="*/ 107 w 470"/>
                    <a:gd name="T5" fmla="*/ 60 h 296"/>
                    <a:gd name="T6" fmla="*/ 209 w 470"/>
                    <a:gd name="T7" fmla="*/ 130 h 296"/>
                    <a:gd name="T8" fmla="*/ 334 w 470"/>
                    <a:gd name="T9" fmla="*/ 196 h 296"/>
                    <a:gd name="T10" fmla="*/ 389 w 470"/>
                    <a:gd name="T11" fmla="*/ 213 h 296"/>
                    <a:gd name="T12" fmla="*/ 462 w 470"/>
                    <a:gd name="T13" fmla="*/ 257 h 296"/>
                    <a:gd name="T14" fmla="*/ 453 w 470"/>
                    <a:gd name="T15" fmla="*/ 281 h 296"/>
                    <a:gd name="T16" fmla="*/ 305 w 470"/>
                    <a:gd name="T17" fmla="*/ 283 h 296"/>
                    <a:gd name="T18" fmla="*/ 269 w 470"/>
                    <a:gd name="T19" fmla="*/ 257 h 296"/>
                    <a:gd name="T20" fmla="*/ 120 w 470"/>
                    <a:gd name="T21" fmla="*/ 120 h 296"/>
                    <a:gd name="T22" fmla="*/ 95 w 470"/>
                    <a:gd name="T23" fmla="*/ 100 h 296"/>
                    <a:gd name="T24" fmla="*/ 5 w 470"/>
                    <a:gd name="T25" fmla="*/ 15 h 296"/>
                    <a:gd name="T26" fmla="*/ 0 w 470"/>
                    <a:gd name="T27" fmla="*/ 8 h 296"/>
                    <a:gd name="T28" fmla="*/ 3 w 470"/>
                    <a:gd name="T29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0" h="296">
                      <a:moveTo>
                        <a:pt x="3" y="0"/>
                      </a:moveTo>
                      <a:cubicBezTo>
                        <a:pt x="21" y="7"/>
                        <a:pt x="41" y="12"/>
                        <a:pt x="57" y="21"/>
                      </a:cubicBezTo>
                      <a:cubicBezTo>
                        <a:pt x="75" y="32"/>
                        <a:pt x="90" y="48"/>
                        <a:pt x="107" y="60"/>
                      </a:cubicBezTo>
                      <a:cubicBezTo>
                        <a:pt x="141" y="84"/>
                        <a:pt x="174" y="109"/>
                        <a:pt x="209" y="130"/>
                      </a:cubicBezTo>
                      <a:cubicBezTo>
                        <a:pt x="249" y="154"/>
                        <a:pt x="292" y="175"/>
                        <a:pt x="334" y="196"/>
                      </a:cubicBezTo>
                      <a:cubicBezTo>
                        <a:pt x="351" y="204"/>
                        <a:pt x="370" y="208"/>
                        <a:pt x="389" y="213"/>
                      </a:cubicBezTo>
                      <a:cubicBezTo>
                        <a:pt x="418" y="219"/>
                        <a:pt x="444" y="232"/>
                        <a:pt x="462" y="257"/>
                      </a:cubicBezTo>
                      <a:cubicBezTo>
                        <a:pt x="470" y="269"/>
                        <a:pt x="470" y="276"/>
                        <a:pt x="453" y="281"/>
                      </a:cubicBezTo>
                      <a:cubicBezTo>
                        <a:pt x="404" y="296"/>
                        <a:pt x="354" y="287"/>
                        <a:pt x="305" y="283"/>
                      </a:cubicBezTo>
                      <a:cubicBezTo>
                        <a:pt x="292" y="282"/>
                        <a:pt x="278" y="268"/>
                        <a:pt x="269" y="257"/>
                      </a:cubicBezTo>
                      <a:cubicBezTo>
                        <a:pt x="225" y="205"/>
                        <a:pt x="175" y="159"/>
                        <a:pt x="120" y="120"/>
                      </a:cubicBezTo>
                      <a:cubicBezTo>
                        <a:pt x="111" y="114"/>
                        <a:pt x="103" y="107"/>
                        <a:pt x="95" y="100"/>
                      </a:cubicBezTo>
                      <a:cubicBezTo>
                        <a:pt x="65" y="72"/>
                        <a:pt x="35" y="44"/>
                        <a:pt x="5" y="15"/>
                      </a:cubicBezTo>
                      <a:cubicBezTo>
                        <a:pt x="3" y="13"/>
                        <a:pt x="2" y="10"/>
                        <a:pt x="0" y="8"/>
                      </a:cubicBezTo>
                      <a:cubicBezTo>
                        <a:pt x="1" y="5"/>
                        <a:pt x="2" y="3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1D60DA83-396F-413D-9704-2A08AC3A7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975" y="2227262"/>
                <a:ext cx="309563" cy="671513"/>
              </a:xfrm>
              <a:custGeom>
                <a:avLst/>
                <a:gdLst>
                  <a:gd name="T0" fmla="*/ 12 w 94"/>
                  <a:gd name="T1" fmla="*/ 0 h 204"/>
                  <a:gd name="T2" fmla="*/ 75 w 94"/>
                  <a:gd name="T3" fmla="*/ 56 h 204"/>
                  <a:gd name="T4" fmla="*/ 93 w 94"/>
                  <a:gd name="T5" fmla="*/ 168 h 204"/>
                  <a:gd name="T6" fmla="*/ 90 w 94"/>
                  <a:gd name="T7" fmla="*/ 197 h 204"/>
                  <a:gd name="T8" fmla="*/ 75 w 94"/>
                  <a:gd name="T9" fmla="*/ 204 h 204"/>
                  <a:gd name="T10" fmla="*/ 29 w 94"/>
                  <a:gd name="T11" fmla="*/ 149 h 204"/>
                  <a:gd name="T12" fmla="*/ 17 w 94"/>
                  <a:gd name="T13" fmla="*/ 48 h 204"/>
                  <a:gd name="T14" fmla="*/ 4 w 94"/>
                  <a:gd name="T15" fmla="*/ 22 h 204"/>
                  <a:gd name="T16" fmla="*/ 2 w 94"/>
                  <a:gd name="T17" fmla="*/ 6 h 204"/>
                  <a:gd name="T18" fmla="*/ 12 w 9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204">
                    <a:moveTo>
                      <a:pt x="12" y="0"/>
                    </a:moveTo>
                    <a:cubicBezTo>
                      <a:pt x="54" y="2"/>
                      <a:pt x="70" y="17"/>
                      <a:pt x="75" y="56"/>
                    </a:cubicBezTo>
                    <a:cubicBezTo>
                      <a:pt x="81" y="94"/>
                      <a:pt x="88" y="131"/>
                      <a:pt x="93" y="168"/>
                    </a:cubicBezTo>
                    <a:cubicBezTo>
                      <a:pt x="94" y="178"/>
                      <a:pt x="93" y="188"/>
                      <a:pt x="90" y="197"/>
                    </a:cubicBezTo>
                    <a:cubicBezTo>
                      <a:pt x="89" y="201"/>
                      <a:pt x="80" y="204"/>
                      <a:pt x="75" y="204"/>
                    </a:cubicBezTo>
                    <a:cubicBezTo>
                      <a:pt x="48" y="200"/>
                      <a:pt x="32" y="180"/>
                      <a:pt x="29" y="149"/>
                    </a:cubicBezTo>
                    <a:cubicBezTo>
                      <a:pt x="25" y="115"/>
                      <a:pt x="22" y="81"/>
                      <a:pt x="17" y="48"/>
                    </a:cubicBezTo>
                    <a:cubicBezTo>
                      <a:pt x="16" y="39"/>
                      <a:pt x="7" y="31"/>
                      <a:pt x="4" y="22"/>
                    </a:cubicBezTo>
                    <a:cubicBezTo>
                      <a:pt x="1" y="17"/>
                      <a:pt x="0" y="10"/>
                      <a:pt x="2" y="6"/>
                    </a:cubicBezTo>
                    <a:cubicBezTo>
                      <a:pt x="4" y="2"/>
                      <a:pt x="11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ED2A5FE-7B06-4EAA-A628-3FB7548DD60C}"/>
                </a:ext>
              </a:extLst>
            </p:cNvPr>
            <p:cNvCxnSpPr>
              <a:cxnSpLocks/>
            </p:cNvCxnSpPr>
            <p:nvPr/>
          </p:nvCxnSpPr>
          <p:spPr>
            <a:xfrm>
              <a:off x="1659216" y="3578150"/>
              <a:ext cx="0" cy="331222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DA9B29D-1CC6-495A-AA5A-2B50181547DA}"/>
                </a:ext>
              </a:extLst>
            </p:cNvPr>
            <p:cNvGrpSpPr/>
            <p:nvPr/>
          </p:nvGrpSpPr>
          <p:grpSpPr>
            <a:xfrm>
              <a:off x="1800636" y="3840902"/>
              <a:ext cx="1272043" cy="66679"/>
              <a:chOff x="-1525588" y="4864100"/>
              <a:chExt cx="13355638" cy="700088"/>
            </a:xfrm>
            <a:solidFill>
              <a:srgbClr val="FFFFFF"/>
            </a:solidFill>
          </p:grpSpPr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888FBB5C-7BDD-44C7-8A33-EE86B0A80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4902200"/>
                <a:ext cx="698500" cy="590550"/>
              </a:xfrm>
              <a:custGeom>
                <a:avLst/>
                <a:gdLst>
                  <a:gd name="T0" fmla="*/ 51 w 212"/>
                  <a:gd name="T1" fmla="*/ 178 h 179"/>
                  <a:gd name="T2" fmla="*/ 2 w 212"/>
                  <a:gd name="T3" fmla="*/ 178 h 179"/>
                  <a:gd name="T4" fmla="*/ 21 w 212"/>
                  <a:gd name="T5" fmla="*/ 139 h 179"/>
                  <a:gd name="T6" fmla="*/ 21 w 212"/>
                  <a:gd name="T7" fmla="*/ 39 h 179"/>
                  <a:gd name="T8" fmla="*/ 0 w 212"/>
                  <a:gd name="T9" fmla="*/ 8 h 179"/>
                  <a:gd name="T10" fmla="*/ 2 w 212"/>
                  <a:gd name="T11" fmla="*/ 3 h 179"/>
                  <a:gd name="T12" fmla="*/ 56 w 212"/>
                  <a:gd name="T13" fmla="*/ 3 h 179"/>
                  <a:gd name="T14" fmla="*/ 65 w 212"/>
                  <a:gd name="T15" fmla="*/ 18 h 179"/>
                  <a:gd name="T16" fmla="*/ 106 w 212"/>
                  <a:gd name="T17" fmla="*/ 124 h 179"/>
                  <a:gd name="T18" fmla="*/ 145 w 212"/>
                  <a:gd name="T19" fmla="*/ 20 h 179"/>
                  <a:gd name="T20" fmla="*/ 173 w 212"/>
                  <a:gd name="T21" fmla="*/ 2 h 179"/>
                  <a:gd name="T22" fmla="*/ 211 w 212"/>
                  <a:gd name="T23" fmla="*/ 5 h 179"/>
                  <a:gd name="T24" fmla="*/ 191 w 212"/>
                  <a:gd name="T25" fmla="*/ 45 h 179"/>
                  <a:gd name="T26" fmla="*/ 191 w 212"/>
                  <a:gd name="T27" fmla="*/ 137 h 179"/>
                  <a:gd name="T28" fmla="*/ 212 w 212"/>
                  <a:gd name="T29" fmla="*/ 178 h 179"/>
                  <a:gd name="T30" fmla="*/ 136 w 212"/>
                  <a:gd name="T31" fmla="*/ 178 h 179"/>
                  <a:gd name="T32" fmla="*/ 155 w 212"/>
                  <a:gd name="T33" fmla="*/ 133 h 179"/>
                  <a:gd name="T34" fmla="*/ 151 w 212"/>
                  <a:gd name="T35" fmla="*/ 32 h 179"/>
                  <a:gd name="T36" fmla="*/ 96 w 212"/>
                  <a:gd name="T37" fmla="*/ 179 h 179"/>
                  <a:gd name="T38" fmla="*/ 90 w 212"/>
                  <a:gd name="T39" fmla="*/ 179 h 179"/>
                  <a:gd name="T40" fmla="*/ 35 w 212"/>
                  <a:gd name="T41" fmla="*/ 38 h 179"/>
                  <a:gd name="T42" fmla="*/ 31 w 212"/>
                  <a:gd name="T43" fmla="*/ 39 h 179"/>
                  <a:gd name="T44" fmla="*/ 32 w 212"/>
                  <a:gd name="T45" fmla="*/ 153 h 179"/>
                  <a:gd name="T46" fmla="*/ 51 w 212"/>
                  <a:gd name="T4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79">
                    <a:moveTo>
                      <a:pt x="51" y="178"/>
                    </a:moveTo>
                    <a:cubicBezTo>
                      <a:pt x="36" y="178"/>
                      <a:pt x="19" y="178"/>
                      <a:pt x="2" y="178"/>
                    </a:cubicBezTo>
                    <a:cubicBezTo>
                      <a:pt x="20" y="170"/>
                      <a:pt x="21" y="155"/>
                      <a:pt x="21" y="139"/>
                    </a:cubicBezTo>
                    <a:cubicBezTo>
                      <a:pt x="21" y="105"/>
                      <a:pt x="21" y="72"/>
                      <a:pt x="21" y="39"/>
                    </a:cubicBezTo>
                    <a:cubicBezTo>
                      <a:pt x="21" y="24"/>
                      <a:pt x="20" y="11"/>
                      <a:pt x="0" y="8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20" y="3"/>
                      <a:pt x="38" y="2"/>
                      <a:pt x="56" y="3"/>
                    </a:cubicBezTo>
                    <a:cubicBezTo>
                      <a:pt x="59" y="4"/>
                      <a:pt x="63" y="12"/>
                      <a:pt x="65" y="18"/>
                    </a:cubicBezTo>
                    <a:cubicBezTo>
                      <a:pt x="78" y="51"/>
                      <a:pt x="91" y="86"/>
                      <a:pt x="106" y="124"/>
                    </a:cubicBezTo>
                    <a:cubicBezTo>
                      <a:pt x="120" y="87"/>
                      <a:pt x="134" y="54"/>
                      <a:pt x="145" y="20"/>
                    </a:cubicBezTo>
                    <a:cubicBezTo>
                      <a:pt x="150" y="5"/>
                      <a:pt x="158" y="0"/>
                      <a:pt x="173" y="2"/>
                    </a:cubicBezTo>
                    <a:cubicBezTo>
                      <a:pt x="185" y="3"/>
                      <a:pt x="197" y="2"/>
                      <a:pt x="211" y="5"/>
                    </a:cubicBezTo>
                    <a:cubicBezTo>
                      <a:pt x="188" y="12"/>
                      <a:pt x="191" y="29"/>
                      <a:pt x="191" y="45"/>
                    </a:cubicBezTo>
                    <a:cubicBezTo>
                      <a:pt x="191" y="76"/>
                      <a:pt x="191" y="107"/>
                      <a:pt x="191" y="137"/>
                    </a:cubicBezTo>
                    <a:cubicBezTo>
                      <a:pt x="191" y="163"/>
                      <a:pt x="191" y="163"/>
                      <a:pt x="212" y="178"/>
                    </a:cubicBezTo>
                    <a:cubicBezTo>
                      <a:pt x="185" y="178"/>
                      <a:pt x="161" y="178"/>
                      <a:pt x="136" y="178"/>
                    </a:cubicBezTo>
                    <a:cubicBezTo>
                      <a:pt x="161" y="170"/>
                      <a:pt x="155" y="150"/>
                      <a:pt x="155" y="133"/>
                    </a:cubicBezTo>
                    <a:cubicBezTo>
                      <a:pt x="155" y="100"/>
                      <a:pt x="155" y="67"/>
                      <a:pt x="151" y="32"/>
                    </a:cubicBezTo>
                    <a:cubicBezTo>
                      <a:pt x="133" y="81"/>
                      <a:pt x="114" y="130"/>
                      <a:pt x="96" y="179"/>
                    </a:cubicBezTo>
                    <a:cubicBezTo>
                      <a:pt x="94" y="179"/>
                      <a:pt x="92" y="179"/>
                      <a:pt x="90" y="179"/>
                    </a:cubicBezTo>
                    <a:cubicBezTo>
                      <a:pt x="72" y="132"/>
                      <a:pt x="53" y="85"/>
                      <a:pt x="35" y="38"/>
                    </a:cubicBezTo>
                    <a:cubicBezTo>
                      <a:pt x="34" y="39"/>
                      <a:pt x="33" y="39"/>
                      <a:pt x="31" y="39"/>
                    </a:cubicBezTo>
                    <a:cubicBezTo>
                      <a:pt x="31" y="77"/>
                      <a:pt x="30" y="115"/>
                      <a:pt x="32" y="153"/>
                    </a:cubicBezTo>
                    <a:cubicBezTo>
                      <a:pt x="33" y="162"/>
                      <a:pt x="44" y="170"/>
                      <a:pt x="51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771D0E3-0A73-4F02-9829-5E05A2FB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2813" y="4916487"/>
                <a:ext cx="554038" cy="573088"/>
              </a:xfrm>
              <a:custGeom>
                <a:avLst/>
                <a:gdLst>
                  <a:gd name="T0" fmla="*/ 75 w 168"/>
                  <a:gd name="T1" fmla="*/ 0 h 174"/>
                  <a:gd name="T2" fmla="*/ 53 w 168"/>
                  <a:gd name="T3" fmla="*/ 76 h 174"/>
                  <a:gd name="T4" fmla="*/ 108 w 168"/>
                  <a:gd name="T5" fmla="*/ 76 h 174"/>
                  <a:gd name="T6" fmla="*/ 91 w 168"/>
                  <a:gd name="T7" fmla="*/ 0 h 174"/>
                  <a:gd name="T8" fmla="*/ 168 w 168"/>
                  <a:gd name="T9" fmla="*/ 0 h 174"/>
                  <a:gd name="T10" fmla="*/ 149 w 168"/>
                  <a:gd name="T11" fmla="*/ 40 h 174"/>
                  <a:gd name="T12" fmla="*/ 149 w 168"/>
                  <a:gd name="T13" fmla="*/ 136 h 174"/>
                  <a:gd name="T14" fmla="*/ 168 w 168"/>
                  <a:gd name="T15" fmla="*/ 174 h 174"/>
                  <a:gd name="T16" fmla="*/ 90 w 168"/>
                  <a:gd name="T17" fmla="*/ 174 h 174"/>
                  <a:gd name="T18" fmla="*/ 112 w 168"/>
                  <a:gd name="T19" fmla="*/ 91 h 174"/>
                  <a:gd name="T20" fmla="*/ 56 w 168"/>
                  <a:gd name="T21" fmla="*/ 91 h 174"/>
                  <a:gd name="T22" fmla="*/ 57 w 168"/>
                  <a:gd name="T23" fmla="*/ 153 h 174"/>
                  <a:gd name="T24" fmla="*/ 74 w 168"/>
                  <a:gd name="T25" fmla="*/ 173 h 174"/>
                  <a:gd name="T26" fmla="*/ 0 w 168"/>
                  <a:gd name="T27" fmla="*/ 173 h 174"/>
                  <a:gd name="T28" fmla="*/ 17 w 168"/>
                  <a:gd name="T29" fmla="*/ 135 h 174"/>
                  <a:gd name="T30" fmla="*/ 17 w 168"/>
                  <a:gd name="T31" fmla="*/ 41 h 174"/>
                  <a:gd name="T32" fmla="*/ 0 w 168"/>
                  <a:gd name="T33" fmla="*/ 0 h 174"/>
                  <a:gd name="T34" fmla="*/ 75 w 168"/>
                  <a:gd name="T3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174">
                    <a:moveTo>
                      <a:pt x="75" y="0"/>
                    </a:moveTo>
                    <a:cubicBezTo>
                      <a:pt x="38" y="19"/>
                      <a:pt x="65" y="51"/>
                      <a:pt x="53" y="76"/>
                    </a:cubicBezTo>
                    <a:cubicBezTo>
                      <a:pt x="75" y="76"/>
                      <a:pt x="91" y="76"/>
                      <a:pt x="108" y="76"/>
                    </a:cubicBezTo>
                    <a:cubicBezTo>
                      <a:pt x="117" y="34"/>
                      <a:pt x="113" y="16"/>
                      <a:pt x="91" y="0"/>
                    </a:cubicBezTo>
                    <a:cubicBezTo>
                      <a:pt x="118" y="0"/>
                      <a:pt x="143" y="0"/>
                      <a:pt x="168" y="0"/>
                    </a:cubicBezTo>
                    <a:cubicBezTo>
                      <a:pt x="148" y="8"/>
                      <a:pt x="149" y="23"/>
                      <a:pt x="149" y="40"/>
                    </a:cubicBezTo>
                    <a:cubicBezTo>
                      <a:pt x="150" y="72"/>
                      <a:pt x="150" y="104"/>
                      <a:pt x="149" y="136"/>
                    </a:cubicBezTo>
                    <a:cubicBezTo>
                      <a:pt x="149" y="152"/>
                      <a:pt x="150" y="166"/>
                      <a:pt x="168" y="174"/>
                    </a:cubicBezTo>
                    <a:cubicBezTo>
                      <a:pt x="143" y="174"/>
                      <a:pt x="118" y="174"/>
                      <a:pt x="90" y="174"/>
                    </a:cubicBezTo>
                    <a:cubicBezTo>
                      <a:pt x="127" y="151"/>
                      <a:pt x="104" y="119"/>
                      <a:pt x="112" y="91"/>
                    </a:cubicBezTo>
                    <a:cubicBezTo>
                      <a:pt x="92" y="91"/>
                      <a:pt x="75" y="91"/>
                      <a:pt x="56" y="91"/>
                    </a:cubicBezTo>
                    <a:cubicBezTo>
                      <a:pt x="56" y="112"/>
                      <a:pt x="55" y="133"/>
                      <a:pt x="57" y="153"/>
                    </a:cubicBezTo>
                    <a:cubicBezTo>
                      <a:pt x="58" y="160"/>
                      <a:pt x="68" y="166"/>
                      <a:pt x="74" y="173"/>
                    </a:cubicBezTo>
                    <a:cubicBezTo>
                      <a:pt x="50" y="173"/>
                      <a:pt x="25" y="173"/>
                      <a:pt x="0" y="173"/>
                    </a:cubicBezTo>
                    <a:cubicBezTo>
                      <a:pt x="17" y="165"/>
                      <a:pt x="17" y="150"/>
                      <a:pt x="17" y="135"/>
                    </a:cubicBezTo>
                    <a:cubicBezTo>
                      <a:pt x="16" y="103"/>
                      <a:pt x="17" y="72"/>
                      <a:pt x="17" y="41"/>
                    </a:cubicBezTo>
                    <a:cubicBezTo>
                      <a:pt x="17" y="25"/>
                      <a:pt x="19" y="8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2A711496-2B1A-4A14-963A-59A0C503B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25588" y="4886325"/>
                <a:ext cx="514350" cy="628650"/>
              </a:xfrm>
              <a:custGeom>
                <a:avLst/>
                <a:gdLst>
                  <a:gd name="T0" fmla="*/ 2 w 156"/>
                  <a:gd name="T1" fmla="*/ 182 h 191"/>
                  <a:gd name="T2" fmla="*/ 0 w 156"/>
                  <a:gd name="T3" fmla="*/ 7 h 191"/>
                  <a:gd name="T4" fmla="*/ 115 w 156"/>
                  <a:gd name="T5" fmla="*/ 15 h 191"/>
                  <a:gd name="T6" fmla="*/ 127 w 156"/>
                  <a:gd name="T7" fmla="*/ 84 h 191"/>
                  <a:gd name="T8" fmla="*/ 107 w 156"/>
                  <a:gd name="T9" fmla="*/ 101 h 191"/>
                  <a:gd name="T10" fmla="*/ 156 w 156"/>
                  <a:gd name="T11" fmla="*/ 182 h 191"/>
                  <a:gd name="T12" fmla="*/ 94 w 156"/>
                  <a:gd name="T13" fmla="*/ 157 h 191"/>
                  <a:gd name="T14" fmla="*/ 61 w 156"/>
                  <a:gd name="T15" fmla="*/ 101 h 191"/>
                  <a:gd name="T16" fmla="*/ 77 w 156"/>
                  <a:gd name="T17" fmla="*/ 182 h 191"/>
                  <a:gd name="T18" fmla="*/ 2 w 156"/>
                  <a:gd name="T19" fmla="*/ 182 h 191"/>
                  <a:gd name="T20" fmla="*/ 57 w 156"/>
                  <a:gd name="T21" fmla="*/ 92 h 191"/>
                  <a:gd name="T22" fmla="*/ 62 w 156"/>
                  <a:gd name="T23" fmla="*/ 97 h 191"/>
                  <a:gd name="T24" fmla="*/ 93 w 156"/>
                  <a:gd name="T25" fmla="*/ 77 h 191"/>
                  <a:gd name="T26" fmla="*/ 90 w 156"/>
                  <a:gd name="T27" fmla="*/ 26 h 191"/>
                  <a:gd name="T28" fmla="*/ 66 w 156"/>
                  <a:gd name="T29" fmla="*/ 18 h 191"/>
                  <a:gd name="T30" fmla="*/ 57 w 156"/>
                  <a:gd name="T31" fmla="*/ 28 h 191"/>
                  <a:gd name="T32" fmla="*/ 57 w 156"/>
                  <a:gd name="T33" fmla="*/ 92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91">
                    <a:moveTo>
                      <a:pt x="2" y="182"/>
                    </a:moveTo>
                    <a:cubicBezTo>
                      <a:pt x="25" y="160"/>
                      <a:pt x="25" y="31"/>
                      <a:pt x="0" y="7"/>
                    </a:cubicBezTo>
                    <a:cubicBezTo>
                      <a:pt x="41" y="9"/>
                      <a:pt x="79" y="0"/>
                      <a:pt x="115" y="15"/>
                    </a:cubicBezTo>
                    <a:cubicBezTo>
                      <a:pt x="142" y="26"/>
                      <a:pt x="148" y="62"/>
                      <a:pt x="127" y="84"/>
                    </a:cubicBezTo>
                    <a:cubicBezTo>
                      <a:pt x="122" y="90"/>
                      <a:pt x="114" y="95"/>
                      <a:pt x="107" y="101"/>
                    </a:cubicBezTo>
                    <a:cubicBezTo>
                      <a:pt x="123" y="128"/>
                      <a:pt x="139" y="155"/>
                      <a:pt x="156" y="182"/>
                    </a:cubicBezTo>
                    <a:cubicBezTo>
                      <a:pt x="121" y="191"/>
                      <a:pt x="112" y="188"/>
                      <a:pt x="94" y="157"/>
                    </a:cubicBezTo>
                    <a:cubicBezTo>
                      <a:pt x="84" y="139"/>
                      <a:pt x="73" y="122"/>
                      <a:pt x="61" y="101"/>
                    </a:cubicBezTo>
                    <a:cubicBezTo>
                      <a:pt x="50" y="139"/>
                      <a:pt x="55" y="168"/>
                      <a:pt x="77" y="182"/>
                    </a:cubicBezTo>
                    <a:cubicBezTo>
                      <a:pt x="51" y="182"/>
                      <a:pt x="28" y="182"/>
                      <a:pt x="2" y="182"/>
                    </a:cubicBezTo>
                    <a:close/>
                    <a:moveTo>
                      <a:pt x="57" y="92"/>
                    </a:moveTo>
                    <a:cubicBezTo>
                      <a:pt x="59" y="93"/>
                      <a:pt x="60" y="95"/>
                      <a:pt x="62" y="97"/>
                    </a:cubicBezTo>
                    <a:cubicBezTo>
                      <a:pt x="73" y="90"/>
                      <a:pt x="91" y="86"/>
                      <a:pt x="93" y="77"/>
                    </a:cubicBezTo>
                    <a:cubicBezTo>
                      <a:pt x="97" y="61"/>
                      <a:pt x="94" y="42"/>
                      <a:pt x="90" y="26"/>
                    </a:cubicBezTo>
                    <a:cubicBezTo>
                      <a:pt x="89" y="21"/>
                      <a:pt x="74" y="19"/>
                      <a:pt x="66" y="18"/>
                    </a:cubicBezTo>
                    <a:cubicBezTo>
                      <a:pt x="63" y="17"/>
                      <a:pt x="57" y="25"/>
                      <a:pt x="57" y="28"/>
                    </a:cubicBezTo>
                    <a:cubicBezTo>
                      <a:pt x="56" y="49"/>
                      <a:pt x="57" y="71"/>
                      <a:pt x="5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F32F12DF-89B1-4452-944C-E4B74BC43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700" y="4906962"/>
                <a:ext cx="514350" cy="608013"/>
              </a:xfrm>
              <a:custGeom>
                <a:avLst/>
                <a:gdLst>
                  <a:gd name="T0" fmla="*/ 56 w 156"/>
                  <a:gd name="T1" fmla="*/ 96 h 185"/>
                  <a:gd name="T2" fmla="*/ 78 w 156"/>
                  <a:gd name="T3" fmla="*/ 177 h 185"/>
                  <a:gd name="T4" fmla="*/ 1 w 156"/>
                  <a:gd name="T5" fmla="*/ 177 h 185"/>
                  <a:gd name="T6" fmla="*/ 18 w 156"/>
                  <a:gd name="T7" fmla="*/ 130 h 185"/>
                  <a:gd name="T8" fmla="*/ 18 w 156"/>
                  <a:gd name="T9" fmla="*/ 38 h 185"/>
                  <a:gd name="T10" fmla="*/ 0 w 156"/>
                  <a:gd name="T11" fmla="*/ 3 h 185"/>
                  <a:gd name="T12" fmla="*/ 13 w 156"/>
                  <a:gd name="T13" fmla="*/ 1 h 185"/>
                  <a:gd name="T14" fmla="*/ 85 w 156"/>
                  <a:gd name="T15" fmla="*/ 2 h 185"/>
                  <a:gd name="T16" fmla="*/ 138 w 156"/>
                  <a:gd name="T17" fmla="*/ 36 h 185"/>
                  <a:gd name="T18" fmla="*/ 107 w 156"/>
                  <a:gd name="T19" fmla="*/ 94 h 185"/>
                  <a:gd name="T20" fmla="*/ 156 w 156"/>
                  <a:gd name="T21" fmla="*/ 176 h 185"/>
                  <a:gd name="T22" fmla="*/ 94 w 156"/>
                  <a:gd name="T23" fmla="*/ 150 h 185"/>
                  <a:gd name="T24" fmla="*/ 65 w 156"/>
                  <a:gd name="T25" fmla="*/ 101 h 185"/>
                  <a:gd name="T26" fmla="*/ 56 w 156"/>
                  <a:gd name="T27" fmla="*/ 96 h 185"/>
                  <a:gd name="T28" fmla="*/ 57 w 156"/>
                  <a:gd name="T29" fmla="*/ 87 h 185"/>
                  <a:gd name="T30" fmla="*/ 95 w 156"/>
                  <a:gd name="T31" fmla="*/ 71 h 185"/>
                  <a:gd name="T32" fmla="*/ 89 w 156"/>
                  <a:gd name="T33" fmla="*/ 19 h 185"/>
                  <a:gd name="T34" fmla="*/ 66 w 156"/>
                  <a:gd name="T35" fmla="*/ 12 h 185"/>
                  <a:gd name="T36" fmla="*/ 57 w 156"/>
                  <a:gd name="T37" fmla="*/ 22 h 185"/>
                  <a:gd name="T38" fmla="*/ 57 w 156"/>
                  <a:gd name="T39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" h="185">
                    <a:moveTo>
                      <a:pt x="56" y="96"/>
                    </a:moveTo>
                    <a:cubicBezTo>
                      <a:pt x="62" y="125"/>
                      <a:pt x="42" y="155"/>
                      <a:pt x="78" y="177"/>
                    </a:cubicBezTo>
                    <a:cubicBezTo>
                      <a:pt x="50" y="177"/>
                      <a:pt x="25" y="177"/>
                      <a:pt x="1" y="177"/>
                    </a:cubicBezTo>
                    <a:cubicBezTo>
                      <a:pt x="23" y="167"/>
                      <a:pt x="18" y="147"/>
                      <a:pt x="18" y="130"/>
                    </a:cubicBezTo>
                    <a:cubicBezTo>
                      <a:pt x="18" y="99"/>
                      <a:pt x="18" y="69"/>
                      <a:pt x="18" y="38"/>
                    </a:cubicBezTo>
                    <a:cubicBezTo>
                      <a:pt x="18" y="23"/>
                      <a:pt x="19" y="9"/>
                      <a:pt x="0" y="3"/>
                    </a:cubicBezTo>
                    <a:cubicBezTo>
                      <a:pt x="4" y="2"/>
                      <a:pt x="9" y="1"/>
                      <a:pt x="13" y="1"/>
                    </a:cubicBezTo>
                    <a:cubicBezTo>
                      <a:pt x="37" y="1"/>
                      <a:pt x="61" y="0"/>
                      <a:pt x="85" y="2"/>
                    </a:cubicBezTo>
                    <a:cubicBezTo>
                      <a:pt x="116" y="4"/>
                      <a:pt x="133" y="16"/>
                      <a:pt x="138" y="36"/>
                    </a:cubicBezTo>
                    <a:cubicBezTo>
                      <a:pt x="144" y="58"/>
                      <a:pt x="135" y="75"/>
                      <a:pt x="107" y="94"/>
                    </a:cubicBezTo>
                    <a:cubicBezTo>
                      <a:pt x="123" y="122"/>
                      <a:pt x="140" y="149"/>
                      <a:pt x="156" y="176"/>
                    </a:cubicBezTo>
                    <a:cubicBezTo>
                      <a:pt x="118" y="185"/>
                      <a:pt x="113" y="183"/>
                      <a:pt x="94" y="150"/>
                    </a:cubicBezTo>
                    <a:cubicBezTo>
                      <a:pt x="85" y="134"/>
                      <a:pt x="75" y="117"/>
                      <a:pt x="65" y="101"/>
                    </a:cubicBezTo>
                    <a:cubicBezTo>
                      <a:pt x="64" y="100"/>
                      <a:pt x="62" y="100"/>
                      <a:pt x="56" y="96"/>
                    </a:cubicBezTo>
                    <a:close/>
                    <a:moveTo>
                      <a:pt x="57" y="87"/>
                    </a:moveTo>
                    <a:cubicBezTo>
                      <a:pt x="73" y="86"/>
                      <a:pt x="88" y="87"/>
                      <a:pt x="95" y="71"/>
                    </a:cubicBezTo>
                    <a:cubicBezTo>
                      <a:pt x="102" y="53"/>
                      <a:pt x="102" y="34"/>
                      <a:pt x="89" y="19"/>
                    </a:cubicBezTo>
                    <a:cubicBezTo>
                      <a:pt x="85" y="13"/>
                      <a:pt x="74" y="12"/>
                      <a:pt x="66" y="12"/>
                    </a:cubicBezTo>
                    <a:cubicBezTo>
                      <a:pt x="63" y="12"/>
                      <a:pt x="57" y="19"/>
                      <a:pt x="57" y="22"/>
                    </a:cubicBezTo>
                    <a:cubicBezTo>
                      <a:pt x="56" y="43"/>
                      <a:pt x="57" y="64"/>
                      <a:pt x="5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A4CB6ABD-400F-40A9-AECB-E41B10B935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8900" y="4889500"/>
                <a:ext cx="557213" cy="674688"/>
              </a:xfrm>
              <a:custGeom>
                <a:avLst/>
                <a:gdLst>
                  <a:gd name="T0" fmla="*/ 0 w 169"/>
                  <a:gd name="T1" fmla="*/ 95 h 205"/>
                  <a:gd name="T2" fmla="*/ 87 w 169"/>
                  <a:gd name="T3" fmla="*/ 2 h 205"/>
                  <a:gd name="T4" fmla="*/ 166 w 169"/>
                  <a:gd name="T5" fmla="*/ 93 h 205"/>
                  <a:gd name="T6" fmla="*/ 54 w 169"/>
                  <a:gd name="T7" fmla="*/ 183 h 205"/>
                  <a:gd name="T8" fmla="*/ 0 w 169"/>
                  <a:gd name="T9" fmla="*/ 95 h 205"/>
                  <a:gd name="T10" fmla="*/ 40 w 169"/>
                  <a:gd name="T11" fmla="*/ 95 h 205"/>
                  <a:gd name="T12" fmla="*/ 50 w 169"/>
                  <a:gd name="T13" fmla="*/ 152 h 205"/>
                  <a:gd name="T14" fmla="*/ 83 w 169"/>
                  <a:gd name="T15" fmla="*/ 179 h 205"/>
                  <a:gd name="T16" fmla="*/ 115 w 169"/>
                  <a:gd name="T17" fmla="*/ 154 h 205"/>
                  <a:gd name="T18" fmla="*/ 115 w 169"/>
                  <a:gd name="T19" fmla="*/ 37 h 205"/>
                  <a:gd name="T20" fmla="*/ 82 w 169"/>
                  <a:gd name="T21" fmla="*/ 12 h 205"/>
                  <a:gd name="T22" fmla="*/ 50 w 169"/>
                  <a:gd name="T23" fmla="*/ 40 h 205"/>
                  <a:gd name="T24" fmla="*/ 40 w 169"/>
                  <a:gd name="T25" fmla="*/ 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205">
                    <a:moveTo>
                      <a:pt x="0" y="95"/>
                    </a:moveTo>
                    <a:cubicBezTo>
                      <a:pt x="0" y="40"/>
                      <a:pt x="37" y="0"/>
                      <a:pt x="87" y="2"/>
                    </a:cubicBezTo>
                    <a:cubicBezTo>
                      <a:pt x="132" y="3"/>
                      <a:pt x="164" y="40"/>
                      <a:pt x="166" y="93"/>
                    </a:cubicBezTo>
                    <a:cubicBezTo>
                      <a:pt x="169" y="159"/>
                      <a:pt x="112" y="205"/>
                      <a:pt x="54" y="183"/>
                    </a:cubicBezTo>
                    <a:cubicBezTo>
                      <a:pt x="22" y="171"/>
                      <a:pt x="0" y="135"/>
                      <a:pt x="0" y="95"/>
                    </a:cubicBezTo>
                    <a:close/>
                    <a:moveTo>
                      <a:pt x="40" y="95"/>
                    </a:moveTo>
                    <a:cubicBezTo>
                      <a:pt x="43" y="114"/>
                      <a:pt x="45" y="133"/>
                      <a:pt x="50" y="152"/>
                    </a:cubicBezTo>
                    <a:cubicBezTo>
                      <a:pt x="54" y="167"/>
                      <a:pt x="65" y="179"/>
                      <a:pt x="83" y="179"/>
                    </a:cubicBezTo>
                    <a:cubicBezTo>
                      <a:pt x="100" y="179"/>
                      <a:pt x="110" y="169"/>
                      <a:pt x="115" y="154"/>
                    </a:cubicBezTo>
                    <a:cubicBezTo>
                      <a:pt x="129" y="115"/>
                      <a:pt x="129" y="75"/>
                      <a:pt x="115" y="37"/>
                    </a:cubicBezTo>
                    <a:cubicBezTo>
                      <a:pt x="110" y="22"/>
                      <a:pt x="99" y="11"/>
                      <a:pt x="82" y="12"/>
                    </a:cubicBezTo>
                    <a:cubicBezTo>
                      <a:pt x="64" y="12"/>
                      <a:pt x="54" y="24"/>
                      <a:pt x="50" y="40"/>
                    </a:cubicBezTo>
                    <a:cubicBezTo>
                      <a:pt x="45" y="57"/>
                      <a:pt x="43" y="76"/>
                      <a:pt x="4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id="{EBD83CE7-C4C9-43FF-9A09-EE466F296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188" y="4916487"/>
                <a:ext cx="477838" cy="576263"/>
              </a:xfrm>
              <a:custGeom>
                <a:avLst/>
                <a:gdLst>
                  <a:gd name="T0" fmla="*/ 134 w 145"/>
                  <a:gd name="T1" fmla="*/ 0 h 175"/>
                  <a:gd name="T2" fmla="*/ 134 w 145"/>
                  <a:gd name="T3" fmla="*/ 48 h 175"/>
                  <a:gd name="T4" fmla="*/ 130 w 145"/>
                  <a:gd name="T5" fmla="*/ 49 h 175"/>
                  <a:gd name="T6" fmla="*/ 123 w 145"/>
                  <a:gd name="T7" fmla="*/ 33 h 175"/>
                  <a:gd name="T8" fmla="*/ 98 w 145"/>
                  <a:gd name="T9" fmla="*/ 10 h 175"/>
                  <a:gd name="T10" fmla="*/ 59 w 145"/>
                  <a:gd name="T11" fmla="*/ 39 h 175"/>
                  <a:gd name="T12" fmla="*/ 59 w 145"/>
                  <a:gd name="T13" fmla="*/ 77 h 175"/>
                  <a:gd name="T14" fmla="*/ 101 w 145"/>
                  <a:gd name="T15" fmla="*/ 43 h 175"/>
                  <a:gd name="T16" fmla="*/ 101 w 145"/>
                  <a:gd name="T17" fmla="*/ 126 h 175"/>
                  <a:gd name="T18" fmla="*/ 59 w 145"/>
                  <a:gd name="T19" fmla="*/ 91 h 175"/>
                  <a:gd name="T20" fmla="*/ 60 w 145"/>
                  <a:gd name="T21" fmla="*/ 153 h 175"/>
                  <a:gd name="T22" fmla="*/ 76 w 145"/>
                  <a:gd name="T23" fmla="*/ 166 h 175"/>
                  <a:gd name="T24" fmla="*/ 130 w 145"/>
                  <a:gd name="T25" fmla="*/ 139 h 175"/>
                  <a:gd name="T26" fmla="*/ 140 w 145"/>
                  <a:gd name="T27" fmla="*/ 122 h 175"/>
                  <a:gd name="T28" fmla="*/ 145 w 145"/>
                  <a:gd name="T29" fmla="*/ 123 h 175"/>
                  <a:gd name="T30" fmla="*/ 137 w 145"/>
                  <a:gd name="T31" fmla="*/ 170 h 175"/>
                  <a:gd name="T32" fmla="*/ 127 w 145"/>
                  <a:gd name="T33" fmla="*/ 175 h 175"/>
                  <a:gd name="T34" fmla="*/ 4 w 145"/>
                  <a:gd name="T35" fmla="*/ 175 h 175"/>
                  <a:gd name="T36" fmla="*/ 0 w 145"/>
                  <a:gd name="T37" fmla="*/ 171 h 175"/>
                  <a:gd name="T38" fmla="*/ 21 w 145"/>
                  <a:gd name="T39" fmla="*/ 136 h 175"/>
                  <a:gd name="T40" fmla="*/ 21 w 145"/>
                  <a:gd name="T41" fmla="*/ 34 h 175"/>
                  <a:gd name="T42" fmla="*/ 2 w 145"/>
                  <a:gd name="T43" fmla="*/ 0 h 175"/>
                  <a:gd name="T44" fmla="*/ 134 w 145"/>
                  <a:gd name="T4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75">
                    <a:moveTo>
                      <a:pt x="134" y="0"/>
                    </a:moveTo>
                    <a:cubicBezTo>
                      <a:pt x="134" y="17"/>
                      <a:pt x="134" y="32"/>
                      <a:pt x="134" y="48"/>
                    </a:cubicBezTo>
                    <a:cubicBezTo>
                      <a:pt x="133" y="48"/>
                      <a:pt x="131" y="49"/>
                      <a:pt x="130" y="49"/>
                    </a:cubicBezTo>
                    <a:cubicBezTo>
                      <a:pt x="128" y="44"/>
                      <a:pt x="127" y="37"/>
                      <a:pt x="123" y="33"/>
                    </a:cubicBezTo>
                    <a:cubicBezTo>
                      <a:pt x="116" y="24"/>
                      <a:pt x="108" y="14"/>
                      <a:pt x="98" y="10"/>
                    </a:cubicBezTo>
                    <a:cubicBezTo>
                      <a:pt x="67" y="0"/>
                      <a:pt x="59" y="7"/>
                      <a:pt x="59" y="39"/>
                    </a:cubicBezTo>
                    <a:cubicBezTo>
                      <a:pt x="59" y="52"/>
                      <a:pt x="59" y="64"/>
                      <a:pt x="59" y="77"/>
                    </a:cubicBezTo>
                    <a:cubicBezTo>
                      <a:pt x="89" y="83"/>
                      <a:pt x="90" y="59"/>
                      <a:pt x="101" y="43"/>
                    </a:cubicBezTo>
                    <a:cubicBezTo>
                      <a:pt x="101" y="71"/>
                      <a:pt x="101" y="98"/>
                      <a:pt x="101" y="126"/>
                    </a:cubicBezTo>
                    <a:cubicBezTo>
                      <a:pt x="91" y="110"/>
                      <a:pt x="89" y="87"/>
                      <a:pt x="59" y="91"/>
                    </a:cubicBezTo>
                    <a:cubicBezTo>
                      <a:pt x="59" y="111"/>
                      <a:pt x="58" y="132"/>
                      <a:pt x="60" y="153"/>
                    </a:cubicBezTo>
                    <a:cubicBezTo>
                      <a:pt x="61" y="158"/>
                      <a:pt x="70" y="165"/>
                      <a:pt x="76" y="166"/>
                    </a:cubicBezTo>
                    <a:cubicBezTo>
                      <a:pt x="99" y="167"/>
                      <a:pt x="118" y="159"/>
                      <a:pt x="130" y="139"/>
                    </a:cubicBezTo>
                    <a:cubicBezTo>
                      <a:pt x="133" y="133"/>
                      <a:pt x="137" y="128"/>
                      <a:pt x="140" y="122"/>
                    </a:cubicBezTo>
                    <a:cubicBezTo>
                      <a:pt x="142" y="123"/>
                      <a:pt x="143" y="123"/>
                      <a:pt x="145" y="123"/>
                    </a:cubicBezTo>
                    <a:cubicBezTo>
                      <a:pt x="142" y="139"/>
                      <a:pt x="140" y="155"/>
                      <a:pt x="137" y="170"/>
                    </a:cubicBezTo>
                    <a:cubicBezTo>
                      <a:pt x="136" y="172"/>
                      <a:pt x="131" y="175"/>
                      <a:pt x="127" y="175"/>
                    </a:cubicBezTo>
                    <a:cubicBezTo>
                      <a:pt x="86" y="175"/>
                      <a:pt x="45" y="175"/>
                      <a:pt x="4" y="175"/>
                    </a:cubicBezTo>
                    <a:cubicBezTo>
                      <a:pt x="3" y="175"/>
                      <a:pt x="2" y="173"/>
                      <a:pt x="0" y="171"/>
                    </a:cubicBezTo>
                    <a:cubicBezTo>
                      <a:pt x="20" y="167"/>
                      <a:pt x="21" y="152"/>
                      <a:pt x="21" y="136"/>
                    </a:cubicBezTo>
                    <a:cubicBezTo>
                      <a:pt x="20" y="102"/>
                      <a:pt x="20" y="68"/>
                      <a:pt x="21" y="34"/>
                    </a:cubicBezTo>
                    <a:cubicBezTo>
                      <a:pt x="21" y="19"/>
                      <a:pt x="20" y="6"/>
                      <a:pt x="2" y="0"/>
                    </a:cubicBezTo>
                    <a:cubicBezTo>
                      <a:pt x="45" y="0"/>
                      <a:pt x="89" y="0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9" name="Freeform 20">
                <a:extLst>
                  <a:ext uri="{FF2B5EF4-FFF2-40B4-BE49-F238E27FC236}">
                    <a16:creationId xmlns:a16="http://schemas.microsoft.com/office/drawing/2014/main" id="{290CD51F-9C5E-4B73-92FE-0F2ACC3C9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00" y="4886325"/>
                <a:ext cx="517525" cy="625475"/>
              </a:xfrm>
              <a:custGeom>
                <a:avLst/>
                <a:gdLst>
                  <a:gd name="T0" fmla="*/ 136 w 157"/>
                  <a:gd name="T1" fmla="*/ 190 h 190"/>
                  <a:gd name="T2" fmla="*/ 32 w 157"/>
                  <a:gd name="T3" fmla="*/ 49 h 190"/>
                  <a:gd name="T4" fmla="*/ 33 w 157"/>
                  <a:gd name="T5" fmla="*/ 161 h 190"/>
                  <a:gd name="T6" fmla="*/ 51 w 157"/>
                  <a:gd name="T7" fmla="*/ 183 h 190"/>
                  <a:gd name="T8" fmla="*/ 1 w 157"/>
                  <a:gd name="T9" fmla="*/ 183 h 190"/>
                  <a:gd name="T10" fmla="*/ 20 w 157"/>
                  <a:gd name="T11" fmla="*/ 145 h 190"/>
                  <a:gd name="T12" fmla="*/ 20 w 157"/>
                  <a:gd name="T13" fmla="*/ 63 h 190"/>
                  <a:gd name="T14" fmla="*/ 0 w 157"/>
                  <a:gd name="T15" fmla="*/ 12 h 190"/>
                  <a:gd name="T16" fmla="*/ 66 w 157"/>
                  <a:gd name="T17" fmla="*/ 29 h 190"/>
                  <a:gd name="T18" fmla="*/ 130 w 157"/>
                  <a:gd name="T19" fmla="*/ 116 h 190"/>
                  <a:gd name="T20" fmla="*/ 129 w 157"/>
                  <a:gd name="T21" fmla="*/ 32 h 190"/>
                  <a:gd name="T22" fmla="*/ 112 w 157"/>
                  <a:gd name="T23" fmla="*/ 9 h 190"/>
                  <a:gd name="T24" fmla="*/ 157 w 157"/>
                  <a:gd name="T25" fmla="*/ 9 h 190"/>
                  <a:gd name="T26" fmla="*/ 142 w 157"/>
                  <a:gd name="T27" fmla="*/ 47 h 190"/>
                  <a:gd name="T28" fmla="*/ 142 w 157"/>
                  <a:gd name="T29" fmla="*/ 171 h 190"/>
                  <a:gd name="T30" fmla="*/ 141 w 157"/>
                  <a:gd name="T31" fmla="*/ 188 h 190"/>
                  <a:gd name="T32" fmla="*/ 136 w 157"/>
                  <a:gd name="T3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90">
                    <a:moveTo>
                      <a:pt x="136" y="190"/>
                    </a:moveTo>
                    <a:cubicBezTo>
                      <a:pt x="102" y="145"/>
                      <a:pt x="69" y="99"/>
                      <a:pt x="32" y="49"/>
                    </a:cubicBezTo>
                    <a:cubicBezTo>
                      <a:pt x="32" y="90"/>
                      <a:pt x="31" y="125"/>
                      <a:pt x="33" y="161"/>
                    </a:cubicBezTo>
                    <a:cubicBezTo>
                      <a:pt x="33" y="168"/>
                      <a:pt x="44" y="175"/>
                      <a:pt x="51" y="183"/>
                    </a:cubicBezTo>
                    <a:cubicBezTo>
                      <a:pt x="35" y="183"/>
                      <a:pt x="18" y="183"/>
                      <a:pt x="1" y="183"/>
                    </a:cubicBezTo>
                    <a:cubicBezTo>
                      <a:pt x="20" y="175"/>
                      <a:pt x="20" y="161"/>
                      <a:pt x="20" y="145"/>
                    </a:cubicBezTo>
                    <a:cubicBezTo>
                      <a:pt x="20" y="117"/>
                      <a:pt x="19" y="90"/>
                      <a:pt x="20" y="63"/>
                    </a:cubicBezTo>
                    <a:cubicBezTo>
                      <a:pt x="20" y="43"/>
                      <a:pt x="21" y="24"/>
                      <a:pt x="0" y="12"/>
                    </a:cubicBezTo>
                    <a:cubicBezTo>
                      <a:pt x="30" y="0"/>
                      <a:pt x="49" y="5"/>
                      <a:pt x="66" y="29"/>
                    </a:cubicBezTo>
                    <a:cubicBezTo>
                      <a:pt x="86" y="56"/>
                      <a:pt x="107" y="84"/>
                      <a:pt x="130" y="116"/>
                    </a:cubicBezTo>
                    <a:cubicBezTo>
                      <a:pt x="130" y="84"/>
                      <a:pt x="132" y="58"/>
                      <a:pt x="129" y="32"/>
                    </a:cubicBezTo>
                    <a:cubicBezTo>
                      <a:pt x="129" y="24"/>
                      <a:pt x="119" y="17"/>
                      <a:pt x="112" y="9"/>
                    </a:cubicBezTo>
                    <a:cubicBezTo>
                      <a:pt x="127" y="9"/>
                      <a:pt x="142" y="9"/>
                      <a:pt x="157" y="9"/>
                    </a:cubicBezTo>
                    <a:cubicBezTo>
                      <a:pt x="140" y="18"/>
                      <a:pt x="142" y="33"/>
                      <a:pt x="142" y="47"/>
                    </a:cubicBezTo>
                    <a:cubicBezTo>
                      <a:pt x="142" y="89"/>
                      <a:pt x="142" y="130"/>
                      <a:pt x="142" y="171"/>
                    </a:cubicBezTo>
                    <a:cubicBezTo>
                      <a:pt x="142" y="177"/>
                      <a:pt x="141" y="183"/>
                      <a:pt x="141" y="188"/>
                    </a:cubicBezTo>
                    <a:cubicBezTo>
                      <a:pt x="139" y="189"/>
                      <a:pt x="138" y="189"/>
                      <a:pt x="136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5A4C78AE-5CBD-4882-9CA1-341B2CCB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9325" y="4916487"/>
                <a:ext cx="471488" cy="573088"/>
              </a:xfrm>
              <a:custGeom>
                <a:avLst/>
                <a:gdLst>
                  <a:gd name="T0" fmla="*/ 56 w 143"/>
                  <a:gd name="T1" fmla="*/ 78 h 174"/>
                  <a:gd name="T2" fmla="*/ 98 w 143"/>
                  <a:gd name="T3" fmla="*/ 44 h 174"/>
                  <a:gd name="T4" fmla="*/ 98 w 143"/>
                  <a:gd name="T5" fmla="*/ 130 h 174"/>
                  <a:gd name="T6" fmla="*/ 56 w 143"/>
                  <a:gd name="T7" fmla="*/ 91 h 174"/>
                  <a:gd name="T8" fmla="*/ 57 w 143"/>
                  <a:gd name="T9" fmla="*/ 151 h 174"/>
                  <a:gd name="T10" fmla="*/ 74 w 143"/>
                  <a:gd name="T11" fmla="*/ 166 h 174"/>
                  <a:gd name="T12" fmla="*/ 128 w 143"/>
                  <a:gd name="T13" fmla="*/ 139 h 174"/>
                  <a:gd name="T14" fmla="*/ 143 w 143"/>
                  <a:gd name="T15" fmla="*/ 123 h 174"/>
                  <a:gd name="T16" fmla="*/ 134 w 143"/>
                  <a:gd name="T17" fmla="*/ 174 h 174"/>
                  <a:gd name="T18" fmla="*/ 0 w 143"/>
                  <a:gd name="T19" fmla="*/ 174 h 174"/>
                  <a:gd name="T20" fmla="*/ 19 w 143"/>
                  <a:gd name="T21" fmla="*/ 131 h 174"/>
                  <a:gd name="T22" fmla="*/ 19 w 143"/>
                  <a:gd name="T23" fmla="*/ 35 h 174"/>
                  <a:gd name="T24" fmla="*/ 0 w 143"/>
                  <a:gd name="T25" fmla="*/ 0 h 174"/>
                  <a:gd name="T26" fmla="*/ 132 w 143"/>
                  <a:gd name="T27" fmla="*/ 0 h 174"/>
                  <a:gd name="T28" fmla="*/ 132 w 143"/>
                  <a:gd name="T29" fmla="*/ 48 h 174"/>
                  <a:gd name="T30" fmla="*/ 128 w 143"/>
                  <a:gd name="T31" fmla="*/ 49 h 174"/>
                  <a:gd name="T32" fmla="*/ 123 w 143"/>
                  <a:gd name="T33" fmla="*/ 36 h 174"/>
                  <a:gd name="T34" fmla="*/ 65 w 143"/>
                  <a:gd name="T35" fmla="*/ 9 h 174"/>
                  <a:gd name="T36" fmla="*/ 57 w 143"/>
                  <a:gd name="T37" fmla="*/ 20 h 174"/>
                  <a:gd name="T38" fmla="*/ 56 w 143"/>
                  <a:gd name="T39" fmla="*/ 30 h 174"/>
                  <a:gd name="T40" fmla="*/ 56 w 143"/>
                  <a:gd name="T41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74">
                    <a:moveTo>
                      <a:pt x="56" y="78"/>
                    </a:moveTo>
                    <a:cubicBezTo>
                      <a:pt x="86" y="82"/>
                      <a:pt x="88" y="60"/>
                      <a:pt x="98" y="44"/>
                    </a:cubicBezTo>
                    <a:cubicBezTo>
                      <a:pt x="98" y="71"/>
                      <a:pt x="98" y="98"/>
                      <a:pt x="98" y="130"/>
                    </a:cubicBezTo>
                    <a:cubicBezTo>
                      <a:pt x="88" y="110"/>
                      <a:pt x="87" y="86"/>
                      <a:pt x="56" y="91"/>
                    </a:cubicBezTo>
                    <a:cubicBezTo>
                      <a:pt x="56" y="111"/>
                      <a:pt x="55" y="131"/>
                      <a:pt x="57" y="151"/>
                    </a:cubicBezTo>
                    <a:cubicBezTo>
                      <a:pt x="58" y="157"/>
                      <a:pt x="68" y="165"/>
                      <a:pt x="74" y="166"/>
                    </a:cubicBezTo>
                    <a:cubicBezTo>
                      <a:pt x="97" y="168"/>
                      <a:pt x="116" y="159"/>
                      <a:pt x="128" y="139"/>
                    </a:cubicBezTo>
                    <a:cubicBezTo>
                      <a:pt x="132" y="133"/>
                      <a:pt x="135" y="127"/>
                      <a:pt x="143" y="123"/>
                    </a:cubicBezTo>
                    <a:cubicBezTo>
                      <a:pt x="140" y="140"/>
                      <a:pt x="137" y="157"/>
                      <a:pt x="134" y="174"/>
                    </a:cubicBezTo>
                    <a:cubicBezTo>
                      <a:pt x="89" y="174"/>
                      <a:pt x="45" y="174"/>
                      <a:pt x="0" y="174"/>
                    </a:cubicBezTo>
                    <a:cubicBezTo>
                      <a:pt x="24" y="166"/>
                      <a:pt x="19" y="147"/>
                      <a:pt x="19" y="131"/>
                    </a:cubicBezTo>
                    <a:cubicBezTo>
                      <a:pt x="19" y="99"/>
                      <a:pt x="19" y="67"/>
                      <a:pt x="19" y="35"/>
                    </a:cubicBezTo>
                    <a:cubicBezTo>
                      <a:pt x="19" y="20"/>
                      <a:pt x="19" y="6"/>
                      <a:pt x="0" y="0"/>
                    </a:cubicBezTo>
                    <a:cubicBezTo>
                      <a:pt x="44" y="0"/>
                      <a:pt x="87" y="0"/>
                      <a:pt x="132" y="0"/>
                    </a:cubicBezTo>
                    <a:cubicBezTo>
                      <a:pt x="132" y="16"/>
                      <a:pt x="132" y="32"/>
                      <a:pt x="132" y="48"/>
                    </a:cubicBezTo>
                    <a:cubicBezTo>
                      <a:pt x="131" y="49"/>
                      <a:pt x="130" y="49"/>
                      <a:pt x="128" y="49"/>
                    </a:cubicBezTo>
                    <a:cubicBezTo>
                      <a:pt x="127" y="45"/>
                      <a:pt x="124" y="40"/>
                      <a:pt x="123" y="36"/>
                    </a:cubicBezTo>
                    <a:cubicBezTo>
                      <a:pt x="114" y="13"/>
                      <a:pt x="87" y="0"/>
                      <a:pt x="65" y="9"/>
                    </a:cubicBezTo>
                    <a:cubicBezTo>
                      <a:pt x="62" y="10"/>
                      <a:pt x="59" y="16"/>
                      <a:pt x="57" y="20"/>
                    </a:cubicBezTo>
                    <a:cubicBezTo>
                      <a:pt x="55" y="23"/>
                      <a:pt x="56" y="27"/>
                      <a:pt x="56" y="30"/>
                    </a:cubicBezTo>
                    <a:cubicBezTo>
                      <a:pt x="56" y="46"/>
                      <a:pt x="56" y="62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6C424B54-C18E-4CB2-B4A7-7DEA45E3D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9200" y="4889500"/>
                <a:ext cx="531813" cy="622300"/>
              </a:xfrm>
              <a:custGeom>
                <a:avLst/>
                <a:gdLst>
                  <a:gd name="T0" fmla="*/ 3 w 161"/>
                  <a:gd name="T1" fmla="*/ 9 h 189"/>
                  <a:gd name="T2" fmla="*/ 72 w 161"/>
                  <a:gd name="T3" fmla="*/ 30 h 189"/>
                  <a:gd name="T4" fmla="*/ 132 w 161"/>
                  <a:gd name="T5" fmla="*/ 113 h 189"/>
                  <a:gd name="T6" fmla="*/ 131 w 161"/>
                  <a:gd name="T7" fmla="*/ 25 h 189"/>
                  <a:gd name="T8" fmla="*/ 113 w 161"/>
                  <a:gd name="T9" fmla="*/ 8 h 189"/>
                  <a:gd name="T10" fmla="*/ 161 w 161"/>
                  <a:gd name="T11" fmla="*/ 8 h 189"/>
                  <a:gd name="T12" fmla="*/ 145 w 161"/>
                  <a:gd name="T13" fmla="*/ 51 h 189"/>
                  <a:gd name="T14" fmla="*/ 145 w 161"/>
                  <a:gd name="T15" fmla="*/ 186 h 189"/>
                  <a:gd name="T16" fmla="*/ 139 w 161"/>
                  <a:gd name="T17" fmla="*/ 189 h 189"/>
                  <a:gd name="T18" fmla="*/ 38 w 161"/>
                  <a:gd name="T19" fmla="*/ 52 h 189"/>
                  <a:gd name="T20" fmla="*/ 34 w 161"/>
                  <a:gd name="T21" fmla="*/ 54 h 189"/>
                  <a:gd name="T22" fmla="*/ 35 w 161"/>
                  <a:gd name="T23" fmla="*/ 155 h 189"/>
                  <a:gd name="T24" fmla="*/ 52 w 161"/>
                  <a:gd name="T25" fmla="*/ 181 h 189"/>
                  <a:gd name="T26" fmla="*/ 0 w 161"/>
                  <a:gd name="T27" fmla="*/ 181 h 189"/>
                  <a:gd name="T28" fmla="*/ 23 w 161"/>
                  <a:gd name="T29" fmla="*/ 135 h 189"/>
                  <a:gd name="T30" fmla="*/ 23 w 161"/>
                  <a:gd name="T31" fmla="*/ 67 h 189"/>
                  <a:gd name="T32" fmla="*/ 3 w 161"/>
                  <a:gd name="T33" fmla="*/ 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9">
                    <a:moveTo>
                      <a:pt x="3" y="9"/>
                    </a:moveTo>
                    <a:cubicBezTo>
                      <a:pt x="31" y="5"/>
                      <a:pt x="55" y="0"/>
                      <a:pt x="72" y="30"/>
                    </a:cubicBezTo>
                    <a:cubicBezTo>
                      <a:pt x="88" y="58"/>
                      <a:pt x="110" y="83"/>
                      <a:pt x="132" y="113"/>
                    </a:cubicBezTo>
                    <a:cubicBezTo>
                      <a:pt x="132" y="81"/>
                      <a:pt x="133" y="53"/>
                      <a:pt x="131" y="25"/>
                    </a:cubicBezTo>
                    <a:cubicBezTo>
                      <a:pt x="131" y="20"/>
                      <a:pt x="121" y="15"/>
                      <a:pt x="113" y="8"/>
                    </a:cubicBezTo>
                    <a:cubicBezTo>
                      <a:pt x="130" y="8"/>
                      <a:pt x="146" y="8"/>
                      <a:pt x="161" y="8"/>
                    </a:cubicBezTo>
                    <a:cubicBezTo>
                      <a:pt x="141" y="17"/>
                      <a:pt x="144" y="35"/>
                      <a:pt x="145" y="51"/>
                    </a:cubicBezTo>
                    <a:cubicBezTo>
                      <a:pt x="145" y="96"/>
                      <a:pt x="145" y="141"/>
                      <a:pt x="145" y="186"/>
                    </a:cubicBezTo>
                    <a:cubicBezTo>
                      <a:pt x="143" y="187"/>
                      <a:pt x="141" y="188"/>
                      <a:pt x="139" y="189"/>
                    </a:cubicBezTo>
                    <a:cubicBezTo>
                      <a:pt x="105" y="143"/>
                      <a:pt x="72" y="98"/>
                      <a:pt x="38" y="52"/>
                    </a:cubicBezTo>
                    <a:cubicBezTo>
                      <a:pt x="37" y="53"/>
                      <a:pt x="35" y="53"/>
                      <a:pt x="34" y="54"/>
                    </a:cubicBezTo>
                    <a:cubicBezTo>
                      <a:pt x="34" y="88"/>
                      <a:pt x="33" y="121"/>
                      <a:pt x="35" y="155"/>
                    </a:cubicBezTo>
                    <a:cubicBezTo>
                      <a:pt x="35" y="164"/>
                      <a:pt x="45" y="172"/>
                      <a:pt x="52" y="181"/>
                    </a:cubicBezTo>
                    <a:cubicBezTo>
                      <a:pt x="39" y="181"/>
                      <a:pt x="23" y="181"/>
                      <a:pt x="0" y="181"/>
                    </a:cubicBezTo>
                    <a:cubicBezTo>
                      <a:pt x="28" y="172"/>
                      <a:pt x="23" y="152"/>
                      <a:pt x="23" y="135"/>
                    </a:cubicBezTo>
                    <a:cubicBezTo>
                      <a:pt x="23" y="112"/>
                      <a:pt x="23" y="89"/>
                      <a:pt x="23" y="67"/>
                    </a:cubicBezTo>
                    <a:cubicBezTo>
                      <a:pt x="23" y="46"/>
                      <a:pt x="27" y="24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75EFE485-3A16-4864-8BD6-5C9D9A02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113" y="4889500"/>
                <a:ext cx="560388" cy="619125"/>
              </a:xfrm>
              <a:custGeom>
                <a:avLst/>
                <a:gdLst>
                  <a:gd name="T0" fmla="*/ 139 w 170"/>
                  <a:gd name="T1" fmla="*/ 188 h 188"/>
                  <a:gd name="T2" fmla="*/ 36 w 170"/>
                  <a:gd name="T3" fmla="*/ 49 h 188"/>
                  <a:gd name="T4" fmla="*/ 37 w 170"/>
                  <a:gd name="T5" fmla="*/ 162 h 188"/>
                  <a:gd name="T6" fmla="*/ 48 w 170"/>
                  <a:gd name="T7" fmla="*/ 181 h 188"/>
                  <a:gd name="T8" fmla="*/ 6 w 170"/>
                  <a:gd name="T9" fmla="*/ 181 h 188"/>
                  <a:gd name="T10" fmla="*/ 24 w 170"/>
                  <a:gd name="T11" fmla="*/ 144 h 188"/>
                  <a:gd name="T12" fmla="*/ 24 w 170"/>
                  <a:gd name="T13" fmla="*/ 66 h 188"/>
                  <a:gd name="T14" fmla="*/ 0 w 170"/>
                  <a:gd name="T15" fmla="*/ 10 h 188"/>
                  <a:gd name="T16" fmla="*/ 72 w 170"/>
                  <a:gd name="T17" fmla="*/ 32 h 188"/>
                  <a:gd name="T18" fmla="*/ 133 w 170"/>
                  <a:gd name="T19" fmla="*/ 113 h 188"/>
                  <a:gd name="T20" fmla="*/ 132 w 170"/>
                  <a:gd name="T21" fmla="*/ 27 h 188"/>
                  <a:gd name="T22" fmla="*/ 115 w 170"/>
                  <a:gd name="T23" fmla="*/ 8 h 188"/>
                  <a:gd name="T24" fmla="*/ 170 w 170"/>
                  <a:gd name="T25" fmla="*/ 8 h 188"/>
                  <a:gd name="T26" fmla="*/ 145 w 170"/>
                  <a:gd name="T27" fmla="*/ 57 h 188"/>
                  <a:gd name="T28" fmla="*/ 145 w 170"/>
                  <a:gd name="T29" fmla="*/ 167 h 188"/>
                  <a:gd name="T30" fmla="*/ 144 w 170"/>
                  <a:gd name="T31" fmla="*/ 186 h 188"/>
                  <a:gd name="T32" fmla="*/ 139 w 170"/>
                  <a:gd name="T3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88">
                    <a:moveTo>
                      <a:pt x="139" y="188"/>
                    </a:moveTo>
                    <a:cubicBezTo>
                      <a:pt x="106" y="143"/>
                      <a:pt x="73" y="98"/>
                      <a:pt x="36" y="49"/>
                    </a:cubicBezTo>
                    <a:cubicBezTo>
                      <a:pt x="36" y="90"/>
                      <a:pt x="36" y="126"/>
                      <a:pt x="37" y="162"/>
                    </a:cubicBezTo>
                    <a:cubicBezTo>
                      <a:pt x="37" y="169"/>
                      <a:pt x="45" y="176"/>
                      <a:pt x="48" y="181"/>
                    </a:cubicBezTo>
                    <a:cubicBezTo>
                      <a:pt x="38" y="181"/>
                      <a:pt x="22" y="181"/>
                      <a:pt x="6" y="181"/>
                    </a:cubicBezTo>
                    <a:cubicBezTo>
                      <a:pt x="24" y="174"/>
                      <a:pt x="25" y="160"/>
                      <a:pt x="24" y="144"/>
                    </a:cubicBezTo>
                    <a:cubicBezTo>
                      <a:pt x="24" y="118"/>
                      <a:pt x="24" y="92"/>
                      <a:pt x="24" y="66"/>
                    </a:cubicBezTo>
                    <a:cubicBezTo>
                      <a:pt x="25" y="45"/>
                      <a:pt x="28" y="23"/>
                      <a:pt x="0" y="10"/>
                    </a:cubicBezTo>
                    <a:cubicBezTo>
                      <a:pt x="42" y="0"/>
                      <a:pt x="52" y="4"/>
                      <a:pt x="72" y="32"/>
                    </a:cubicBezTo>
                    <a:cubicBezTo>
                      <a:pt x="92" y="58"/>
                      <a:pt x="111" y="84"/>
                      <a:pt x="133" y="113"/>
                    </a:cubicBezTo>
                    <a:cubicBezTo>
                      <a:pt x="133" y="82"/>
                      <a:pt x="134" y="55"/>
                      <a:pt x="132" y="27"/>
                    </a:cubicBezTo>
                    <a:cubicBezTo>
                      <a:pt x="132" y="21"/>
                      <a:pt x="122" y="16"/>
                      <a:pt x="115" y="8"/>
                    </a:cubicBezTo>
                    <a:cubicBezTo>
                      <a:pt x="131" y="8"/>
                      <a:pt x="146" y="8"/>
                      <a:pt x="170" y="8"/>
                    </a:cubicBezTo>
                    <a:cubicBezTo>
                      <a:pt x="139" y="19"/>
                      <a:pt x="145" y="39"/>
                      <a:pt x="145" y="57"/>
                    </a:cubicBezTo>
                    <a:cubicBezTo>
                      <a:pt x="145" y="94"/>
                      <a:pt x="145" y="131"/>
                      <a:pt x="145" y="167"/>
                    </a:cubicBezTo>
                    <a:cubicBezTo>
                      <a:pt x="145" y="174"/>
                      <a:pt x="144" y="180"/>
                      <a:pt x="144" y="186"/>
                    </a:cubicBezTo>
                    <a:cubicBezTo>
                      <a:pt x="142" y="187"/>
                      <a:pt x="140" y="187"/>
                      <a:pt x="139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4E545FCC-882D-4EB5-9281-84B09162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00" y="4889500"/>
                <a:ext cx="523875" cy="622300"/>
              </a:xfrm>
              <a:custGeom>
                <a:avLst/>
                <a:gdLst>
                  <a:gd name="T0" fmla="*/ 131 w 159"/>
                  <a:gd name="T1" fmla="*/ 108 h 189"/>
                  <a:gd name="T2" fmla="*/ 131 w 159"/>
                  <a:gd name="T3" fmla="*/ 34 h 189"/>
                  <a:gd name="T4" fmla="*/ 115 w 159"/>
                  <a:gd name="T5" fmla="*/ 8 h 189"/>
                  <a:gd name="T6" fmla="*/ 159 w 159"/>
                  <a:gd name="T7" fmla="*/ 8 h 189"/>
                  <a:gd name="T8" fmla="*/ 143 w 159"/>
                  <a:gd name="T9" fmla="*/ 49 h 189"/>
                  <a:gd name="T10" fmla="*/ 143 w 159"/>
                  <a:gd name="T11" fmla="*/ 186 h 189"/>
                  <a:gd name="T12" fmla="*/ 138 w 159"/>
                  <a:gd name="T13" fmla="*/ 189 h 189"/>
                  <a:gd name="T14" fmla="*/ 32 w 159"/>
                  <a:gd name="T15" fmla="*/ 47 h 189"/>
                  <a:gd name="T16" fmla="*/ 33 w 159"/>
                  <a:gd name="T17" fmla="*/ 159 h 189"/>
                  <a:gd name="T18" fmla="*/ 52 w 159"/>
                  <a:gd name="T19" fmla="*/ 181 h 189"/>
                  <a:gd name="T20" fmla="*/ 4 w 159"/>
                  <a:gd name="T21" fmla="*/ 181 h 189"/>
                  <a:gd name="T22" fmla="*/ 22 w 159"/>
                  <a:gd name="T23" fmla="*/ 143 h 189"/>
                  <a:gd name="T24" fmla="*/ 22 w 159"/>
                  <a:gd name="T25" fmla="*/ 67 h 189"/>
                  <a:gd name="T26" fmla="*/ 0 w 159"/>
                  <a:gd name="T27" fmla="*/ 11 h 189"/>
                  <a:gd name="T28" fmla="*/ 67 w 159"/>
                  <a:gd name="T29" fmla="*/ 28 h 189"/>
                  <a:gd name="T30" fmla="*/ 127 w 159"/>
                  <a:gd name="T31" fmla="*/ 109 h 189"/>
                  <a:gd name="T32" fmla="*/ 131 w 159"/>
                  <a:gd name="T33" fmla="*/ 10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" h="189">
                    <a:moveTo>
                      <a:pt x="131" y="108"/>
                    </a:moveTo>
                    <a:cubicBezTo>
                      <a:pt x="131" y="83"/>
                      <a:pt x="133" y="59"/>
                      <a:pt x="131" y="34"/>
                    </a:cubicBezTo>
                    <a:cubicBezTo>
                      <a:pt x="130" y="25"/>
                      <a:pt x="121" y="17"/>
                      <a:pt x="115" y="8"/>
                    </a:cubicBezTo>
                    <a:cubicBezTo>
                      <a:pt x="128" y="8"/>
                      <a:pt x="143" y="8"/>
                      <a:pt x="159" y="8"/>
                    </a:cubicBezTo>
                    <a:cubicBezTo>
                      <a:pt x="140" y="17"/>
                      <a:pt x="143" y="34"/>
                      <a:pt x="143" y="49"/>
                    </a:cubicBezTo>
                    <a:cubicBezTo>
                      <a:pt x="143" y="95"/>
                      <a:pt x="143" y="141"/>
                      <a:pt x="143" y="186"/>
                    </a:cubicBezTo>
                    <a:cubicBezTo>
                      <a:pt x="141" y="187"/>
                      <a:pt x="139" y="188"/>
                      <a:pt x="138" y="189"/>
                    </a:cubicBezTo>
                    <a:cubicBezTo>
                      <a:pt x="104" y="143"/>
                      <a:pt x="70" y="98"/>
                      <a:pt x="32" y="47"/>
                    </a:cubicBezTo>
                    <a:cubicBezTo>
                      <a:pt x="32" y="88"/>
                      <a:pt x="31" y="124"/>
                      <a:pt x="33" y="159"/>
                    </a:cubicBezTo>
                    <a:cubicBezTo>
                      <a:pt x="33" y="166"/>
                      <a:pt x="45" y="173"/>
                      <a:pt x="52" y="181"/>
                    </a:cubicBezTo>
                    <a:cubicBezTo>
                      <a:pt x="36" y="181"/>
                      <a:pt x="20" y="181"/>
                      <a:pt x="4" y="181"/>
                    </a:cubicBezTo>
                    <a:cubicBezTo>
                      <a:pt x="21" y="173"/>
                      <a:pt x="22" y="159"/>
                      <a:pt x="22" y="143"/>
                    </a:cubicBezTo>
                    <a:cubicBezTo>
                      <a:pt x="21" y="118"/>
                      <a:pt x="21" y="93"/>
                      <a:pt x="22" y="67"/>
                    </a:cubicBezTo>
                    <a:cubicBezTo>
                      <a:pt x="22" y="46"/>
                      <a:pt x="25" y="24"/>
                      <a:pt x="0" y="11"/>
                    </a:cubicBezTo>
                    <a:cubicBezTo>
                      <a:pt x="34" y="0"/>
                      <a:pt x="49" y="4"/>
                      <a:pt x="67" y="28"/>
                    </a:cubicBezTo>
                    <a:cubicBezTo>
                      <a:pt x="88" y="55"/>
                      <a:pt x="107" y="82"/>
                      <a:pt x="127" y="109"/>
                    </a:cubicBezTo>
                    <a:cubicBezTo>
                      <a:pt x="129" y="109"/>
                      <a:pt x="130" y="108"/>
                      <a:pt x="1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631AE7D5-29B3-4AAC-A450-5B8A69F3C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438" y="4916487"/>
                <a:ext cx="423863" cy="569913"/>
              </a:xfrm>
              <a:custGeom>
                <a:avLst/>
                <a:gdLst>
                  <a:gd name="T0" fmla="*/ 56 w 129"/>
                  <a:gd name="T1" fmla="*/ 78 h 173"/>
                  <a:gd name="T2" fmla="*/ 96 w 129"/>
                  <a:gd name="T3" fmla="*/ 44 h 173"/>
                  <a:gd name="T4" fmla="*/ 96 w 129"/>
                  <a:gd name="T5" fmla="*/ 130 h 173"/>
                  <a:gd name="T6" fmla="*/ 57 w 129"/>
                  <a:gd name="T7" fmla="*/ 91 h 173"/>
                  <a:gd name="T8" fmla="*/ 58 w 129"/>
                  <a:gd name="T9" fmla="*/ 150 h 173"/>
                  <a:gd name="T10" fmla="*/ 76 w 129"/>
                  <a:gd name="T11" fmla="*/ 173 h 173"/>
                  <a:gd name="T12" fmla="*/ 0 w 129"/>
                  <a:gd name="T13" fmla="*/ 173 h 173"/>
                  <a:gd name="T14" fmla="*/ 19 w 129"/>
                  <a:gd name="T15" fmla="*/ 133 h 173"/>
                  <a:gd name="T16" fmla="*/ 19 w 129"/>
                  <a:gd name="T17" fmla="*/ 37 h 173"/>
                  <a:gd name="T18" fmla="*/ 0 w 129"/>
                  <a:gd name="T19" fmla="*/ 0 h 173"/>
                  <a:gd name="T20" fmla="*/ 129 w 129"/>
                  <a:gd name="T21" fmla="*/ 0 h 173"/>
                  <a:gd name="T22" fmla="*/ 129 w 129"/>
                  <a:gd name="T23" fmla="*/ 47 h 173"/>
                  <a:gd name="T24" fmla="*/ 126 w 129"/>
                  <a:gd name="T25" fmla="*/ 48 h 173"/>
                  <a:gd name="T26" fmla="*/ 120 w 129"/>
                  <a:gd name="T27" fmla="*/ 36 h 173"/>
                  <a:gd name="T28" fmla="*/ 93 w 129"/>
                  <a:gd name="T29" fmla="*/ 10 h 173"/>
                  <a:gd name="T30" fmla="*/ 56 w 129"/>
                  <a:gd name="T31" fmla="*/ 38 h 173"/>
                  <a:gd name="T32" fmla="*/ 56 w 129"/>
                  <a:gd name="T33" fmla="*/ 7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73">
                    <a:moveTo>
                      <a:pt x="56" y="78"/>
                    </a:moveTo>
                    <a:cubicBezTo>
                      <a:pt x="85" y="81"/>
                      <a:pt x="86" y="59"/>
                      <a:pt x="96" y="44"/>
                    </a:cubicBezTo>
                    <a:cubicBezTo>
                      <a:pt x="96" y="71"/>
                      <a:pt x="96" y="98"/>
                      <a:pt x="96" y="130"/>
                    </a:cubicBezTo>
                    <a:cubicBezTo>
                      <a:pt x="86" y="111"/>
                      <a:pt x="85" y="87"/>
                      <a:pt x="57" y="91"/>
                    </a:cubicBezTo>
                    <a:cubicBezTo>
                      <a:pt x="57" y="111"/>
                      <a:pt x="55" y="131"/>
                      <a:pt x="58" y="150"/>
                    </a:cubicBezTo>
                    <a:cubicBezTo>
                      <a:pt x="59" y="159"/>
                      <a:pt x="69" y="166"/>
                      <a:pt x="76" y="173"/>
                    </a:cubicBezTo>
                    <a:cubicBezTo>
                      <a:pt x="53" y="173"/>
                      <a:pt x="27" y="173"/>
                      <a:pt x="0" y="173"/>
                    </a:cubicBezTo>
                    <a:cubicBezTo>
                      <a:pt x="20" y="166"/>
                      <a:pt x="19" y="149"/>
                      <a:pt x="19" y="133"/>
                    </a:cubicBezTo>
                    <a:cubicBezTo>
                      <a:pt x="18" y="101"/>
                      <a:pt x="19" y="69"/>
                      <a:pt x="19" y="37"/>
                    </a:cubicBezTo>
                    <a:cubicBezTo>
                      <a:pt x="19" y="22"/>
                      <a:pt x="20" y="6"/>
                      <a:pt x="0" y="0"/>
                    </a:cubicBezTo>
                    <a:cubicBezTo>
                      <a:pt x="42" y="0"/>
                      <a:pt x="85" y="0"/>
                      <a:pt x="129" y="0"/>
                    </a:cubicBezTo>
                    <a:cubicBezTo>
                      <a:pt x="129" y="16"/>
                      <a:pt x="129" y="31"/>
                      <a:pt x="129" y="47"/>
                    </a:cubicBezTo>
                    <a:cubicBezTo>
                      <a:pt x="128" y="47"/>
                      <a:pt x="127" y="48"/>
                      <a:pt x="126" y="48"/>
                    </a:cubicBezTo>
                    <a:cubicBezTo>
                      <a:pt x="124" y="44"/>
                      <a:pt x="123" y="39"/>
                      <a:pt x="120" y="36"/>
                    </a:cubicBezTo>
                    <a:cubicBezTo>
                      <a:pt x="112" y="27"/>
                      <a:pt x="104" y="14"/>
                      <a:pt x="93" y="10"/>
                    </a:cubicBezTo>
                    <a:cubicBezTo>
                      <a:pt x="64" y="0"/>
                      <a:pt x="56" y="7"/>
                      <a:pt x="56" y="38"/>
                    </a:cubicBezTo>
                    <a:cubicBezTo>
                      <a:pt x="56" y="51"/>
                      <a:pt x="56" y="64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F0DBDC15-28C8-4DE6-9A19-EDF3FBF4F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4913312"/>
                <a:ext cx="498475" cy="601663"/>
              </a:xfrm>
              <a:custGeom>
                <a:avLst/>
                <a:gdLst>
                  <a:gd name="T0" fmla="*/ 105 w 151"/>
                  <a:gd name="T1" fmla="*/ 0 h 183"/>
                  <a:gd name="T2" fmla="*/ 151 w 151"/>
                  <a:gd name="T3" fmla="*/ 0 h 183"/>
                  <a:gd name="T4" fmla="*/ 136 w 151"/>
                  <a:gd name="T5" fmla="*/ 46 h 183"/>
                  <a:gd name="T6" fmla="*/ 132 w 151"/>
                  <a:gd name="T7" fmla="*/ 133 h 183"/>
                  <a:gd name="T8" fmla="*/ 71 w 151"/>
                  <a:gd name="T9" fmla="*/ 182 h 183"/>
                  <a:gd name="T10" fmla="*/ 13 w 151"/>
                  <a:gd name="T11" fmla="*/ 128 h 183"/>
                  <a:gd name="T12" fmla="*/ 12 w 151"/>
                  <a:gd name="T13" fmla="*/ 38 h 183"/>
                  <a:gd name="T14" fmla="*/ 0 w 151"/>
                  <a:gd name="T15" fmla="*/ 1 h 183"/>
                  <a:gd name="T16" fmla="*/ 70 w 151"/>
                  <a:gd name="T17" fmla="*/ 1 h 183"/>
                  <a:gd name="T18" fmla="*/ 50 w 151"/>
                  <a:gd name="T19" fmla="*/ 44 h 183"/>
                  <a:gd name="T20" fmla="*/ 50 w 151"/>
                  <a:gd name="T21" fmla="*/ 126 h 183"/>
                  <a:gd name="T22" fmla="*/ 82 w 151"/>
                  <a:gd name="T23" fmla="*/ 169 h 183"/>
                  <a:gd name="T24" fmla="*/ 122 w 151"/>
                  <a:gd name="T25" fmla="*/ 130 h 183"/>
                  <a:gd name="T26" fmla="*/ 123 w 151"/>
                  <a:gd name="T27" fmla="*/ 27 h 183"/>
                  <a:gd name="T28" fmla="*/ 105 w 151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83">
                    <a:moveTo>
                      <a:pt x="105" y="0"/>
                    </a:moveTo>
                    <a:cubicBezTo>
                      <a:pt x="119" y="0"/>
                      <a:pt x="135" y="0"/>
                      <a:pt x="151" y="0"/>
                    </a:cubicBezTo>
                    <a:cubicBezTo>
                      <a:pt x="131" y="11"/>
                      <a:pt x="136" y="29"/>
                      <a:pt x="136" y="46"/>
                    </a:cubicBezTo>
                    <a:cubicBezTo>
                      <a:pt x="135" y="75"/>
                      <a:pt x="136" y="104"/>
                      <a:pt x="132" y="133"/>
                    </a:cubicBezTo>
                    <a:cubicBezTo>
                      <a:pt x="129" y="167"/>
                      <a:pt x="106" y="183"/>
                      <a:pt x="71" y="182"/>
                    </a:cubicBezTo>
                    <a:cubicBezTo>
                      <a:pt x="36" y="180"/>
                      <a:pt x="15" y="162"/>
                      <a:pt x="13" y="128"/>
                    </a:cubicBezTo>
                    <a:cubicBezTo>
                      <a:pt x="12" y="98"/>
                      <a:pt x="14" y="68"/>
                      <a:pt x="12" y="38"/>
                    </a:cubicBezTo>
                    <a:cubicBezTo>
                      <a:pt x="11" y="26"/>
                      <a:pt x="5" y="14"/>
                      <a:pt x="0" y="1"/>
                    </a:cubicBezTo>
                    <a:cubicBezTo>
                      <a:pt x="20" y="1"/>
                      <a:pt x="45" y="1"/>
                      <a:pt x="70" y="1"/>
                    </a:cubicBezTo>
                    <a:cubicBezTo>
                      <a:pt x="44" y="7"/>
                      <a:pt x="50" y="27"/>
                      <a:pt x="50" y="44"/>
                    </a:cubicBezTo>
                    <a:cubicBezTo>
                      <a:pt x="49" y="71"/>
                      <a:pt x="49" y="99"/>
                      <a:pt x="50" y="126"/>
                    </a:cubicBezTo>
                    <a:cubicBezTo>
                      <a:pt x="51" y="153"/>
                      <a:pt x="62" y="168"/>
                      <a:pt x="82" y="169"/>
                    </a:cubicBezTo>
                    <a:cubicBezTo>
                      <a:pt x="104" y="170"/>
                      <a:pt x="120" y="157"/>
                      <a:pt x="122" y="130"/>
                    </a:cubicBezTo>
                    <a:cubicBezTo>
                      <a:pt x="125" y="96"/>
                      <a:pt x="125" y="61"/>
                      <a:pt x="123" y="27"/>
                    </a:cubicBezTo>
                    <a:cubicBezTo>
                      <a:pt x="123" y="18"/>
                      <a:pt x="112" y="1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41BA6BAA-E029-423D-8B68-C4F0F4DE3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4864100"/>
                <a:ext cx="381000" cy="657225"/>
              </a:xfrm>
              <a:custGeom>
                <a:avLst/>
                <a:gdLst>
                  <a:gd name="T0" fmla="*/ 102 w 116"/>
                  <a:gd name="T1" fmla="*/ 15 h 200"/>
                  <a:gd name="T2" fmla="*/ 102 w 116"/>
                  <a:gd name="T3" fmla="*/ 68 h 200"/>
                  <a:gd name="T4" fmla="*/ 75 w 116"/>
                  <a:gd name="T5" fmla="*/ 29 h 200"/>
                  <a:gd name="T6" fmla="*/ 42 w 116"/>
                  <a:gd name="T7" fmla="*/ 22 h 200"/>
                  <a:gd name="T8" fmla="*/ 29 w 116"/>
                  <a:gd name="T9" fmla="*/ 47 h 200"/>
                  <a:gd name="T10" fmla="*/ 41 w 116"/>
                  <a:gd name="T11" fmla="*/ 66 h 200"/>
                  <a:gd name="T12" fmla="*/ 80 w 116"/>
                  <a:gd name="T13" fmla="*/ 90 h 200"/>
                  <a:gd name="T14" fmla="*/ 106 w 116"/>
                  <a:gd name="T15" fmla="*/ 160 h 200"/>
                  <a:gd name="T16" fmla="*/ 40 w 116"/>
                  <a:gd name="T17" fmla="*/ 194 h 200"/>
                  <a:gd name="T18" fmla="*/ 2 w 116"/>
                  <a:gd name="T19" fmla="*/ 187 h 200"/>
                  <a:gd name="T20" fmla="*/ 2 w 116"/>
                  <a:gd name="T21" fmla="*/ 133 h 200"/>
                  <a:gd name="T22" fmla="*/ 5 w 116"/>
                  <a:gd name="T23" fmla="*/ 131 h 200"/>
                  <a:gd name="T24" fmla="*/ 12 w 116"/>
                  <a:gd name="T25" fmla="*/ 150 h 200"/>
                  <a:gd name="T26" fmla="*/ 49 w 116"/>
                  <a:gd name="T27" fmla="*/ 185 h 200"/>
                  <a:gd name="T28" fmla="*/ 79 w 116"/>
                  <a:gd name="T29" fmla="*/ 168 h 200"/>
                  <a:gd name="T30" fmla="*/ 69 w 116"/>
                  <a:gd name="T31" fmla="*/ 134 h 200"/>
                  <a:gd name="T32" fmla="*/ 30 w 116"/>
                  <a:gd name="T33" fmla="*/ 111 h 200"/>
                  <a:gd name="T34" fmla="*/ 1 w 116"/>
                  <a:gd name="T35" fmla="*/ 60 h 200"/>
                  <a:gd name="T36" fmla="*/ 71 w 116"/>
                  <a:gd name="T37" fmla="*/ 12 h 200"/>
                  <a:gd name="T38" fmla="*/ 102 w 116"/>
                  <a:gd name="T3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200">
                    <a:moveTo>
                      <a:pt x="102" y="15"/>
                    </a:moveTo>
                    <a:cubicBezTo>
                      <a:pt x="102" y="29"/>
                      <a:pt x="102" y="47"/>
                      <a:pt x="102" y="68"/>
                    </a:cubicBezTo>
                    <a:cubicBezTo>
                      <a:pt x="92" y="52"/>
                      <a:pt x="86" y="38"/>
                      <a:pt x="75" y="29"/>
                    </a:cubicBezTo>
                    <a:cubicBezTo>
                      <a:pt x="67" y="23"/>
                      <a:pt x="52" y="20"/>
                      <a:pt x="42" y="22"/>
                    </a:cubicBezTo>
                    <a:cubicBezTo>
                      <a:pt x="35" y="23"/>
                      <a:pt x="30" y="38"/>
                      <a:pt x="29" y="47"/>
                    </a:cubicBezTo>
                    <a:cubicBezTo>
                      <a:pt x="28" y="53"/>
                      <a:pt x="35" y="62"/>
                      <a:pt x="41" y="66"/>
                    </a:cubicBezTo>
                    <a:cubicBezTo>
                      <a:pt x="53" y="75"/>
                      <a:pt x="67" y="82"/>
                      <a:pt x="80" y="90"/>
                    </a:cubicBezTo>
                    <a:cubicBezTo>
                      <a:pt x="106" y="105"/>
                      <a:pt x="116" y="132"/>
                      <a:pt x="106" y="160"/>
                    </a:cubicBezTo>
                    <a:cubicBezTo>
                      <a:pt x="95" y="188"/>
                      <a:pt x="72" y="200"/>
                      <a:pt x="40" y="194"/>
                    </a:cubicBezTo>
                    <a:cubicBezTo>
                      <a:pt x="28" y="191"/>
                      <a:pt x="17" y="190"/>
                      <a:pt x="2" y="187"/>
                    </a:cubicBezTo>
                    <a:cubicBezTo>
                      <a:pt x="2" y="172"/>
                      <a:pt x="2" y="152"/>
                      <a:pt x="2" y="133"/>
                    </a:cubicBezTo>
                    <a:cubicBezTo>
                      <a:pt x="3" y="132"/>
                      <a:pt x="4" y="132"/>
                      <a:pt x="5" y="131"/>
                    </a:cubicBezTo>
                    <a:cubicBezTo>
                      <a:pt x="8" y="138"/>
                      <a:pt x="10" y="144"/>
                      <a:pt x="12" y="150"/>
                    </a:cubicBezTo>
                    <a:cubicBezTo>
                      <a:pt x="19" y="167"/>
                      <a:pt x="28" y="183"/>
                      <a:pt x="49" y="185"/>
                    </a:cubicBezTo>
                    <a:cubicBezTo>
                      <a:pt x="63" y="186"/>
                      <a:pt x="74" y="182"/>
                      <a:pt x="79" y="168"/>
                    </a:cubicBezTo>
                    <a:cubicBezTo>
                      <a:pt x="84" y="154"/>
                      <a:pt x="81" y="143"/>
                      <a:pt x="69" y="134"/>
                    </a:cubicBezTo>
                    <a:cubicBezTo>
                      <a:pt x="57" y="126"/>
                      <a:pt x="43" y="119"/>
                      <a:pt x="30" y="111"/>
                    </a:cubicBezTo>
                    <a:cubicBezTo>
                      <a:pt x="12" y="99"/>
                      <a:pt x="0" y="83"/>
                      <a:pt x="1" y="60"/>
                    </a:cubicBezTo>
                    <a:cubicBezTo>
                      <a:pt x="3" y="21"/>
                      <a:pt x="34" y="0"/>
                      <a:pt x="71" y="12"/>
                    </a:cubicBezTo>
                    <a:cubicBezTo>
                      <a:pt x="80" y="15"/>
                      <a:pt x="90" y="14"/>
                      <a:pt x="10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3C592E30-078F-46B5-A04E-0E5E4D08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13312"/>
                <a:ext cx="509588" cy="576263"/>
              </a:xfrm>
              <a:custGeom>
                <a:avLst/>
                <a:gdLst>
                  <a:gd name="T0" fmla="*/ 74 w 155"/>
                  <a:gd name="T1" fmla="*/ 0 h 175"/>
                  <a:gd name="T2" fmla="*/ 64 w 155"/>
                  <a:gd name="T3" fmla="*/ 32 h 175"/>
                  <a:gd name="T4" fmla="*/ 92 w 155"/>
                  <a:gd name="T5" fmla="*/ 87 h 175"/>
                  <a:gd name="T6" fmla="*/ 118 w 155"/>
                  <a:gd name="T7" fmla="*/ 40 h 175"/>
                  <a:gd name="T8" fmla="*/ 108 w 155"/>
                  <a:gd name="T9" fmla="*/ 1 h 175"/>
                  <a:gd name="T10" fmla="*/ 155 w 155"/>
                  <a:gd name="T11" fmla="*/ 1 h 175"/>
                  <a:gd name="T12" fmla="*/ 98 w 155"/>
                  <a:gd name="T13" fmla="*/ 139 h 175"/>
                  <a:gd name="T14" fmla="*/ 118 w 155"/>
                  <a:gd name="T15" fmla="*/ 175 h 175"/>
                  <a:gd name="T16" fmla="*/ 45 w 155"/>
                  <a:gd name="T17" fmla="*/ 175 h 175"/>
                  <a:gd name="T18" fmla="*/ 58 w 155"/>
                  <a:gd name="T19" fmla="*/ 139 h 175"/>
                  <a:gd name="T20" fmla="*/ 53 w 155"/>
                  <a:gd name="T21" fmla="*/ 96 h 175"/>
                  <a:gd name="T22" fmla="*/ 23 w 155"/>
                  <a:gd name="T23" fmla="*/ 33 h 175"/>
                  <a:gd name="T24" fmla="*/ 0 w 155"/>
                  <a:gd name="T25" fmla="*/ 0 h 175"/>
                  <a:gd name="T26" fmla="*/ 74 w 155"/>
                  <a:gd name="T2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75">
                    <a:moveTo>
                      <a:pt x="74" y="0"/>
                    </a:moveTo>
                    <a:cubicBezTo>
                      <a:pt x="53" y="7"/>
                      <a:pt x="57" y="18"/>
                      <a:pt x="64" y="32"/>
                    </a:cubicBezTo>
                    <a:cubicBezTo>
                      <a:pt x="73" y="49"/>
                      <a:pt x="82" y="66"/>
                      <a:pt x="92" y="87"/>
                    </a:cubicBezTo>
                    <a:cubicBezTo>
                      <a:pt x="101" y="69"/>
                      <a:pt x="110" y="55"/>
                      <a:pt x="118" y="40"/>
                    </a:cubicBezTo>
                    <a:cubicBezTo>
                      <a:pt x="125" y="25"/>
                      <a:pt x="134" y="9"/>
                      <a:pt x="108" y="1"/>
                    </a:cubicBezTo>
                    <a:cubicBezTo>
                      <a:pt x="124" y="1"/>
                      <a:pt x="141" y="1"/>
                      <a:pt x="155" y="1"/>
                    </a:cubicBezTo>
                    <a:cubicBezTo>
                      <a:pt x="127" y="44"/>
                      <a:pt x="92" y="82"/>
                      <a:pt x="98" y="139"/>
                    </a:cubicBezTo>
                    <a:cubicBezTo>
                      <a:pt x="99" y="155"/>
                      <a:pt x="99" y="169"/>
                      <a:pt x="118" y="175"/>
                    </a:cubicBezTo>
                    <a:cubicBezTo>
                      <a:pt x="92" y="175"/>
                      <a:pt x="66" y="175"/>
                      <a:pt x="45" y="175"/>
                    </a:cubicBezTo>
                    <a:cubicBezTo>
                      <a:pt x="49" y="163"/>
                      <a:pt x="57" y="151"/>
                      <a:pt x="58" y="139"/>
                    </a:cubicBezTo>
                    <a:cubicBezTo>
                      <a:pt x="60" y="125"/>
                      <a:pt x="58" y="109"/>
                      <a:pt x="53" y="96"/>
                    </a:cubicBezTo>
                    <a:cubicBezTo>
                      <a:pt x="45" y="74"/>
                      <a:pt x="34" y="54"/>
                      <a:pt x="23" y="33"/>
                    </a:cubicBezTo>
                    <a:cubicBezTo>
                      <a:pt x="17" y="22"/>
                      <a:pt x="8" y="12"/>
                      <a:pt x="0" y="0"/>
                    </a:cubicBezTo>
                    <a:cubicBezTo>
                      <a:pt x="25" y="0"/>
                      <a:pt x="4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EC37FF76-E048-45EA-A068-1FEDD37AA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6013" y="4913312"/>
                <a:ext cx="452438" cy="576263"/>
              </a:xfrm>
              <a:custGeom>
                <a:avLst/>
                <a:gdLst>
                  <a:gd name="T0" fmla="*/ 0 w 137"/>
                  <a:gd name="T1" fmla="*/ 48 h 175"/>
                  <a:gd name="T2" fmla="*/ 0 w 137"/>
                  <a:gd name="T3" fmla="*/ 0 h 175"/>
                  <a:gd name="T4" fmla="*/ 137 w 137"/>
                  <a:gd name="T5" fmla="*/ 0 h 175"/>
                  <a:gd name="T6" fmla="*/ 137 w 137"/>
                  <a:gd name="T7" fmla="*/ 50 h 175"/>
                  <a:gd name="T8" fmla="*/ 87 w 137"/>
                  <a:gd name="T9" fmla="*/ 9 h 175"/>
                  <a:gd name="T10" fmla="*/ 87 w 137"/>
                  <a:gd name="T11" fmla="*/ 48 h 175"/>
                  <a:gd name="T12" fmla="*/ 87 w 137"/>
                  <a:gd name="T13" fmla="*/ 136 h 175"/>
                  <a:gd name="T14" fmla="*/ 109 w 137"/>
                  <a:gd name="T15" fmla="*/ 175 h 175"/>
                  <a:gd name="T16" fmla="*/ 28 w 137"/>
                  <a:gd name="T17" fmla="*/ 175 h 175"/>
                  <a:gd name="T18" fmla="*/ 50 w 137"/>
                  <a:gd name="T19" fmla="*/ 135 h 175"/>
                  <a:gd name="T20" fmla="*/ 50 w 137"/>
                  <a:gd name="T21" fmla="*/ 12 h 175"/>
                  <a:gd name="T22" fmla="*/ 0 w 137"/>
                  <a:gd name="T23" fmla="*/ 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75">
                    <a:moveTo>
                      <a:pt x="0" y="48"/>
                    </a:moveTo>
                    <a:cubicBezTo>
                      <a:pt x="0" y="33"/>
                      <a:pt x="0" y="17"/>
                      <a:pt x="0" y="0"/>
                    </a:cubicBezTo>
                    <a:cubicBezTo>
                      <a:pt x="46" y="0"/>
                      <a:pt x="91" y="0"/>
                      <a:pt x="137" y="0"/>
                    </a:cubicBezTo>
                    <a:cubicBezTo>
                      <a:pt x="137" y="18"/>
                      <a:pt x="137" y="34"/>
                      <a:pt x="137" y="50"/>
                    </a:cubicBezTo>
                    <a:cubicBezTo>
                      <a:pt x="127" y="29"/>
                      <a:pt x="119" y="7"/>
                      <a:pt x="87" y="9"/>
                    </a:cubicBezTo>
                    <a:cubicBezTo>
                      <a:pt x="87" y="22"/>
                      <a:pt x="87" y="35"/>
                      <a:pt x="87" y="48"/>
                    </a:cubicBezTo>
                    <a:cubicBezTo>
                      <a:pt x="87" y="78"/>
                      <a:pt x="88" y="107"/>
                      <a:pt x="87" y="136"/>
                    </a:cubicBezTo>
                    <a:cubicBezTo>
                      <a:pt x="86" y="154"/>
                      <a:pt x="88" y="168"/>
                      <a:pt x="109" y="175"/>
                    </a:cubicBezTo>
                    <a:cubicBezTo>
                      <a:pt x="82" y="175"/>
                      <a:pt x="55" y="175"/>
                      <a:pt x="28" y="175"/>
                    </a:cubicBezTo>
                    <a:cubicBezTo>
                      <a:pt x="50" y="169"/>
                      <a:pt x="50" y="153"/>
                      <a:pt x="50" y="135"/>
                    </a:cubicBezTo>
                    <a:cubicBezTo>
                      <a:pt x="49" y="94"/>
                      <a:pt x="50" y="53"/>
                      <a:pt x="50" y="12"/>
                    </a:cubicBezTo>
                    <a:cubicBezTo>
                      <a:pt x="25" y="7"/>
                      <a:pt x="18" y="12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3F1B4C15-849E-410F-9637-FF198E4C0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2100" y="4895850"/>
                <a:ext cx="534988" cy="628650"/>
              </a:xfrm>
              <a:custGeom>
                <a:avLst/>
                <a:gdLst>
                  <a:gd name="T0" fmla="*/ 158 w 162"/>
                  <a:gd name="T1" fmla="*/ 7 h 191"/>
                  <a:gd name="T2" fmla="*/ 158 w 162"/>
                  <a:gd name="T3" fmla="*/ 66 h 191"/>
                  <a:gd name="T4" fmla="*/ 147 w 162"/>
                  <a:gd name="T5" fmla="*/ 50 h 191"/>
                  <a:gd name="T6" fmla="*/ 126 w 162"/>
                  <a:gd name="T7" fmla="*/ 21 h 191"/>
                  <a:gd name="T8" fmla="*/ 66 w 162"/>
                  <a:gd name="T9" fmla="*/ 35 h 191"/>
                  <a:gd name="T10" fmla="*/ 63 w 162"/>
                  <a:gd name="T11" fmla="*/ 140 h 191"/>
                  <a:gd name="T12" fmla="*/ 131 w 162"/>
                  <a:gd name="T13" fmla="*/ 164 h 191"/>
                  <a:gd name="T14" fmla="*/ 162 w 162"/>
                  <a:gd name="T15" fmla="*/ 139 h 191"/>
                  <a:gd name="T16" fmla="*/ 158 w 162"/>
                  <a:gd name="T17" fmla="*/ 154 h 191"/>
                  <a:gd name="T18" fmla="*/ 87 w 162"/>
                  <a:gd name="T19" fmla="*/ 186 h 191"/>
                  <a:gd name="T20" fmla="*/ 21 w 162"/>
                  <a:gd name="T21" fmla="*/ 132 h 191"/>
                  <a:gd name="T22" fmla="*/ 77 w 162"/>
                  <a:gd name="T23" fmla="*/ 4 h 191"/>
                  <a:gd name="T24" fmla="*/ 127 w 162"/>
                  <a:gd name="T25" fmla="*/ 7 h 191"/>
                  <a:gd name="T26" fmla="*/ 158 w 162"/>
                  <a:gd name="T27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91">
                    <a:moveTo>
                      <a:pt x="158" y="7"/>
                    </a:moveTo>
                    <a:cubicBezTo>
                      <a:pt x="158" y="22"/>
                      <a:pt x="158" y="41"/>
                      <a:pt x="158" y="66"/>
                    </a:cubicBezTo>
                    <a:cubicBezTo>
                      <a:pt x="153" y="57"/>
                      <a:pt x="150" y="53"/>
                      <a:pt x="147" y="50"/>
                    </a:cubicBezTo>
                    <a:cubicBezTo>
                      <a:pt x="140" y="40"/>
                      <a:pt x="135" y="29"/>
                      <a:pt x="126" y="21"/>
                    </a:cubicBezTo>
                    <a:cubicBezTo>
                      <a:pt x="105" y="2"/>
                      <a:pt x="75" y="8"/>
                      <a:pt x="66" y="35"/>
                    </a:cubicBezTo>
                    <a:cubicBezTo>
                      <a:pt x="53" y="69"/>
                      <a:pt x="52" y="105"/>
                      <a:pt x="63" y="140"/>
                    </a:cubicBezTo>
                    <a:cubicBezTo>
                      <a:pt x="73" y="174"/>
                      <a:pt x="101" y="183"/>
                      <a:pt x="131" y="164"/>
                    </a:cubicBezTo>
                    <a:cubicBezTo>
                      <a:pt x="140" y="158"/>
                      <a:pt x="149" y="150"/>
                      <a:pt x="162" y="139"/>
                    </a:cubicBezTo>
                    <a:cubicBezTo>
                      <a:pt x="160" y="148"/>
                      <a:pt x="160" y="151"/>
                      <a:pt x="158" y="154"/>
                    </a:cubicBezTo>
                    <a:cubicBezTo>
                      <a:pt x="140" y="177"/>
                      <a:pt x="117" y="191"/>
                      <a:pt x="87" y="186"/>
                    </a:cubicBezTo>
                    <a:cubicBezTo>
                      <a:pt x="55" y="181"/>
                      <a:pt x="32" y="163"/>
                      <a:pt x="21" y="132"/>
                    </a:cubicBezTo>
                    <a:cubicBezTo>
                      <a:pt x="0" y="78"/>
                      <a:pt x="25" y="18"/>
                      <a:pt x="77" y="4"/>
                    </a:cubicBezTo>
                    <a:cubicBezTo>
                      <a:pt x="92" y="0"/>
                      <a:pt x="110" y="6"/>
                      <a:pt x="127" y="7"/>
                    </a:cubicBezTo>
                    <a:cubicBezTo>
                      <a:pt x="136" y="8"/>
                      <a:pt x="146" y="7"/>
                      <a:pt x="15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50678608-9A3F-41A7-BFE7-DCE07254C1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8400" y="4883150"/>
                <a:ext cx="501650" cy="606425"/>
              </a:xfrm>
              <a:custGeom>
                <a:avLst/>
                <a:gdLst>
                  <a:gd name="T0" fmla="*/ 152 w 152"/>
                  <a:gd name="T1" fmla="*/ 184 h 184"/>
                  <a:gd name="T2" fmla="*/ 81 w 152"/>
                  <a:gd name="T3" fmla="*/ 184 h 184"/>
                  <a:gd name="T4" fmla="*/ 93 w 152"/>
                  <a:gd name="T5" fmla="*/ 149 h 184"/>
                  <a:gd name="T6" fmla="*/ 47 w 152"/>
                  <a:gd name="T7" fmla="*/ 134 h 184"/>
                  <a:gd name="T8" fmla="*/ 28 w 152"/>
                  <a:gd name="T9" fmla="*/ 159 h 184"/>
                  <a:gd name="T10" fmla="*/ 38 w 152"/>
                  <a:gd name="T11" fmla="*/ 183 h 184"/>
                  <a:gd name="T12" fmla="*/ 0 w 152"/>
                  <a:gd name="T13" fmla="*/ 183 h 184"/>
                  <a:gd name="T14" fmla="*/ 23 w 152"/>
                  <a:gd name="T15" fmla="*/ 135 h 184"/>
                  <a:gd name="T16" fmla="*/ 65 w 152"/>
                  <a:gd name="T17" fmla="*/ 21 h 184"/>
                  <a:gd name="T18" fmla="*/ 74 w 152"/>
                  <a:gd name="T19" fmla="*/ 0 h 184"/>
                  <a:gd name="T20" fmla="*/ 85 w 152"/>
                  <a:gd name="T21" fmla="*/ 22 h 184"/>
                  <a:gd name="T22" fmla="*/ 134 w 152"/>
                  <a:gd name="T23" fmla="*/ 151 h 184"/>
                  <a:gd name="T24" fmla="*/ 152 w 152"/>
                  <a:gd name="T25" fmla="*/ 184 h 184"/>
                  <a:gd name="T26" fmla="*/ 61 w 152"/>
                  <a:gd name="T27" fmla="*/ 62 h 184"/>
                  <a:gd name="T28" fmla="*/ 39 w 152"/>
                  <a:gd name="T29" fmla="*/ 122 h 184"/>
                  <a:gd name="T30" fmla="*/ 83 w 152"/>
                  <a:gd name="T31" fmla="*/ 122 h 184"/>
                  <a:gd name="T32" fmla="*/ 61 w 152"/>
                  <a:gd name="T33" fmla="*/ 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84">
                    <a:moveTo>
                      <a:pt x="152" y="184"/>
                    </a:moveTo>
                    <a:cubicBezTo>
                      <a:pt x="128" y="184"/>
                      <a:pt x="105" y="184"/>
                      <a:pt x="81" y="184"/>
                    </a:cubicBezTo>
                    <a:cubicBezTo>
                      <a:pt x="102" y="177"/>
                      <a:pt x="99" y="164"/>
                      <a:pt x="93" y="149"/>
                    </a:cubicBezTo>
                    <a:cubicBezTo>
                      <a:pt x="84" y="123"/>
                      <a:pt x="63" y="137"/>
                      <a:pt x="47" y="134"/>
                    </a:cubicBezTo>
                    <a:cubicBezTo>
                      <a:pt x="29" y="131"/>
                      <a:pt x="30" y="148"/>
                      <a:pt x="28" y="159"/>
                    </a:cubicBezTo>
                    <a:cubicBezTo>
                      <a:pt x="27" y="166"/>
                      <a:pt x="34" y="175"/>
                      <a:pt x="38" y="183"/>
                    </a:cubicBezTo>
                    <a:cubicBezTo>
                      <a:pt x="27" y="183"/>
                      <a:pt x="13" y="183"/>
                      <a:pt x="0" y="183"/>
                    </a:cubicBezTo>
                    <a:cubicBezTo>
                      <a:pt x="8" y="168"/>
                      <a:pt x="17" y="152"/>
                      <a:pt x="23" y="135"/>
                    </a:cubicBezTo>
                    <a:cubicBezTo>
                      <a:pt x="38" y="98"/>
                      <a:pt x="51" y="59"/>
                      <a:pt x="65" y="21"/>
                    </a:cubicBezTo>
                    <a:cubicBezTo>
                      <a:pt x="67" y="16"/>
                      <a:pt x="69" y="10"/>
                      <a:pt x="74" y="0"/>
                    </a:cubicBezTo>
                    <a:cubicBezTo>
                      <a:pt x="79" y="10"/>
                      <a:pt x="82" y="16"/>
                      <a:pt x="85" y="22"/>
                    </a:cubicBezTo>
                    <a:cubicBezTo>
                      <a:pt x="101" y="65"/>
                      <a:pt x="117" y="108"/>
                      <a:pt x="134" y="151"/>
                    </a:cubicBezTo>
                    <a:cubicBezTo>
                      <a:pt x="138" y="162"/>
                      <a:pt x="145" y="172"/>
                      <a:pt x="152" y="184"/>
                    </a:cubicBezTo>
                    <a:close/>
                    <a:moveTo>
                      <a:pt x="61" y="62"/>
                    </a:moveTo>
                    <a:cubicBezTo>
                      <a:pt x="52" y="85"/>
                      <a:pt x="46" y="103"/>
                      <a:pt x="39" y="122"/>
                    </a:cubicBezTo>
                    <a:cubicBezTo>
                      <a:pt x="55" y="122"/>
                      <a:pt x="68" y="122"/>
                      <a:pt x="83" y="122"/>
                    </a:cubicBezTo>
                    <a:cubicBezTo>
                      <a:pt x="76" y="103"/>
                      <a:pt x="69" y="84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EEB90FDF-E9C2-4463-91BC-3A1C396F4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0" y="4916487"/>
                <a:ext cx="504825" cy="604838"/>
              </a:xfrm>
              <a:custGeom>
                <a:avLst/>
                <a:gdLst>
                  <a:gd name="T0" fmla="*/ 112 w 153"/>
                  <a:gd name="T1" fmla="*/ 0 h 184"/>
                  <a:gd name="T2" fmla="*/ 153 w 153"/>
                  <a:gd name="T3" fmla="*/ 0 h 184"/>
                  <a:gd name="T4" fmla="*/ 133 w 153"/>
                  <a:gd name="T5" fmla="*/ 37 h 184"/>
                  <a:gd name="T6" fmla="*/ 81 w 153"/>
                  <a:gd name="T7" fmla="*/ 184 h 184"/>
                  <a:gd name="T8" fmla="*/ 72 w 153"/>
                  <a:gd name="T9" fmla="*/ 169 h 184"/>
                  <a:gd name="T10" fmla="*/ 19 w 153"/>
                  <a:gd name="T11" fmla="*/ 31 h 184"/>
                  <a:gd name="T12" fmla="*/ 0 w 153"/>
                  <a:gd name="T13" fmla="*/ 0 h 184"/>
                  <a:gd name="T14" fmla="*/ 73 w 153"/>
                  <a:gd name="T15" fmla="*/ 0 h 184"/>
                  <a:gd name="T16" fmla="*/ 61 w 153"/>
                  <a:gd name="T17" fmla="*/ 34 h 184"/>
                  <a:gd name="T18" fmla="*/ 93 w 153"/>
                  <a:gd name="T19" fmla="*/ 118 h 184"/>
                  <a:gd name="T20" fmla="*/ 124 w 153"/>
                  <a:gd name="T21" fmla="*/ 24 h 184"/>
                  <a:gd name="T22" fmla="*/ 112 w 153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84">
                    <a:moveTo>
                      <a:pt x="112" y="0"/>
                    </a:moveTo>
                    <a:cubicBezTo>
                      <a:pt x="124" y="0"/>
                      <a:pt x="139" y="0"/>
                      <a:pt x="153" y="0"/>
                    </a:cubicBezTo>
                    <a:cubicBezTo>
                      <a:pt x="146" y="13"/>
                      <a:pt x="137" y="24"/>
                      <a:pt x="133" y="37"/>
                    </a:cubicBezTo>
                    <a:cubicBezTo>
                      <a:pt x="115" y="84"/>
                      <a:pt x="99" y="132"/>
                      <a:pt x="81" y="184"/>
                    </a:cubicBezTo>
                    <a:cubicBezTo>
                      <a:pt x="76" y="177"/>
                      <a:pt x="73" y="173"/>
                      <a:pt x="72" y="169"/>
                    </a:cubicBezTo>
                    <a:cubicBezTo>
                      <a:pt x="54" y="123"/>
                      <a:pt x="37" y="77"/>
                      <a:pt x="19" y="31"/>
                    </a:cubicBezTo>
                    <a:cubicBezTo>
                      <a:pt x="14" y="20"/>
                      <a:pt x="7" y="11"/>
                      <a:pt x="0" y="0"/>
                    </a:cubicBezTo>
                    <a:cubicBezTo>
                      <a:pt x="23" y="0"/>
                      <a:pt x="48" y="0"/>
                      <a:pt x="73" y="0"/>
                    </a:cubicBezTo>
                    <a:cubicBezTo>
                      <a:pt x="52" y="6"/>
                      <a:pt x="54" y="18"/>
                      <a:pt x="61" y="34"/>
                    </a:cubicBezTo>
                    <a:cubicBezTo>
                      <a:pt x="72" y="60"/>
                      <a:pt x="81" y="87"/>
                      <a:pt x="93" y="118"/>
                    </a:cubicBezTo>
                    <a:cubicBezTo>
                      <a:pt x="105" y="84"/>
                      <a:pt x="116" y="54"/>
                      <a:pt x="124" y="24"/>
                    </a:cubicBezTo>
                    <a:cubicBezTo>
                      <a:pt x="126" y="18"/>
                      <a:pt x="117" y="8"/>
                      <a:pt x="1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0C3BA599-FF38-4763-9A02-635DF7A43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813" y="4916487"/>
                <a:ext cx="257175" cy="573088"/>
              </a:xfrm>
              <a:custGeom>
                <a:avLst/>
                <a:gdLst>
                  <a:gd name="T0" fmla="*/ 78 w 78"/>
                  <a:gd name="T1" fmla="*/ 174 h 174"/>
                  <a:gd name="T2" fmla="*/ 0 w 78"/>
                  <a:gd name="T3" fmla="*/ 174 h 174"/>
                  <a:gd name="T4" fmla="*/ 20 w 78"/>
                  <a:gd name="T5" fmla="*/ 136 h 174"/>
                  <a:gd name="T6" fmla="*/ 20 w 78"/>
                  <a:gd name="T7" fmla="*/ 34 h 174"/>
                  <a:gd name="T8" fmla="*/ 0 w 78"/>
                  <a:gd name="T9" fmla="*/ 0 h 174"/>
                  <a:gd name="T10" fmla="*/ 78 w 78"/>
                  <a:gd name="T11" fmla="*/ 0 h 174"/>
                  <a:gd name="T12" fmla="*/ 59 w 78"/>
                  <a:gd name="T13" fmla="*/ 47 h 174"/>
                  <a:gd name="T14" fmla="*/ 58 w 78"/>
                  <a:gd name="T15" fmla="*/ 135 h 174"/>
                  <a:gd name="T16" fmla="*/ 78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78" y="174"/>
                    </a:moveTo>
                    <a:cubicBezTo>
                      <a:pt x="52" y="174"/>
                      <a:pt x="26" y="174"/>
                      <a:pt x="0" y="174"/>
                    </a:cubicBezTo>
                    <a:cubicBezTo>
                      <a:pt x="19" y="167"/>
                      <a:pt x="20" y="153"/>
                      <a:pt x="20" y="136"/>
                    </a:cubicBezTo>
                    <a:cubicBezTo>
                      <a:pt x="19" y="102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8" y="0"/>
                    </a:cubicBezTo>
                    <a:cubicBezTo>
                      <a:pt x="52" y="8"/>
                      <a:pt x="59" y="29"/>
                      <a:pt x="59" y="47"/>
                    </a:cubicBezTo>
                    <a:cubicBezTo>
                      <a:pt x="58" y="76"/>
                      <a:pt x="59" y="106"/>
                      <a:pt x="58" y="135"/>
                    </a:cubicBezTo>
                    <a:cubicBezTo>
                      <a:pt x="58" y="152"/>
                      <a:pt x="58" y="167"/>
                      <a:pt x="78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96D3D9A6-DA03-4AD1-BBB3-1E840328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900" y="4916487"/>
                <a:ext cx="268288" cy="573088"/>
              </a:xfrm>
              <a:custGeom>
                <a:avLst/>
                <a:gdLst>
                  <a:gd name="T0" fmla="*/ 0 w 81"/>
                  <a:gd name="T1" fmla="*/ 169 h 174"/>
                  <a:gd name="T2" fmla="*/ 22 w 81"/>
                  <a:gd name="T3" fmla="*/ 139 h 174"/>
                  <a:gd name="T4" fmla="*/ 22 w 81"/>
                  <a:gd name="T5" fmla="*/ 39 h 174"/>
                  <a:gd name="T6" fmla="*/ 0 w 81"/>
                  <a:gd name="T7" fmla="*/ 0 h 174"/>
                  <a:gd name="T8" fmla="*/ 80 w 81"/>
                  <a:gd name="T9" fmla="*/ 0 h 174"/>
                  <a:gd name="T10" fmla="*/ 61 w 81"/>
                  <a:gd name="T11" fmla="*/ 51 h 174"/>
                  <a:gd name="T12" fmla="*/ 61 w 81"/>
                  <a:gd name="T13" fmla="*/ 133 h 174"/>
                  <a:gd name="T14" fmla="*/ 81 w 81"/>
                  <a:gd name="T15" fmla="*/ 174 h 174"/>
                  <a:gd name="T16" fmla="*/ 3 w 81"/>
                  <a:gd name="T17" fmla="*/ 174 h 174"/>
                  <a:gd name="T18" fmla="*/ 0 w 81"/>
                  <a:gd name="T19" fmla="*/ 16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0" y="169"/>
                    </a:moveTo>
                    <a:cubicBezTo>
                      <a:pt x="22" y="168"/>
                      <a:pt x="22" y="154"/>
                      <a:pt x="22" y="139"/>
                    </a:cubicBezTo>
                    <a:cubicBezTo>
                      <a:pt x="22" y="106"/>
                      <a:pt x="22" y="72"/>
                      <a:pt x="22" y="39"/>
                    </a:cubicBezTo>
                    <a:cubicBezTo>
                      <a:pt x="22" y="13"/>
                      <a:pt x="22" y="13"/>
                      <a:pt x="0" y="0"/>
                    </a:cubicBezTo>
                    <a:cubicBezTo>
                      <a:pt x="28" y="0"/>
                      <a:pt x="54" y="0"/>
                      <a:pt x="80" y="0"/>
                    </a:cubicBezTo>
                    <a:cubicBezTo>
                      <a:pt x="54" y="10"/>
                      <a:pt x="61" y="32"/>
                      <a:pt x="61" y="51"/>
                    </a:cubicBezTo>
                    <a:cubicBezTo>
                      <a:pt x="61" y="78"/>
                      <a:pt x="61" y="106"/>
                      <a:pt x="61" y="133"/>
                    </a:cubicBezTo>
                    <a:cubicBezTo>
                      <a:pt x="61" y="150"/>
                      <a:pt x="59" y="166"/>
                      <a:pt x="81" y="174"/>
                    </a:cubicBezTo>
                    <a:cubicBezTo>
                      <a:pt x="55" y="174"/>
                      <a:pt x="29" y="174"/>
                      <a:pt x="3" y="174"/>
                    </a:cubicBezTo>
                    <a:cubicBezTo>
                      <a:pt x="2" y="172"/>
                      <a:pt x="1" y="171"/>
                      <a:pt x="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50C35BEB-A000-4734-B01D-504C7EDE0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288" y="4916487"/>
                <a:ext cx="268288" cy="573088"/>
              </a:xfrm>
              <a:custGeom>
                <a:avLst/>
                <a:gdLst>
                  <a:gd name="T0" fmla="*/ 80 w 81"/>
                  <a:gd name="T1" fmla="*/ 0 h 174"/>
                  <a:gd name="T2" fmla="*/ 61 w 81"/>
                  <a:gd name="T3" fmla="*/ 37 h 174"/>
                  <a:gd name="T4" fmla="*/ 61 w 81"/>
                  <a:gd name="T5" fmla="*/ 135 h 174"/>
                  <a:gd name="T6" fmla="*/ 81 w 81"/>
                  <a:gd name="T7" fmla="*/ 174 h 174"/>
                  <a:gd name="T8" fmla="*/ 2 w 81"/>
                  <a:gd name="T9" fmla="*/ 174 h 174"/>
                  <a:gd name="T10" fmla="*/ 20 w 81"/>
                  <a:gd name="T11" fmla="*/ 157 h 174"/>
                  <a:gd name="T12" fmla="*/ 22 w 81"/>
                  <a:gd name="T13" fmla="*/ 131 h 174"/>
                  <a:gd name="T14" fmla="*/ 22 w 81"/>
                  <a:gd name="T15" fmla="*/ 39 h 174"/>
                  <a:gd name="T16" fmla="*/ 0 w 81"/>
                  <a:gd name="T17" fmla="*/ 0 h 174"/>
                  <a:gd name="T18" fmla="*/ 80 w 81"/>
                  <a:gd name="T1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80" y="0"/>
                    </a:moveTo>
                    <a:cubicBezTo>
                      <a:pt x="61" y="6"/>
                      <a:pt x="61" y="21"/>
                      <a:pt x="61" y="37"/>
                    </a:cubicBezTo>
                    <a:cubicBezTo>
                      <a:pt x="62" y="70"/>
                      <a:pt x="62" y="102"/>
                      <a:pt x="61" y="135"/>
                    </a:cubicBezTo>
                    <a:cubicBezTo>
                      <a:pt x="61" y="152"/>
                      <a:pt x="61" y="167"/>
                      <a:pt x="81" y="174"/>
                    </a:cubicBezTo>
                    <a:cubicBezTo>
                      <a:pt x="55" y="174"/>
                      <a:pt x="29" y="174"/>
                      <a:pt x="2" y="174"/>
                    </a:cubicBezTo>
                    <a:cubicBezTo>
                      <a:pt x="9" y="167"/>
                      <a:pt x="17" y="163"/>
                      <a:pt x="20" y="157"/>
                    </a:cubicBezTo>
                    <a:cubicBezTo>
                      <a:pt x="23" y="149"/>
                      <a:pt x="22" y="140"/>
                      <a:pt x="22" y="131"/>
                    </a:cubicBezTo>
                    <a:cubicBezTo>
                      <a:pt x="22" y="101"/>
                      <a:pt x="22" y="70"/>
                      <a:pt x="22" y="39"/>
                    </a:cubicBezTo>
                    <a:cubicBezTo>
                      <a:pt x="22" y="14"/>
                      <a:pt x="22" y="14"/>
                      <a:pt x="0" y="0"/>
                    </a:cubicBezTo>
                    <a:cubicBezTo>
                      <a:pt x="29" y="0"/>
                      <a:pt x="54" y="0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AE5D2D3A-6788-4E98-A191-353337D7F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8763" y="4916487"/>
                <a:ext cx="257175" cy="573088"/>
              </a:xfrm>
              <a:custGeom>
                <a:avLst/>
                <a:gdLst>
                  <a:gd name="T0" fmla="*/ 0 w 78"/>
                  <a:gd name="T1" fmla="*/ 174 h 174"/>
                  <a:gd name="T2" fmla="*/ 20 w 78"/>
                  <a:gd name="T3" fmla="*/ 134 h 174"/>
                  <a:gd name="T4" fmla="*/ 20 w 78"/>
                  <a:gd name="T5" fmla="*/ 34 h 174"/>
                  <a:gd name="T6" fmla="*/ 0 w 78"/>
                  <a:gd name="T7" fmla="*/ 0 h 174"/>
                  <a:gd name="T8" fmla="*/ 77 w 78"/>
                  <a:gd name="T9" fmla="*/ 0 h 174"/>
                  <a:gd name="T10" fmla="*/ 58 w 78"/>
                  <a:gd name="T11" fmla="*/ 39 h 174"/>
                  <a:gd name="T12" fmla="*/ 58 w 78"/>
                  <a:gd name="T13" fmla="*/ 137 h 174"/>
                  <a:gd name="T14" fmla="*/ 78 w 78"/>
                  <a:gd name="T15" fmla="*/ 174 h 174"/>
                  <a:gd name="T16" fmla="*/ 0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0" y="174"/>
                    </a:moveTo>
                    <a:cubicBezTo>
                      <a:pt x="20" y="166"/>
                      <a:pt x="20" y="151"/>
                      <a:pt x="20" y="134"/>
                    </a:cubicBezTo>
                    <a:cubicBezTo>
                      <a:pt x="19" y="101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7" y="0"/>
                    </a:cubicBezTo>
                    <a:cubicBezTo>
                      <a:pt x="57" y="7"/>
                      <a:pt x="58" y="22"/>
                      <a:pt x="58" y="39"/>
                    </a:cubicBezTo>
                    <a:cubicBezTo>
                      <a:pt x="59" y="71"/>
                      <a:pt x="59" y="104"/>
                      <a:pt x="58" y="137"/>
                    </a:cubicBezTo>
                    <a:cubicBezTo>
                      <a:pt x="58" y="153"/>
                      <a:pt x="58" y="168"/>
                      <a:pt x="78" y="174"/>
                    </a:cubicBezTo>
                    <a:cubicBezTo>
                      <a:pt x="52" y="174"/>
                      <a:pt x="26" y="174"/>
                      <a:pt x="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550CDA9E-8B2A-48B3-9203-F887D9B85310}"/>
                </a:ext>
              </a:extLst>
            </p:cNvPr>
            <p:cNvGrpSpPr/>
            <p:nvPr/>
          </p:nvGrpSpPr>
          <p:grpSpPr>
            <a:xfrm>
              <a:off x="1274763" y="3577546"/>
              <a:ext cx="341712" cy="340211"/>
              <a:chOff x="1038124" y="1577993"/>
              <a:chExt cx="4010354" cy="3992747"/>
            </a:xfrm>
            <a:solidFill>
              <a:srgbClr val="FFFFFF"/>
            </a:solidFill>
          </p:grpSpPr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9CD56805-3DE4-4AD7-8861-4864C899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744" y="1657351"/>
                <a:ext cx="3839114" cy="3834032"/>
              </a:xfrm>
              <a:custGeom>
                <a:avLst/>
                <a:gdLst>
                  <a:gd name="connsiteX0" fmla="*/ 2350232 w 4701726"/>
                  <a:gd name="connsiteY0" fmla="*/ 33465 h 4695503"/>
                  <a:gd name="connsiteX1" fmla="*/ 33588 w 4701726"/>
                  <a:gd name="connsiteY1" fmla="*/ 2352863 h 4695503"/>
                  <a:gd name="connsiteX2" fmla="*/ 2327132 w 4701726"/>
                  <a:gd name="connsiteY2" fmla="*/ 4662376 h 4695503"/>
                  <a:gd name="connsiteX3" fmla="*/ 4666876 w 4701726"/>
                  <a:gd name="connsiteY3" fmla="*/ 2316622 h 4695503"/>
                  <a:gd name="connsiteX4" fmla="*/ 2350232 w 4701726"/>
                  <a:gd name="connsiteY4" fmla="*/ 33465 h 4695503"/>
                  <a:gd name="connsiteX5" fmla="*/ 2356934 w 4701726"/>
                  <a:gd name="connsiteY5" fmla="*/ 8 h 4695503"/>
                  <a:gd name="connsiteX6" fmla="*/ 4700664 w 4701726"/>
                  <a:gd name="connsiteY6" fmla="*/ 2270307 h 4695503"/>
                  <a:gd name="connsiteX7" fmla="*/ 2376740 w 4701726"/>
                  <a:gd name="connsiteY7" fmla="*/ 4695473 h 4695503"/>
                  <a:gd name="connsiteX8" fmla="*/ 0 w 4701726"/>
                  <a:gd name="connsiteY8" fmla="*/ 2346093 h 4695503"/>
                  <a:gd name="connsiteX9" fmla="*/ 2356934 w 4701726"/>
                  <a:gd name="connsiteY9" fmla="*/ 8 h 469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01726" h="4695503">
                    <a:moveTo>
                      <a:pt x="2350232" y="33465"/>
                    </a:moveTo>
                    <a:cubicBezTo>
                      <a:pt x="1066508" y="36760"/>
                      <a:pt x="26988" y="1077853"/>
                      <a:pt x="33588" y="2352863"/>
                    </a:cubicBezTo>
                    <a:cubicBezTo>
                      <a:pt x="40188" y="3621283"/>
                      <a:pt x="1076408" y="4662376"/>
                      <a:pt x="2327132" y="4662376"/>
                    </a:cubicBezTo>
                    <a:cubicBezTo>
                      <a:pt x="3643857" y="4662376"/>
                      <a:pt x="4676776" y="3634461"/>
                      <a:pt x="4666876" y="2316622"/>
                    </a:cubicBezTo>
                    <a:cubicBezTo>
                      <a:pt x="4656976" y="1044907"/>
                      <a:pt x="3607556" y="26876"/>
                      <a:pt x="2350232" y="33465"/>
                    </a:cubicBezTo>
                    <a:close/>
                    <a:moveTo>
                      <a:pt x="2356934" y="8"/>
                    </a:moveTo>
                    <a:cubicBezTo>
                      <a:pt x="3644335" y="8"/>
                      <a:pt x="4664353" y="1031363"/>
                      <a:pt x="4700664" y="2270307"/>
                    </a:cubicBezTo>
                    <a:cubicBezTo>
                      <a:pt x="4740276" y="3614692"/>
                      <a:pt x="3667442" y="4688883"/>
                      <a:pt x="2376740" y="4695473"/>
                    </a:cubicBezTo>
                    <a:cubicBezTo>
                      <a:pt x="1056329" y="4702063"/>
                      <a:pt x="0" y="3650938"/>
                      <a:pt x="0" y="2346093"/>
                    </a:cubicBezTo>
                    <a:cubicBezTo>
                      <a:pt x="0" y="1051133"/>
                      <a:pt x="1056329" y="-3287"/>
                      <a:pt x="235693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70F1E94E-8D41-42C0-B28C-432BA5296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124" y="1577993"/>
                <a:ext cx="4010354" cy="3992747"/>
              </a:xfrm>
              <a:custGeom>
                <a:avLst/>
                <a:gdLst>
                  <a:gd name="T0" fmla="*/ 2409 w 2413"/>
                  <a:gd name="T1" fmla="*/ 1201 h 2406"/>
                  <a:gd name="T2" fmla="*/ 2409 w 2413"/>
                  <a:gd name="T3" fmla="*/ 1235 h 2406"/>
                  <a:gd name="T4" fmla="*/ 2389 w 2413"/>
                  <a:gd name="T5" fmla="*/ 1434 h 2406"/>
                  <a:gd name="T6" fmla="*/ 2288 w 2413"/>
                  <a:gd name="T7" fmla="*/ 1736 h 2406"/>
                  <a:gd name="T8" fmla="*/ 2157 w 2413"/>
                  <a:gd name="T9" fmla="*/ 1945 h 2406"/>
                  <a:gd name="T10" fmla="*/ 2013 w 2413"/>
                  <a:gd name="T11" fmla="*/ 2097 h 2406"/>
                  <a:gd name="T12" fmla="*/ 1861 w 2413"/>
                  <a:gd name="T13" fmla="*/ 2214 h 2406"/>
                  <a:gd name="T14" fmla="*/ 1683 w 2413"/>
                  <a:gd name="T15" fmla="*/ 2308 h 2406"/>
                  <a:gd name="T16" fmla="*/ 1436 w 2413"/>
                  <a:gd name="T17" fmla="*/ 2382 h 2406"/>
                  <a:gd name="T18" fmla="*/ 1149 w 2413"/>
                  <a:gd name="T19" fmla="*/ 2400 h 2406"/>
                  <a:gd name="T20" fmla="*/ 1002 w 2413"/>
                  <a:gd name="T21" fmla="*/ 2384 h 2406"/>
                  <a:gd name="T22" fmla="*/ 792 w 2413"/>
                  <a:gd name="T23" fmla="*/ 2329 h 2406"/>
                  <a:gd name="T24" fmla="*/ 569 w 2413"/>
                  <a:gd name="T25" fmla="*/ 2219 h 2406"/>
                  <a:gd name="T26" fmla="*/ 331 w 2413"/>
                  <a:gd name="T27" fmla="*/ 2023 h 2406"/>
                  <a:gd name="T28" fmla="*/ 132 w 2413"/>
                  <a:gd name="T29" fmla="*/ 1733 h 2406"/>
                  <a:gd name="T30" fmla="*/ 40 w 2413"/>
                  <a:gd name="T31" fmla="*/ 1473 h 2406"/>
                  <a:gd name="T32" fmla="*/ 16 w 2413"/>
                  <a:gd name="T33" fmla="*/ 1312 h 2406"/>
                  <a:gd name="T34" fmla="*/ 9 w 2413"/>
                  <a:gd name="T35" fmla="*/ 1191 h 2406"/>
                  <a:gd name="T36" fmla="*/ 27 w 2413"/>
                  <a:gd name="T37" fmla="*/ 1000 h 2406"/>
                  <a:gd name="T38" fmla="*/ 75 w 2413"/>
                  <a:gd name="T39" fmla="*/ 804 h 2406"/>
                  <a:gd name="T40" fmla="*/ 168 w 2413"/>
                  <a:gd name="T41" fmla="*/ 600 h 2406"/>
                  <a:gd name="T42" fmla="*/ 340 w 2413"/>
                  <a:gd name="T43" fmla="*/ 370 h 2406"/>
                  <a:gd name="T44" fmla="*/ 701 w 2413"/>
                  <a:gd name="T45" fmla="*/ 112 h 2406"/>
                  <a:gd name="T46" fmla="*/ 979 w 2413"/>
                  <a:gd name="T47" fmla="*/ 21 h 2406"/>
                  <a:gd name="T48" fmla="*/ 1117 w 2413"/>
                  <a:gd name="T49" fmla="*/ 4 h 2406"/>
                  <a:gd name="T50" fmla="*/ 1263 w 2413"/>
                  <a:gd name="T51" fmla="*/ 1 h 2406"/>
                  <a:gd name="T52" fmla="*/ 1366 w 2413"/>
                  <a:gd name="T53" fmla="*/ 9 h 2406"/>
                  <a:gd name="T54" fmla="*/ 1510 w 2413"/>
                  <a:gd name="T55" fmla="*/ 37 h 2406"/>
                  <a:gd name="T56" fmla="*/ 1601 w 2413"/>
                  <a:gd name="T57" fmla="*/ 62 h 2406"/>
                  <a:gd name="T58" fmla="*/ 1858 w 2413"/>
                  <a:gd name="T59" fmla="*/ 185 h 2406"/>
                  <a:gd name="T60" fmla="*/ 2021 w 2413"/>
                  <a:gd name="T61" fmla="*/ 310 h 2406"/>
                  <a:gd name="T62" fmla="*/ 2302 w 2413"/>
                  <a:gd name="T63" fmla="*/ 694 h 2406"/>
                  <a:gd name="T64" fmla="*/ 2365 w 2413"/>
                  <a:gd name="T65" fmla="*/ 869 h 2406"/>
                  <a:gd name="T66" fmla="*/ 2400 w 2413"/>
                  <a:gd name="T67" fmla="*/ 1036 h 2406"/>
                  <a:gd name="T68" fmla="*/ 2409 w 2413"/>
                  <a:gd name="T69" fmla="*/ 1201 h 2406"/>
                  <a:gd name="T70" fmla="*/ 2384 w 2413"/>
                  <a:gd name="T71" fmla="*/ 1200 h 2406"/>
                  <a:gd name="T72" fmla="*/ 1183 w 2413"/>
                  <a:gd name="T73" fmla="*/ 26 h 2406"/>
                  <a:gd name="T74" fmla="*/ 387 w 2413"/>
                  <a:gd name="T75" fmla="*/ 361 h 2406"/>
                  <a:gd name="T76" fmla="*/ 45 w 2413"/>
                  <a:gd name="T77" fmla="*/ 1357 h 2406"/>
                  <a:gd name="T78" fmla="*/ 372 w 2413"/>
                  <a:gd name="T79" fmla="*/ 2027 h 2406"/>
                  <a:gd name="T80" fmla="*/ 1245 w 2413"/>
                  <a:gd name="T81" fmla="*/ 2375 h 2406"/>
                  <a:gd name="T82" fmla="*/ 2384 w 2413"/>
                  <a:gd name="T83" fmla="*/ 120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3" h="2406">
                    <a:moveTo>
                      <a:pt x="2409" y="1201"/>
                    </a:moveTo>
                    <a:cubicBezTo>
                      <a:pt x="2409" y="1212"/>
                      <a:pt x="2409" y="1223"/>
                      <a:pt x="2409" y="1235"/>
                    </a:cubicBezTo>
                    <a:cubicBezTo>
                      <a:pt x="2410" y="1302"/>
                      <a:pt x="2401" y="1368"/>
                      <a:pt x="2389" y="1434"/>
                    </a:cubicBezTo>
                    <a:cubicBezTo>
                      <a:pt x="2370" y="1539"/>
                      <a:pt x="2337" y="1640"/>
                      <a:pt x="2288" y="1736"/>
                    </a:cubicBezTo>
                    <a:cubicBezTo>
                      <a:pt x="2251" y="1810"/>
                      <a:pt x="2208" y="1880"/>
                      <a:pt x="2157" y="1945"/>
                    </a:cubicBezTo>
                    <a:cubicBezTo>
                      <a:pt x="2113" y="2000"/>
                      <a:pt x="2066" y="2051"/>
                      <a:pt x="2013" y="2097"/>
                    </a:cubicBezTo>
                    <a:cubicBezTo>
                      <a:pt x="1965" y="2140"/>
                      <a:pt x="1915" y="2179"/>
                      <a:pt x="1861" y="2214"/>
                    </a:cubicBezTo>
                    <a:cubicBezTo>
                      <a:pt x="1804" y="2250"/>
                      <a:pt x="1745" y="2282"/>
                      <a:pt x="1683" y="2308"/>
                    </a:cubicBezTo>
                    <a:cubicBezTo>
                      <a:pt x="1603" y="2341"/>
                      <a:pt x="1521" y="2367"/>
                      <a:pt x="1436" y="2382"/>
                    </a:cubicBezTo>
                    <a:cubicBezTo>
                      <a:pt x="1341" y="2398"/>
                      <a:pt x="1245" y="2406"/>
                      <a:pt x="1149" y="2400"/>
                    </a:cubicBezTo>
                    <a:cubicBezTo>
                      <a:pt x="1100" y="2397"/>
                      <a:pt x="1051" y="2391"/>
                      <a:pt x="1002" y="2384"/>
                    </a:cubicBezTo>
                    <a:cubicBezTo>
                      <a:pt x="930" y="2372"/>
                      <a:pt x="860" y="2353"/>
                      <a:pt x="792" y="2329"/>
                    </a:cubicBezTo>
                    <a:cubicBezTo>
                      <a:pt x="714" y="2301"/>
                      <a:pt x="640" y="2264"/>
                      <a:pt x="569" y="2219"/>
                    </a:cubicBezTo>
                    <a:cubicBezTo>
                      <a:pt x="481" y="2164"/>
                      <a:pt x="402" y="2099"/>
                      <a:pt x="331" y="2023"/>
                    </a:cubicBezTo>
                    <a:cubicBezTo>
                      <a:pt x="251" y="1936"/>
                      <a:pt x="183" y="1840"/>
                      <a:pt x="132" y="1733"/>
                    </a:cubicBezTo>
                    <a:cubicBezTo>
                      <a:pt x="91" y="1650"/>
                      <a:pt x="60" y="1563"/>
                      <a:pt x="40" y="1473"/>
                    </a:cubicBezTo>
                    <a:cubicBezTo>
                      <a:pt x="28" y="1420"/>
                      <a:pt x="19" y="1367"/>
                      <a:pt x="16" y="1312"/>
                    </a:cubicBezTo>
                    <a:cubicBezTo>
                      <a:pt x="14" y="1272"/>
                      <a:pt x="7" y="1231"/>
                      <a:pt x="9" y="1191"/>
                    </a:cubicBezTo>
                    <a:cubicBezTo>
                      <a:pt x="12" y="1127"/>
                      <a:pt x="18" y="1064"/>
                      <a:pt x="27" y="1000"/>
                    </a:cubicBezTo>
                    <a:cubicBezTo>
                      <a:pt x="36" y="933"/>
                      <a:pt x="53" y="868"/>
                      <a:pt x="75" y="804"/>
                    </a:cubicBezTo>
                    <a:cubicBezTo>
                      <a:pt x="99" y="733"/>
                      <a:pt x="130" y="665"/>
                      <a:pt x="168" y="600"/>
                    </a:cubicBezTo>
                    <a:cubicBezTo>
                      <a:pt x="216" y="516"/>
                      <a:pt x="272" y="439"/>
                      <a:pt x="340" y="370"/>
                    </a:cubicBezTo>
                    <a:cubicBezTo>
                      <a:pt x="444" y="262"/>
                      <a:pt x="562" y="173"/>
                      <a:pt x="701" y="112"/>
                    </a:cubicBezTo>
                    <a:cubicBezTo>
                      <a:pt x="791" y="72"/>
                      <a:pt x="883" y="38"/>
                      <a:pt x="979" y="21"/>
                    </a:cubicBezTo>
                    <a:cubicBezTo>
                      <a:pt x="1025" y="12"/>
                      <a:pt x="1071" y="7"/>
                      <a:pt x="1117" y="4"/>
                    </a:cubicBezTo>
                    <a:cubicBezTo>
                      <a:pt x="1166" y="0"/>
                      <a:pt x="1214" y="1"/>
                      <a:pt x="1263" y="1"/>
                    </a:cubicBezTo>
                    <a:cubicBezTo>
                      <a:pt x="1297" y="2"/>
                      <a:pt x="1332" y="3"/>
                      <a:pt x="1366" y="9"/>
                    </a:cubicBezTo>
                    <a:cubicBezTo>
                      <a:pt x="1414" y="19"/>
                      <a:pt x="1464" y="20"/>
                      <a:pt x="1510" y="37"/>
                    </a:cubicBezTo>
                    <a:cubicBezTo>
                      <a:pt x="1540" y="47"/>
                      <a:pt x="1572" y="50"/>
                      <a:pt x="1601" y="62"/>
                    </a:cubicBezTo>
                    <a:cubicBezTo>
                      <a:pt x="1690" y="95"/>
                      <a:pt x="1777" y="133"/>
                      <a:pt x="1858" y="185"/>
                    </a:cubicBezTo>
                    <a:cubicBezTo>
                      <a:pt x="1916" y="223"/>
                      <a:pt x="1971" y="264"/>
                      <a:pt x="2021" y="310"/>
                    </a:cubicBezTo>
                    <a:cubicBezTo>
                      <a:pt x="2140" y="420"/>
                      <a:pt x="2235" y="547"/>
                      <a:pt x="2302" y="694"/>
                    </a:cubicBezTo>
                    <a:cubicBezTo>
                      <a:pt x="2328" y="750"/>
                      <a:pt x="2348" y="809"/>
                      <a:pt x="2365" y="869"/>
                    </a:cubicBezTo>
                    <a:cubicBezTo>
                      <a:pt x="2381" y="924"/>
                      <a:pt x="2391" y="980"/>
                      <a:pt x="2400" y="1036"/>
                    </a:cubicBezTo>
                    <a:cubicBezTo>
                      <a:pt x="2409" y="1090"/>
                      <a:pt x="2413" y="1145"/>
                      <a:pt x="2409" y="1201"/>
                    </a:cubicBezTo>
                    <a:close/>
                    <a:moveTo>
                      <a:pt x="2384" y="1200"/>
                    </a:moveTo>
                    <a:cubicBezTo>
                      <a:pt x="2387" y="552"/>
                      <a:pt x="1862" y="12"/>
                      <a:pt x="1183" y="26"/>
                    </a:cubicBezTo>
                    <a:cubicBezTo>
                      <a:pt x="875" y="33"/>
                      <a:pt x="606" y="144"/>
                      <a:pt x="387" y="361"/>
                    </a:cubicBezTo>
                    <a:cubicBezTo>
                      <a:pt x="110" y="635"/>
                      <a:pt x="0" y="973"/>
                      <a:pt x="45" y="1357"/>
                    </a:cubicBezTo>
                    <a:cubicBezTo>
                      <a:pt x="76" y="1615"/>
                      <a:pt x="187" y="1842"/>
                      <a:pt x="372" y="2027"/>
                    </a:cubicBezTo>
                    <a:cubicBezTo>
                      <a:pt x="613" y="2267"/>
                      <a:pt x="906" y="2385"/>
                      <a:pt x="1245" y="2375"/>
                    </a:cubicBezTo>
                    <a:cubicBezTo>
                      <a:pt x="1861" y="2358"/>
                      <a:pt x="2384" y="1863"/>
                      <a:pt x="2384" y="1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4" name="Freeform 10">
                <a:extLst>
                  <a:ext uri="{FF2B5EF4-FFF2-40B4-BE49-F238E27FC236}">
                    <a16:creationId xmlns:a16="http://schemas.microsoft.com/office/drawing/2014/main" id="{042C6621-BD93-4DA7-99A6-72510F144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751" y="2117402"/>
                <a:ext cx="2846703" cy="2904325"/>
              </a:xfrm>
              <a:custGeom>
                <a:avLst/>
                <a:gdLst>
                  <a:gd name="T0" fmla="*/ 1706 w 1713"/>
                  <a:gd name="T1" fmla="*/ 831 h 1750"/>
                  <a:gd name="T2" fmla="*/ 1480 w 1713"/>
                  <a:gd name="T3" fmla="*/ 1454 h 1750"/>
                  <a:gd name="T4" fmla="*/ 897 w 1713"/>
                  <a:gd name="T5" fmla="*/ 1725 h 1750"/>
                  <a:gd name="T6" fmla="*/ 4 w 1713"/>
                  <a:gd name="T7" fmla="*/ 895 h 1750"/>
                  <a:gd name="T8" fmla="*/ 185 w 1713"/>
                  <a:gd name="T9" fmla="*/ 349 h 1750"/>
                  <a:gd name="T10" fmla="*/ 817 w 1713"/>
                  <a:gd name="T11" fmla="*/ 24 h 1750"/>
                  <a:gd name="T12" fmla="*/ 1706 w 1713"/>
                  <a:gd name="T13" fmla="*/ 831 h 1750"/>
                  <a:gd name="T14" fmla="*/ 1662 w 1713"/>
                  <a:gd name="T15" fmla="*/ 876 h 1750"/>
                  <a:gd name="T16" fmla="*/ 850 w 1713"/>
                  <a:gd name="T17" fmla="*/ 68 h 1750"/>
                  <a:gd name="T18" fmla="*/ 51 w 1713"/>
                  <a:gd name="T19" fmla="*/ 899 h 1750"/>
                  <a:gd name="T20" fmla="*/ 864 w 1713"/>
                  <a:gd name="T21" fmla="*/ 1683 h 1750"/>
                  <a:gd name="T22" fmla="*/ 1662 w 1713"/>
                  <a:gd name="T23" fmla="*/ 876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13" h="1750">
                    <a:moveTo>
                      <a:pt x="1706" y="831"/>
                    </a:moveTo>
                    <a:cubicBezTo>
                      <a:pt x="1707" y="1097"/>
                      <a:pt x="1631" y="1291"/>
                      <a:pt x="1480" y="1454"/>
                    </a:cubicBezTo>
                    <a:cubicBezTo>
                      <a:pt x="1323" y="1623"/>
                      <a:pt x="1127" y="1714"/>
                      <a:pt x="897" y="1725"/>
                    </a:cubicBezTo>
                    <a:cubicBezTo>
                      <a:pt x="389" y="1750"/>
                      <a:pt x="11" y="1342"/>
                      <a:pt x="4" y="895"/>
                    </a:cubicBezTo>
                    <a:cubicBezTo>
                      <a:pt x="0" y="692"/>
                      <a:pt x="59" y="508"/>
                      <a:pt x="185" y="349"/>
                    </a:cubicBezTo>
                    <a:cubicBezTo>
                      <a:pt x="347" y="147"/>
                      <a:pt x="559" y="36"/>
                      <a:pt x="817" y="24"/>
                    </a:cubicBezTo>
                    <a:cubicBezTo>
                      <a:pt x="1323" y="0"/>
                      <a:pt x="1713" y="415"/>
                      <a:pt x="1706" y="831"/>
                    </a:cubicBezTo>
                    <a:close/>
                    <a:moveTo>
                      <a:pt x="1662" y="876"/>
                    </a:moveTo>
                    <a:cubicBezTo>
                      <a:pt x="1673" y="438"/>
                      <a:pt x="1294" y="63"/>
                      <a:pt x="850" y="68"/>
                    </a:cubicBezTo>
                    <a:cubicBezTo>
                      <a:pt x="419" y="72"/>
                      <a:pt x="38" y="429"/>
                      <a:pt x="51" y="899"/>
                    </a:cubicBezTo>
                    <a:cubicBezTo>
                      <a:pt x="62" y="1320"/>
                      <a:pt x="400" y="1684"/>
                      <a:pt x="864" y="1683"/>
                    </a:cubicBezTo>
                    <a:cubicBezTo>
                      <a:pt x="1297" y="1681"/>
                      <a:pt x="1668" y="1327"/>
                      <a:pt x="1662" y="8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DB542B89-3E91-40BD-8B53-961B20C3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808" y="2947324"/>
                <a:ext cx="347334" cy="374545"/>
              </a:xfrm>
              <a:custGeom>
                <a:avLst/>
                <a:gdLst>
                  <a:gd name="T0" fmla="*/ 144 w 209"/>
                  <a:gd name="T1" fmla="*/ 123 h 226"/>
                  <a:gd name="T2" fmla="*/ 59 w 209"/>
                  <a:gd name="T3" fmla="*/ 49 h 226"/>
                  <a:gd name="T4" fmla="*/ 49 w 209"/>
                  <a:gd name="T5" fmla="*/ 11 h 226"/>
                  <a:gd name="T6" fmla="*/ 65 w 209"/>
                  <a:gd name="T7" fmla="*/ 3 h 226"/>
                  <a:gd name="T8" fmla="*/ 161 w 209"/>
                  <a:gd name="T9" fmla="*/ 34 h 226"/>
                  <a:gd name="T10" fmla="*/ 196 w 209"/>
                  <a:gd name="T11" fmla="*/ 40 h 226"/>
                  <a:gd name="T12" fmla="*/ 204 w 209"/>
                  <a:gd name="T13" fmla="*/ 60 h 226"/>
                  <a:gd name="T14" fmla="*/ 186 w 209"/>
                  <a:gd name="T15" fmla="*/ 68 h 226"/>
                  <a:gd name="T16" fmla="*/ 95 w 209"/>
                  <a:gd name="T17" fmla="*/ 44 h 226"/>
                  <a:gd name="T18" fmla="*/ 172 w 209"/>
                  <a:gd name="T19" fmla="*/ 111 h 226"/>
                  <a:gd name="T20" fmla="*/ 183 w 209"/>
                  <a:gd name="T21" fmla="*/ 136 h 226"/>
                  <a:gd name="T22" fmla="*/ 161 w 209"/>
                  <a:gd name="T23" fmla="*/ 149 h 226"/>
                  <a:gd name="T24" fmla="*/ 60 w 209"/>
                  <a:gd name="T25" fmla="*/ 170 h 226"/>
                  <a:gd name="T26" fmla="*/ 149 w 209"/>
                  <a:gd name="T27" fmla="*/ 195 h 226"/>
                  <a:gd name="T28" fmla="*/ 161 w 209"/>
                  <a:gd name="T29" fmla="*/ 213 h 226"/>
                  <a:gd name="T30" fmla="*/ 142 w 209"/>
                  <a:gd name="T31" fmla="*/ 224 h 226"/>
                  <a:gd name="T32" fmla="*/ 13 w 209"/>
                  <a:gd name="T33" fmla="*/ 188 h 226"/>
                  <a:gd name="T34" fmla="*/ 3 w 209"/>
                  <a:gd name="T35" fmla="*/ 175 h 226"/>
                  <a:gd name="T36" fmla="*/ 21 w 209"/>
                  <a:gd name="T37" fmla="*/ 148 h 226"/>
                  <a:gd name="T38" fmla="*/ 130 w 209"/>
                  <a:gd name="T39" fmla="*/ 128 h 226"/>
                  <a:gd name="T40" fmla="*/ 144 w 209"/>
                  <a:gd name="T41" fmla="*/ 12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26">
                    <a:moveTo>
                      <a:pt x="144" y="123"/>
                    </a:moveTo>
                    <a:cubicBezTo>
                      <a:pt x="114" y="96"/>
                      <a:pt x="88" y="71"/>
                      <a:pt x="59" y="49"/>
                    </a:cubicBezTo>
                    <a:cubicBezTo>
                      <a:pt x="45" y="37"/>
                      <a:pt x="44" y="26"/>
                      <a:pt x="49" y="11"/>
                    </a:cubicBezTo>
                    <a:cubicBezTo>
                      <a:pt x="53" y="2"/>
                      <a:pt x="58" y="0"/>
                      <a:pt x="65" y="3"/>
                    </a:cubicBezTo>
                    <a:cubicBezTo>
                      <a:pt x="96" y="14"/>
                      <a:pt x="130" y="19"/>
                      <a:pt x="161" y="34"/>
                    </a:cubicBezTo>
                    <a:cubicBezTo>
                      <a:pt x="171" y="39"/>
                      <a:pt x="184" y="37"/>
                      <a:pt x="196" y="40"/>
                    </a:cubicBezTo>
                    <a:cubicBezTo>
                      <a:pt x="209" y="43"/>
                      <a:pt x="205" y="51"/>
                      <a:pt x="204" y="60"/>
                    </a:cubicBezTo>
                    <a:cubicBezTo>
                      <a:pt x="201" y="70"/>
                      <a:pt x="196" y="72"/>
                      <a:pt x="186" y="68"/>
                    </a:cubicBezTo>
                    <a:cubicBezTo>
                      <a:pt x="157" y="58"/>
                      <a:pt x="125" y="55"/>
                      <a:pt x="95" y="44"/>
                    </a:cubicBezTo>
                    <a:cubicBezTo>
                      <a:pt x="121" y="66"/>
                      <a:pt x="146" y="89"/>
                      <a:pt x="172" y="111"/>
                    </a:cubicBezTo>
                    <a:cubicBezTo>
                      <a:pt x="180" y="118"/>
                      <a:pt x="186" y="125"/>
                      <a:pt x="183" y="136"/>
                    </a:cubicBezTo>
                    <a:cubicBezTo>
                      <a:pt x="179" y="148"/>
                      <a:pt x="170" y="147"/>
                      <a:pt x="161" y="149"/>
                    </a:cubicBezTo>
                    <a:cubicBezTo>
                      <a:pt x="129" y="155"/>
                      <a:pt x="97" y="162"/>
                      <a:pt x="60" y="170"/>
                    </a:cubicBezTo>
                    <a:cubicBezTo>
                      <a:pt x="92" y="179"/>
                      <a:pt x="120" y="188"/>
                      <a:pt x="149" y="195"/>
                    </a:cubicBezTo>
                    <a:cubicBezTo>
                      <a:pt x="161" y="198"/>
                      <a:pt x="163" y="203"/>
                      <a:pt x="161" y="213"/>
                    </a:cubicBezTo>
                    <a:cubicBezTo>
                      <a:pt x="159" y="223"/>
                      <a:pt x="152" y="226"/>
                      <a:pt x="142" y="224"/>
                    </a:cubicBezTo>
                    <a:cubicBezTo>
                      <a:pt x="99" y="212"/>
                      <a:pt x="56" y="200"/>
                      <a:pt x="13" y="188"/>
                    </a:cubicBezTo>
                    <a:cubicBezTo>
                      <a:pt x="7" y="186"/>
                      <a:pt x="0" y="183"/>
                      <a:pt x="3" y="175"/>
                    </a:cubicBezTo>
                    <a:cubicBezTo>
                      <a:pt x="7" y="165"/>
                      <a:pt x="4" y="151"/>
                      <a:pt x="21" y="148"/>
                    </a:cubicBezTo>
                    <a:cubicBezTo>
                      <a:pt x="57" y="142"/>
                      <a:pt x="93" y="135"/>
                      <a:pt x="130" y="128"/>
                    </a:cubicBezTo>
                    <a:cubicBezTo>
                      <a:pt x="134" y="127"/>
                      <a:pt x="137" y="125"/>
                      <a:pt x="144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6" name="Freeform 12">
                <a:extLst>
                  <a:ext uri="{FF2B5EF4-FFF2-40B4-BE49-F238E27FC236}">
                    <a16:creationId xmlns:a16="http://schemas.microsoft.com/office/drawing/2014/main" id="{5FACD6B6-1E8C-4ED7-8834-515698139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8439" y="4663189"/>
                <a:ext cx="312121" cy="378546"/>
              </a:xfrm>
              <a:custGeom>
                <a:avLst/>
                <a:gdLst>
                  <a:gd name="T0" fmla="*/ 109 w 188"/>
                  <a:gd name="T1" fmla="*/ 212 h 228"/>
                  <a:gd name="T2" fmla="*/ 100 w 188"/>
                  <a:gd name="T3" fmla="*/ 203 h 228"/>
                  <a:gd name="T4" fmla="*/ 120 w 188"/>
                  <a:gd name="T5" fmla="*/ 140 h 228"/>
                  <a:gd name="T6" fmla="*/ 94 w 188"/>
                  <a:gd name="T7" fmla="*/ 158 h 228"/>
                  <a:gd name="T8" fmla="*/ 130 w 188"/>
                  <a:gd name="T9" fmla="*/ 85 h 228"/>
                  <a:gd name="T10" fmla="*/ 64 w 188"/>
                  <a:gd name="T11" fmla="*/ 175 h 228"/>
                  <a:gd name="T12" fmla="*/ 71 w 188"/>
                  <a:gd name="T13" fmla="*/ 210 h 228"/>
                  <a:gd name="T14" fmla="*/ 48 w 188"/>
                  <a:gd name="T15" fmla="*/ 216 h 228"/>
                  <a:gd name="T16" fmla="*/ 39 w 188"/>
                  <a:gd name="T17" fmla="*/ 163 h 228"/>
                  <a:gd name="T18" fmla="*/ 63 w 188"/>
                  <a:gd name="T19" fmla="*/ 121 h 228"/>
                  <a:gd name="T20" fmla="*/ 15 w 188"/>
                  <a:gd name="T21" fmla="*/ 102 h 228"/>
                  <a:gd name="T22" fmla="*/ 26 w 188"/>
                  <a:gd name="T23" fmla="*/ 87 h 228"/>
                  <a:gd name="T24" fmla="*/ 46 w 188"/>
                  <a:gd name="T25" fmla="*/ 105 h 228"/>
                  <a:gd name="T26" fmla="*/ 31 w 188"/>
                  <a:gd name="T27" fmla="*/ 69 h 228"/>
                  <a:gd name="T28" fmla="*/ 40 w 188"/>
                  <a:gd name="T29" fmla="*/ 56 h 228"/>
                  <a:gd name="T30" fmla="*/ 92 w 188"/>
                  <a:gd name="T31" fmla="*/ 2 h 228"/>
                  <a:gd name="T32" fmla="*/ 118 w 188"/>
                  <a:gd name="T33" fmla="*/ 43 h 228"/>
                  <a:gd name="T34" fmla="*/ 166 w 188"/>
                  <a:gd name="T35" fmla="*/ 76 h 228"/>
                  <a:gd name="T36" fmla="*/ 133 w 188"/>
                  <a:gd name="T37" fmla="*/ 106 h 228"/>
                  <a:gd name="T38" fmla="*/ 157 w 188"/>
                  <a:gd name="T39" fmla="*/ 132 h 228"/>
                  <a:gd name="T40" fmla="*/ 188 w 188"/>
                  <a:gd name="T41" fmla="*/ 134 h 228"/>
                  <a:gd name="T42" fmla="*/ 157 w 188"/>
                  <a:gd name="T43" fmla="*/ 147 h 228"/>
                  <a:gd name="T44" fmla="*/ 153 w 188"/>
                  <a:gd name="T45" fmla="*/ 205 h 228"/>
                  <a:gd name="T46" fmla="*/ 119 w 188"/>
                  <a:gd name="T47" fmla="*/ 206 h 228"/>
                  <a:gd name="T48" fmla="*/ 138 w 188"/>
                  <a:gd name="T49" fmla="*/ 170 h 228"/>
                  <a:gd name="T50" fmla="*/ 109 w 188"/>
                  <a:gd name="T51" fmla="*/ 72 h 228"/>
                  <a:gd name="T52" fmla="*/ 93 w 188"/>
                  <a:gd name="T53" fmla="*/ 72 h 228"/>
                  <a:gd name="T54" fmla="*/ 109 w 188"/>
                  <a:gd name="T55" fmla="*/ 72 h 228"/>
                  <a:gd name="T56" fmla="*/ 73 w 188"/>
                  <a:gd name="T57" fmla="*/ 85 h 228"/>
                  <a:gd name="T58" fmla="*/ 78 w 188"/>
                  <a:gd name="T59" fmla="*/ 113 h 228"/>
                  <a:gd name="T60" fmla="*/ 68 w 188"/>
                  <a:gd name="T61" fmla="*/ 38 h 228"/>
                  <a:gd name="T62" fmla="*/ 87 w 188"/>
                  <a:gd name="T6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228">
                    <a:moveTo>
                      <a:pt x="120" y="206"/>
                    </a:moveTo>
                    <a:cubicBezTo>
                      <a:pt x="116" y="208"/>
                      <a:pt x="113" y="210"/>
                      <a:pt x="109" y="212"/>
                    </a:cubicBezTo>
                    <a:cubicBezTo>
                      <a:pt x="107" y="213"/>
                      <a:pt x="103" y="216"/>
                      <a:pt x="101" y="213"/>
                    </a:cubicBezTo>
                    <a:cubicBezTo>
                      <a:pt x="99" y="210"/>
                      <a:pt x="100" y="206"/>
                      <a:pt x="100" y="203"/>
                    </a:cubicBezTo>
                    <a:cubicBezTo>
                      <a:pt x="104" y="191"/>
                      <a:pt x="113" y="183"/>
                      <a:pt x="120" y="174"/>
                    </a:cubicBezTo>
                    <a:cubicBezTo>
                      <a:pt x="131" y="158"/>
                      <a:pt x="132" y="158"/>
                      <a:pt x="120" y="140"/>
                    </a:cubicBezTo>
                    <a:cubicBezTo>
                      <a:pt x="115" y="140"/>
                      <a:pt x="116" y="145"/>
                      <a:pt x="115" y="147"/>
                    </a:cubicBezTo>
                    <a:cubicBezTo>
                      <a:pt x="110" y="155"/>
                      <a:pt x="102" y="163"/>
                      <a:pt x="94" y="158"/>
                    </a:cubicBezTo>
                    <a:cubicBezTo>
                      <a:pt x="86" y="151"/>
                      <a:pt x="96" y="143"/>
                      <a:pt x="101" y="139"/>
                    </a:cubicBezTo>
                    <a:cubicBezTo>
                      <a:pt x="116" y="125"/>
                      <a:pt x="125" y="107"/>
                      <a:pt x="130" y="85"/>
                    </a:cubicBezTo>
                    <a:cubicBezTo>
                      <a:pt x="118" y="92"/>
                      <a:pt x="107" y="102"/>
                      <a:pt x="102" y="111"/>
                    </a:cubicBezTo>
                    <a:cubicBezTo>
                      <a:pt x="89" y="132"/>
                      <a:pt x="73" y="151"/>
                      <a:pt x="64" y="175"/>
                    </a:cubicBezTo>
                    <a:cubicBezTo>
                      <a:pt x="61" y="182"/>
                      <a:pt x="64" y="186"/>
                      <a:pt x="65" y="191"/>
                    </a:cubicBezTo>
                    <a:cubicBezTo>
                      <a:pt x="67" y="198"/>
                      <a:pt x="71" y="203"/>
                      <a:pt x="71" y="210"/>
                    </a:cubicBezTo>
                    <a:cubicBezTo>
                      <a:pt x="71" y="218"/>
                      <a:pt x="68" y="224"/>
                      <a:pt x="61" y="226"/>
                    </a:cubicBezTo>
                    <a:cubicBezTo>
                      <a:pt x="54" y="228"/>
                      <a:pt x="50" y="224"/>
                      <a:pt x="48" y="216"/>
                    </a:cubicBezTo>
                    <a:cubicBezTo>
                      <a:pt x="43" y="202"/>
                      <a:pt x="37" y="189"/>
                      <a:pt x="30" y="175"/>
                    </a:cubicBezTo>
                    <a:cubicBezTo>
                      <a:pt x="25" y="165"/>
                      <a:pt x="34" y="162"/>
                      <a:pt x="39" y="163"/>
                    </a:cubicBezTo>
                    <a:cubicBezTo>
                      <a:pt x="49" y="165"/>
                      <a:pt x="56" y="168"/>
                      <a:pt x="62" y="156"/>
                    </a:cubicBezTo>
                    <a:cubicBezTo>
                      <a:pt x="67" y="144"/>
                      <a:pt x="73" y="133"/>
                      <a:pt x="63" y="121"/>
                    </a:cubicBezTo>
                    <a:cubicBezTo>
                      <a:pt x="55" y="134"/>
                      <a:pt x="46" y="134"/>
                      <a:pt x="36" y="124"/>
                    </a:cubicBezTo>
                    <a:cubicBezTo>
                      <a:pt x="29" y="117"/>
                      <a:pt x="21" y="110"/>
                      <a:pt x="15" y="102"/>
                    </a:cubicBezTo>
                    <a:cubicBezTo>
                      <a:pt x="12" y="98"/>
                      <a:pt x="0" y="99"/>
                      <a:pt x="6" y="90"/>
                    </a:cubicBezTo>
                    <a:cubicBezTo>
                      <a:pt x="10" y="85"/>
                      <a:pt x="18" y="81"/>
                      <a:pt x="26" y="87"/>
                    </a:cubicBezTo>
                    <a:cubicBezTo>
                      <a:pt x="30" y="90"/>
                      <a:pt x="35" y="92"/>
                      <a:pt x="39" y="95"/>
                    </a:cubicBezTo>
                    <a:cubicBezTo>
                      <a:pt x="41" y="98"/>
                      <a:pt x="44" y="102"/>
                      <a:pt x="46" y="105"/>
                    </a:cubicBezTo>
                    <a:cubicBezTo>
                      <a:pt x="50" y="99"/>
                      <a:pt x="48" y="95"/>
                      <a:pt x="43" y="92"/>
                    </a:cubicBezTo>
                    <a:cubicBezTo>
                      <a:pt x="39" y="84"/>
                      <a:pt x="34" y="77"/>
                      <a:pt x="31" y="69"/>
                    </a:cubicBezTo>
                    <a:cubicBezTo>
                      <a:pt x="29" y="65"/>
                      <a:pt x="22" y="62"/>
                      <a:pt x="26" y="57"/>
                    </a:cubicBezTo>
                    <a:cubicBezTo>
                      <a:pt x="29" y="53"/>
                      <a:pt x="34" y="53"/>
                      <a:pt x="40" y="56"/>
                    </a:cubicBezTo>
                    <a:cubicBezTo>
                      <a:pt x="56" y="64"/>
                      <a:pt x="56" y="54"/>
                      <a:pt x="55" y="43"/>
                    </a:cubicBezTo>
                    <a:cubicBezTo>
                      <a:pt x="53" y="29"/>
                      <a:pt x="79" y="0"/>
                      <a:pt x="92" y="2"/>
                    </a:cubicBezTo>
                    <a:cubicBezTo>
                      <a:pt x="99" y="4"/>
                      <a:pt x="104" y="11"/>
                      <a:pt x="107" y="17"/>
                    </a:cubicBezTo>
                    <a:cubicBezTo>
                      <a:pt x="111" y="25"/>
                      <a:pt x="114" y="34"/>
                      <a:pt x="118" y="43"/>
                    </a:cubicBezTo>
                    <a:cubicBezTo>
                      <a:pt x="123" y="54"/>
                      <a:pt x="129" y="65"/>
                      <a:pt x="146" y="63"/>
                    </a:cubicBezTo>
                    <a:cubicBezTo>
                      <a:pt x="154" y="62"/>
                      <a:pt x="164" y="67"/>
                      <a:pt x="166" y="76"/>
                    </a:cubicBezTo>
                    <a:cubicBezTo>
                      <a:pt x="168" y="87"/>
                      <a:pt x="156" y="90"/>
                      <a:pt x="148" y="91"/>
                    </a:cubicBezTo>
                    <a:cubicBezTo>
                      <a:pt x="139" y="92"/>
                      <a:pt x="132" y="99"/>
                      <a:pt x="133" y="106"/>
                    </a:cubicBezTo>
                    <a:cubicBezTo>
                      <a:pt x="134" y="116"/>
                      <a:pt x="138" y="127"/>
                      <a:pt x="144" y="136"/>
                    </a:cubicBezTo>
                    <a:cubicBezTo>
                      <a:pt x="148" y="142"/>
                      <a:pt x="153" y="135"/>
                      <a:pt x="157" y="132"/>
                    </a:cubicBezTo>
                    <a:cubicBezTo>
                      <a:pt x="163" y="125"/>
                      <a:pt x="169" y="121"/>
                      <a:pt x="178" y="124"/>
                    </a:cubicBezTo>
                    <a:cubicBezTo>
                      <a:pt x="183" y="125"/>
                      <a:pt x="188" y="128"/>
                      <a:pt x="188" y="134"/>
                    </a:cubicBezTo>
                    <a:cubicBezTo>
                      <a:pt x="188" y="140"/>
                      <a:pt x="183" y="141"/>
                      <a:pt x="178" y="142"/>
                    </a:cubicBezTo>
                    <a:cubicBezTo>
                      <a:pt x="171" y="143"/>
                      <a:pt x="164" y="146"/>
                      <a:pt x="157" y="147"/>
                    </a:cubicBezTo>
                    <a:cubicBezTo>
                      <a:pt x="157" y="156"/>
                      <a:pt x="165" y="157"/>
                      <a:pt x="169" y="162"/>
                    </a:cubicBezTo>
                    <a:cubicBezTo>
                      <a:pt x="183" y="181"/>
                      <a:pt x="175" y="202"/>
                      <a:pt x="153" y="205"/>
                    </a:cubicBezTo>
                    <a:cubicBezTo>
                      <a:pt x="144" y="206"/>
                      <a:pt x="136" y="207"/>
                      <a:pt x="128" y="212"/>
                    </a:cubicBezTo>
                    <a:cubicBezTo>
                      <a:pt x="121" y="216"/>
                      <a:pt x="121" y="210"/>
                      <a:pt x="119" y="206"/>
                    </a:cubicBezTo>
                    <a:cubicBezTo>
                      <a:pt x="125" y="203"/>
                      <a:pt x="129" y="200"/>
                      <a:pt x="135" y="197"/>
                    </a:cubicBezTo>
                    <a:cubicBezTo>
                      <a:pt x="150" y="190"/>
                      <a:pt x="149" y="181"/>
                      <a:pt x="138" y="170"/>
                    </a:cubicBezTo>
                    <a:cubicBezTo>
                      <a:pt x="131" y="183"/>
                      <a:pt x="126" y="194"/>
                      <a:pt x="120" y="206"/>
                    </a:cubicBezTo>
                    <a:close/>
                    <a:moveTo>
                      <a:pt x="109" y="72"/>
                    </a:moveTo>
                    <a:cubicBezTo>
                      <a:pt x="108" y="68"/>
                      <a:pt x="108" y="60"/>
                      <a:pt x="103" y="60"/>
                    </a:cubicBezTo>
                    <a:cubicBezTo>
                      <a:pt x="98" y="60"/>
                      <a:pt x="92" y="65"/>
                      <a:pt x="93" y="72"/>
                    </a:cubicBezTo>
                    <a:cubicBezTo>
                      <a:pt x="93" y="79"/>
                      <a:pt x="97" y="82"/>
                      <a:pt x="103" y="81"/>
                    </a:cubicBezTo>
                    <a:cubicBezTo>
                      <a:pt x="108" y="81"/>
                      <a:pt x="111" y="78"/>
                      <a:pt x="109" y="72"/>
                    </a:cubicBezTo>
                    <a:close/>
                    <a:moveTo>
                      <a:pt x="78" y="113"/>
                    </a:moveTo>
                    <a:cubicBezTo>
                      <a:pt x="82" y="100"/>
                      <a:pt x="80" y="92"/>
                      <a:pt x="73" y="85"/>
                    </a:cubicBezTo>
                    <a:cubicBezTo>
                      <a:pt x="70" y="82"/>
                      <a:pt x="66" y="85"/>
                      <a:pt x="65" y="88"/>
                    </a:cubicBezTo>
                    <a:cubicBezTo>
                      <a:pt x="61" y="99"/>
                      <a:pt x="71" y="103"/>
                      <a:pt x="78" y="113"/>
                    </a:cubicBezTo>
                    <a:close/>
                    <a:moveTo>
                      <a:pt x="85" y="16"/>
                    </a:moveTo>
                    <a:cubicBezTo>
                      <a:pt x="79" y="24"/>
                      <a:pt x="65" y="24"/>
                      <a:pt x="68" y="38"/>
                    </a:cubicBezTo>
                    <a:cubicBezTo>
                      <a:pt x="68" y="39"/>
                      <a:pt x="71" y="41"/>
                      <a:pt x="72" y="41"/>
                    </a:cubicBezTo>
                    <a:cubicBezTo>
                      <a:pt x="80" y="36"/>
                      <a:pt x="85" y="30"/>
                      <a:pt x="87" y="21"/>
                    </a:cubicBezTo>
                    <a:cubicBezTo>
                      <a:pt x="88" y="20"/>
                      <a:pt x="87" y="20"/>
                      <a:pt x="8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7" name="Freeform 13">
                <a:extLst>
                  <a:ext uri="{FF2B5EF4-FFF2-40B4-BE49-F238E27FC236}">
                    <a16:creationId xmlns:a16="http://schemas.microsoft.com/office/drawing/2014/main" id="{ED60A2BB-646E-4C8B-AC7E-459E097C2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6165" y="4915286"/>
                <a:ext cx="314523" cy="328927"/>
              </a:xfrm>
              <a:custGeom>
                <a:avLst/>
                <a:gdLst>
                  <a:gd name="T0" fmla="*/ 76 w 189"/>
                  <a:gd name="T1" fmla="*/ 131 h 198"/>
                  <a:gd name="T2" fmla="*/ 90 w 189"/>
                  <a:gd name="T3" fmla="*/ 103 h 198"/>
                  <a:gd name="T4" fmla="*/ 41 w 189"/>
                  <a:gd name="T5" fmla="*/ 101 h 198"/>
                  <a:gd name="T6" fmla="*/ 27 w 189"/>
                  <a:gd name="T7" fmla="*/ 111 h 198"/>
                  <a:gd name="T8" fmla="*/ 10 w 189"/>
                  <a:gd name="T9" fmla="*/ 124 h 198"/>
                  <a:gd name="T10" fmla="*/ 4 w 189"/>
                  <a:gd name="T11" fmla="*/ 103 h 198"/>
                  <a:gd name="T12" fmla="*/ 49 w 189"/>
                  <a:gd name="T13" fmla="*/ 26 h 198"/>
                  <a:gd name="T14" fmla="*/ 59 w 189"/>
                  <a:gd name="T15" fmla="*/ 23 h 198"/>
                  <a:gd name="T16" fmla="*/ 60 w 189"/>
                  <a:gd name="T17" fmla="*/ 39 h 198"/>
                  <a:gd name="T18" fmla="*/ 43 w 189"/>
                  <a:gd name="T19" fmla="*/ 78 h 198"/>
                  <a:gd name="T20" fmla="*/ 42 w 189"/>
                  <a:gd name="T21" fmla="*/ 82 h 198"/>
                  <a:gd name="T22" fmla="*/ 62 w 189"/>
                  <a:gd name="T23" fmla="*/ 88 h 198"/>
                  <a:gd name="T24" fmla="*/ 84 w 189"/>
                  <a:gd name="T25" fmla="*/ 87 h 198"/>
                  <a:gd name="T26" fmla="*/ 86 w 189"/>
                  <a:gd name="T27" fmla="*/ 80 h 198"/>
                  <a:gd name="T28" fmla="*/ 81 w 189"/>
                  <a:gd name="T29" fmla="*/ 76 h 198"/>
                  <a:gd name="T30" fmla="*/ 73 w 189"/>
                  <a:gd name="T31" fmla="*/ 67 h 198"/>
                  <a:gd name="T32" fmla="*/ 69 w 189"/>
                  <a:gd name="T33" fmla="*/ 46 h 198"/>
                  <a:gd name="T34" fmla="*/ 73 w 189"/>
                  <a:gd name="T35" fmla="*/ 37 h 198"/>
                  <a:gd name="T36" fmla="*/ 105 w 189"/>
                  <a:gd name="T37" fmla="*/ 15 h 198"/>
                  <a:gd name="T38" fmla="*/ 79 w 189"/>
                  <a:gd name="T39" fmla="*/ 13 h 198"/>
                  <a:gd name="T40" fmla="*/ 117 w 189"/>
                  <a:gd name="T41" fmla="*/ 4 h 198"/>
                  <a:gd name="T42" fmla="*/ 158 w 189"/>
                  <a:gd name="T43" fmla="*/ 11 h 198"/>
                  <a:gd name="T44" fmla="*/ 182 w 189"/>
                  <a:gd name="T45" fmla="*/ 64 h 198"/>
                  <a:gd name="T46" fmla="*/ 148 w 189"/>
                  <a:gd name="T47" fmla="*/ 170 h 198"/>
                  <a:gd name="T48" fmla="*/ 141 w 189"/>
                  <a:gd name="T49" fmla="*/ 183 h 198"/>
                  <a:gd name="T50" fmla="*/ 121 w 189"/>
                  <a:gd name="T51" fmla="*/ 198 h 198"/>
                  <a:gd name="T52" fmla="*/ 111 w 189"/>
                  <a:gd name="T53" fmla="*/ 182 h 198"/>
                  <a:gd name="T54" fmla="*/ 54 w 189"/>
                  <a:gd name="T55" fmla="*/ 145 h 198"/>
                  <a:gd name="T56" fmla="*/ 36 w 189"/>
                  <a:gd name="T57" fmla="*/ 139 h 198"/>
                  <a:gd name="T58" fmla="*/ 44 w 189"/>
                  <a:gd name="T59" fmla="*/ 120 h 198"/>
                  <a:gd name="T60" fmla="*/ 62 w 189"/>
                  <a:gd name="T61" fmla="*/ 125 h 198"/>
                  <a:gd name="T62" fmla="*/ 76 w 189"/>
                  <a:gd name="T63" fmla="*/ 131 h 198"/>
                  <a:gd name="T64" fmla="*/ 120 w 189"/>
                  <a:gd name="T65" fmla="*/ 156 h 198"/>
                  <a:gd name="T66" fmla="*/ 158 w 189"/>
                  <a:gd name="T67" fmla="*/ 62 h 198"/>
                  <a:gd name="T68" fmla="*/ 124 w 189"/>
                  <a:gd name="T69" fmla="*/ 18 h 198"/>
                  <a:gd name="T70" fmla="*/ 112 w 189"/>
                  <a:gd name="T71" fmla="*/ 30 h 198"/>
                  <a:gd name="T72" fmla="*/ 107 w 189"/>
                  <a:gd name="T73" fmla="*/ 65 h 198"/>
                  <a:gd name="T74" fmla="*/ 109 w 189"/>
                  <a:gd name="T75" fmla="*/ 76 h 198"/>
                  <a:gd name="T76" fmla="*/ 121 w 189"/>
                  <a:gd name="T77" fmla="*/ 71 h 198"/>
                  <a:gd name="T78" fmla="*/ 123 w 189"/>
                  <a:gd name="T79" fmla="*/ 34 h 198"/>
                  <a:gd name="T80" fmla="*/ 146 w 189"/>
                  <a:gd name="T81" fmla="*/ 61 h 198"/>
                  <a:gd name="T82" fmla="*/ 108 w 189"/>
                  <a:gd name="T83" fmla="*/ 116 h 198"/>
                  <a:gd name="T84" fmla="*/ 106 w 189"/>
                  <a:gd name="T85" fmla="*/ 138 h 198"/>
                  <a:gd name="T86" fmla="*/ 120 w 189"/>
                  <a:gd name="T87" fmla="*/ 15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9" h="198">
                    <a:moveTo>
                      <a:pt x="76" y="131"/>
                    </a:moveTo>
                    <a:cubicBezTo>
                      <a:pt x="73" y="119"/>
                      <a:pt x="76" y="110"/>
                      <a:pt x="90" y="103"/>
                    </a:cubicBezTo>
                    <a:cubicBezTo>
                      <a:pt x="71" y="103"/>
                      <a:pt x="56" y="106"/>
                      <a:pt x="41" y="101"/>
                    </a:cubicBezTo>
                    <a:cubicBezTo>
                      <a:pt x="33" y="99"/>
                      <a:pt x="29" y="105"/>
                      <a:pt x="27" y="111"/>
                    </a:cubicBezTo>
                    <a:cubicBezTo>
                      <a:pt x="24" y="119"/>
                      <a:pt x="18" y="127"/>
                      <a:pt x="10" y="124"/>
                    </a:cubicBezTo>
                    <a:cubicBezTo>
                      <a:pt x="0" y="121"/>
                      <a:pt x="1" y="110"/>
                      <a:pt x="4" y="103"/>
                    </a:cubicBezTo>
                    <a:cubicBezTo>
                      <a:pt x="17" y="76"/>
                      <a:pt x="29" y="49"/>
                      <a:pt x="49" y="26"/>
                    </a:cubicBezTo>
                    <a:cubicBezTo>
                      <a:pt x="51" y="23"/>
                      <a:pt x="55" y="20"/>
                      <a:pt x="59" y="23"/>
                    </a:cubicBezTo>
                    <a:cubicBezTo>
                      <a:pt x="64" y="27"/>
                      <a:pt x="63" y="34"/>
                      <a:pt x="60" y="39"/>
                    </a:cubicBezTo>
                    <a:cubicBezTo>
                      <a:pt x="53" y="52"/>
                      <a:pt x="48" y="65"/>
                      <a:pt x="43" y="78"/>
                    </a:cubicBezTo>
                    <a:cubicBezTo>
                      <a:pt x="42" y="79"/>
                      <a:pt x="42" y="81"/>
                      <a:pt x="42" y="82"/>
                    </a:cubicBezTo>
                    <a:cubicBezTo>
                      <a:pt x="48" y="85"/>
                      <a:pt x="60" y="70"/>
                      <a:pt x="62" y="88"/>
                    </a:cubicBezTo>
                    <a:cubicBezTo>
                      <a:pt x="62" y="90"/>
                      <a:pt x="77" y="92"/>
                      <a:pt x="84" y="87"/>
                    </a:cubicBezTo>
                    <a:cubicBezTo>
                      <a:pt x="85" y="85"/>
                      <a:pt x="86" y="82"/>
                      <a:pt x="86" y="80"/>
                    </a:cubicBezTo>
                    <a:cubicBezTo>
                      <a:pt x="87" y="77"/>
                      <a:pt x="85" y="76"/>
                      <a:pt x="81" y="76"/>
                    </a:cubicBezTo>
                    <a:cubicBezTo>
                      <a:pt x="73" y="75"/>
                      <a:pt x="75" y="74"/>
                      <a:pt x="73" y="67"/>
                    </a:cubicBezTo>
                    <a:cubicBezTo>
                      <a:pt x="71" y="60"/>
                      <a:pt x="72" y="53"/>
                      <a:pt x="69" y="46"/>
                    </a:cubicBezTo>
                    <a:cubicBezTo>
                      <a:pt x="68" y="42"/>
                      <a:pt x="68" y="36"/>
                      <a:pt x="73" y="37"/>
                    </a:cubicBezTo>
                    <a:cubicBezTo>
                      <a:pt x="92" y="41"/>
                      <a:pt x="94" y="22"/>
                      <a:pt x="105" y="15"/>
                    </a:cubicBezTo>
                    <a:cubicBezTo>
                      <a:pt x="97" y="14"/>
                      <a:pt x="89" y="14"/>
                      <a:pt x="79" y="13"/>
                    </a:cubicBezTo>
                    <a:cubicBezTo>
                      <a:pt x="91" y="0"/>
                      <a:pt x="105" y="3"/>
                      <a:pt x="117" y="4"/>
                    </a:cubicBezTo>
                    <a:cubicBezTo>
                      <a:pt x="131" y="5"/>
                      <a:pt x="144" y="10"/>
                      <a:pt x="158" y="11"/>
                    </a:cubicBezTo>
                    <a:cubicBezTo>
                      <a:pt x="179" y="12"/>
                      <a:pt x="189" y="37"/>
                      <a:pt x="182" y="64"/>
                    </a:cubicBezTo>
                    <a:cubicBezTo>
                      <a:pt x="174" y="101"/>
                      <a:pt x="158" y="134"/>
                      <a:pt x="148" y="170"/>
                    </a:cubicBezTo>
                    <a:cubicBezTo>
                      <a:pt x="147" y="175"/>
                      <a:pt x="144" y="179"/>
                      <a:pt x="141" y="183"/>
                    </a:cubicBezTo>
                    <a:cubicBezTo>
                      <a:pt x="136" y="190"/>
                      <a:pt x="131" y="198"/>
                      <a:pt x="121" y="198"/>
                    </a:cubicBezTo>
                    <a:cubicBezTo>
                      <a:pt x="111" y="198"/>
                      <a:pt x="111" y="184"/>
                      <a:pt x="111" y="182"/>
                    </a:cubicBezTo>
                    <a:cubicBezTo>
                      <a:pt x="107" y="145"/>
                      <a:pt x="78" y="149"/>
                      <a:pt x="54" y="145"/>
                    </a:cubicBezTo>
                    <a:cubicBezTo>
                      <a:pt x="47" y="144"/>
                      <a:pt x="39" y="148"/>
                      <a:pt x="36" y="139"/>
                    </a:cubicBezTo>
                    <a:cubicBezTo>
                      <a:pt x="34" y="131"/>
                      <a:pt x="37" y="123"/>
                      <a:pt x="44" y="120"/>
                    </a:cubicBezTo>
                    <a:cubicBezTo>
                      <a:pt x="50" y="117"/>
                      <a:pt x="58" y="113"/>
                      <a:pt x="62" y="125"/>
                    </a:cubicBezTo>
                    <a:cubicBezTo>
                      <a:pt x="63" y="128"/>
                      <a:pt x="70" y="128"/>
                      <a:pt x="76" y="131"/>
                    </a:cubicBezTo>
                    <a:close/>
                    <a:moveTo>
                      <a:pt x="120" y="156"/>
                    </a:moveTo>
                    <a:cubicBezTo>
                      <a:pt x="137" y="124"/>
                      <a:pt x="150" y="94"/>
                      <a:pt x="158" y="62"/>
                    </a:cubicBezTo>
                    <a:cubicBezTo>
                      <a:pt x="166" y="31"/>
                      <a:pt x="155" y="18"/>
                      <a:pt x="124" y="18"/>
                    </a:cubicBezTo>
                    <a:cubicBezTo>
                      <a:pt x="114" y="18"/>
                      <a:pt x="110" y="21"/>
                      <a:pt x="112" y="30"/>
                    </a:cubicBezTo>
                    <a:cubicBezTo>
                      <a:pt x="116" y="43"/>
                      <a:pt x="112" y="54"/>
                      <a:pt x="107" y="65"/>
                    </a:cubicBezTo>
                    <a:cubicBezTo>
                      <a:pt x="105" y="70"/>
                      <a:pt x="104" y="73"/>
                      <a:pt x="109" y="76"/>
                    </a:cubicBezTo>
                    <a:cubicBezTo>
                      <a:pt x="115" y="80"/>
                      <a:pt x="117" y="75"/>
                      <a:pt x="121" y="71"/>
                    </a:cubicBezTo>
                    <a:cubicBezTo>
                      <a:pt x="134" y="60"/>
                      <a:pt x="130" y="47"/>
                      <a:pt x="123" y="34"/>
                    </a:cubicBezTo>
                    <a:cubicBezTo>
                      <a:pt x="143" y="35"/>
                      <a:pt x="155" y="49"/>
                      <a:pt x="146" y="61"/>
                    </a:cubicBezTo>
                    <a:cubicBezTo>
                      <a:pt x="132" y="78"/>
                      <a:pt x="134" y="107"/>
                      <a:pt x="108" y="116"/>
                    </a:cubicBezTo>
                    <a:cubicBezTo>
                      <a:pt x="102" y="118"/>
                      <a:pt x="101" y="130"/>
                      <a:pt x="106" y="138"/>
                    </a:cubicBezTo>
                    <a:cubicBezTo>
                      <a:pt x="110" y="143"/>
                      <a:pt x="115" y="148"/>
                      <a:pt x="12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8" name="Freeform 14">
                <a:extLst>
                  <a:ext uri="{FF2B5EF4-FFF2-40B4-BE49-F238E27FC236}">
                    <a16:creationId xmlns:a16="http://schemas.microsoft.com/office/drawing/2014/main" id="{0CC20638-8956-42CD-A72F-43845344C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881" y="2527162"/>
                <a:ext cx="353737" cy="336930"/>
              </a:xfrm>
              <a:custGeom>
                <a:avLst/>
                <a:gdLst>
                  <a:gd name="T0" fmla="*/ 149 w 213"/>
                  <a:gd name="T1" fmla="*/ 81 h 203"/>
                  <a:gd name="T2" fmla="*/ 74 w 213"/>
                  <a:gd name="T3" fmla="*/ 31 h 203"/>
                  <a:gd name="T4" fmla="*/ 71 w 213"/>
                  <a:gd name="T5" fmla="*/ 10 h 203"/>
                  <a:gd name="T6" fmla="*/ 89 w 213"/>
                  <a:gd name="T7" fmla="*/ 7 h 203"/>
                  <a:gd name="T8" fmla="*/ 196 w 213"/>
                  <a:gd name="T9" fmla="*/ 75 h 203"/>
                  <a:gd name="T10" fmla="*/ 208 w 213"/>
                  <a:gd name="T11" fmla="*/ 93 h 203"/>
                  <a:gd name="T12" fmla="*/ 186 w 213"/>
                  <a:gd name="T13" fmla="*/ 109 h 203"/>
                  <a:gd name="T14" fmla="*/ 83 w 213"/>
                  <a:gd name="T15" fmla="*/ 117 h 203"/>
                  <a:gd name="T16" fmla="*/ 61 w 213"/>
                  <a:gd name="T17" fmla="*/ 121 h 203"/>
                  <a:gd name="T18" fmla="*/ 141 w 213"/>
                  <a:gd name="T19" fmla="*/ 172 h 203"/>
                  <a:gd name="T20" fmla="*/ 146 w 213"/>
                  <a:gd name="T21" fmla="*/ 192 h 203"/>
                  <a:gd name="T22" fmla="*/ 126 w 213"/>
                  <a:gd name="T23" fmla="*/ 196 h 203"/>
                  <a:gd name="T24" fmla="*/ 17 w 213"/>
                  <a:gd name="T25" fmla="*/ 127 h 203"/>
                  <a:gd name="T26" fmla="*/ 7 w 213"/>
                  <a:gd name="T27" fmla="*/ 113 h 203"/>
                  <a:gd name="T28" fmla="*/ 28 w 213"/>
                  <a:gd name="T29" fmla="*/ 93 h 203"/>
                  <a:gd name="T30" fmla="*/ 147 w 213"/>
                  <a:gd name="T31" fmla="*/ 83 h 203"/>
                  <a:gd name="T32" fmla="*/ 149 w 213"/>
                  <a:gd name="T33" fmla="*/ 81 h 203"/>
                  <a:gd name="T34" fmla="*/ 150 w 213"/>
                  <a:gd name="T35" fmla="*/ 84 h 203"/>
                  <a:gd name="T36" fmla="*/ 152 w 213"/>
                  <a:gd name="T37" fmla="*/ 83 h 203"/>
                  <a:gd name="T38" fmla="*/ 149 w 213"/>
                  <a:gd name="T39" fmla="*/ 8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3" h="203">
                    <a:moveTo>
                      <a:pt x="149" y="81"/>
                    </a:moveTo>
                    <a:cubicBezTo>
                      <a:pt x="127" y="60"/>
                      <a:pt x="99" y="48"/>
                      <a:pt x="74" y="31"/>
                    </a:cubicBezTo>
                    <a:cubicBezTo>
                      <a:pt x="63" y="23"/>
                      <a:pt x="66" y="18"/>
                      <a:pt x="71" y="10"/>
                    </a:cubicBezTo>
                    <a:cubicBezTo>
                      <a:pt x="76" y="0"/>
                      <a:pt x="81" y="1"/>
                      <a:pt x="89" y="7"/>
                    </a:cubicBezTo>
                    <a:cubicBezTo>
                      <a:pt x="125" y="30"/>
                      <a:pt x="161" y="53"/>
                      <a:pt x="196" y="75"/>
                    </a:cubicBezTo>
                    <a:cubicBezTo>
                      <a:pt x="203" y="79"/>
                      <a:pt x="213" y="82"/>
                      <a:pt x="208" y="93"/>
                    </a:cubicBezTo>
                    <a:cubicBezTo>
                      <a:pt x="204" y="101"/>
                      <a:pt x="199" y="109"/>
                      <a:pt x="186" y="109"/>
                    </a:cubicBezTo>
                    <a:cubicBezTo>
                      <a:pt x="152" y="111"/>
                      <a:pt x="118" y="114"/>
                      <a:pt x="83" y="117"/>
                    </a:cubicBezTo>
                    <a:cubicBezTo>
                      <a:pt x="77" y="117"/>
                      <a:pt x="71" y="119"/>
                      <a:pt x="61" y="121"/>
                    </a:cubicBezTo>
                    <a:cubicBezTo>
                      <a:pt x="89" y="139"/>
                      <a:pt x="114" y="156"/>
                      <a:pt x="141" y="172"/>
                    </a:cubicBezTo>
                    <a:cubicBezTo>
                      <a:pt x="150" y="178"/>
                      <a:pt x="153" y="182"/>
                      <a:pt x="146" y="192"/>
                    </a:cubicBezTo>
                    <a:cubicBezTo>
                      <a:pt x="140" y="201"/>
                      <a:pt x="135" y="203"/>
                      <a:pt x="126" y="196"/>
                    </a:cubicBezTo>
                    <a:cubicBezTo>
                      <a:pt x="90" y="173"/>
                      <a:pt x="53" y="151"/>
                      <a:pt x="17" y="127"/>
                    </a:cubicBezTo>
                    <a:cubicBezTo>
                      <a:pt x="12" y="124"/>
                      <a:pt x="0" y="123"/>
                      <a:pt x="7" y="113"/>
                    </a:cubicBezTo>
                    <a:cubicBezTo>
                      <a:pt x="12" y="105"/>
                      <a:pt x="13" y="94"/>
                      <a:pt x="28" y="93"/>
                    </a:cubicBezTo>
                    <a:cubicBezTo>
                      <a:pt x="67" y="91"/>
                      <a:pt x="107" y="87"/>
                      <a:pt x="147" y="83"/>
                    </a:cubicBezTo>
                    <a:cubicBezTo>
                      <a:pt x="148" y="83"/>
                      <a:pt x="148" y="82"/>
                      <a:pt x="149" y="81"/>
                    </a:cubicBezTo>
                    <a:cubicBezTo>
                      <a:pt x="148" y="82"/>
                      <a:pt x="148" y="83"/>
                      <a:pt x="150" y="84"/>
                    </a:cubicBezTo>
                    <a:cubicBezTo>
                      <a:pt x="150" y="84"/>
                      <a:pt x="151" y="83"/>
                      <a:pt x="152" y="83"/>
                    </a:cubicBezTo>
                    <a:cubicBezTo>
                      <a:pt x="151" y="83"/>
                      <a:pt x="150" y="82"/>
                      <a:pt x="149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9" name="Freeform 15">
                <a:extLst>
                  <a:ext uri="{FF2B5EF4-FFF2-40B4-BE49-F238E27FC236}">
                    <a16:creationId xmlns:a16="http://schemas.microsoft.com/office/drawing/2014/main" id="{CEADFC8B-F4D2-4A66-AEE6-72CF75A96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549957"/>
                <a:ext cx="279309" cy="261701"/>
              </a:xfrm>
              <a:custGeom>
                <a:avLst/>
                <a:gdLst>
                  <a:gd name="T0" fmla="*/ 118 w 168"/>
                  <a:gd name="T1" fmla="*/ 42 h 158"/>
                  <a:gd name="T2" fmla="*/ 21 w 168"/>
                  <a:gd name="T3" fmla="*/ 34 h 158"/>
                  <a:gd name="T4" fmla="*/ 7 w 168"/>
                  <a:gd name="T5" fmla="*/ 23 h 158"/>
                  <a:gd name="T6" fmla="*/ 24 w 168"/>
                  <a:gd name="T7" fmla="*/ 5 h 158"/>
                  <a:gd name="T8" fmla="*/ 157 w 168"/>
                  <a:gd name="T9" fmla="*/ 14 h 158"/>
                  <a:gd name="T10" fmla="*/ 167 w 168"/>
                  <a:gd name="T11" fmla="*/ 23 h 158"/>
                  <a:gd name="T12" fmla="*/ 157 w 168"/>
                  <a:gd name="T13" fmla="*/ 49 h 158"/>
                  <a:gd name="T14" fmla="*/ 63 w 168"/>
                  <a:gd name="T15" fmla="*/ 111 h 158"/>
                  <a:gd name="T16" fmla="*/ 58 w 168"/>
                  <a:gd name="T17" fmla="*/ 115 h 158"/>
                  <a:gd name="T18" fmla="*/ 145 w 168"/>
                  <a:gd name="T19" fmla="*/ 124 h 158"/>
                  <a:gd name="T20" fmla="*/ 161 w 168"/>
                  <a:gd name="T21" fmla="*/ 142 h 158"/>
                  <a:gd name="T22" fmla="*/ 141 w 168"/>
                  <a:gd name="T23" fmla="*/ 153 h 158"/>
                  <a:gd name="T24" fmla="*/ 20 w 168"/>
                  <a:gd name="T25" fmla="*/ 147 h 158"/>
                  <a:gd name="T26" fmla="*/ 0 w 168"/>
                  <a:gd name="T27" fmla="*/ 139 h 158"/>
                  <a:gd name="T28" fmla="*/ 11 w 168"/>
                  <a:gd name="T29" fmla="*/ 112 h 158"/>
                  <a:gd name="T30" fmla="*/ 118 w 168"/>
                  <a:gd name="T31" fmla="*/ 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58">
                    <a:moveTo>
                      <a:pt x="118" y="42"/>
                    </a:moveTo>
                    <a:cubicBezTo>
                      <a:pt x="84" y="39"/>
                      <a:pt x="52" y="37"/>
                      <a:pt x="21" y="34"/>
                    </a:cubicBezTo>
                    <a:cubicBezTo>
                      <a:pt x="14" y="33"/>
                      <a:pt x="5" y="35"/>
                      <a:pt x="7" y="23"/>
                    </a:cubicBezTo>
                    <a:cubicBezTo>
                      <a:pt x="9" y="13"/>
                      <a:pt x="9" y="0"/>
                      <a:pt x="24" y="5"/>
                    </a:cubicBezTo>
                    <a:cubicBezTo>
                      <a:pt x="67" y="18"/>
                      <a:pt x="113" y="6"/>
                      <a:pt x="157" y="14"/>
                    </a:cubicBezTo>
                    <a:cubicBezTo>
                      <a:pt x="163" y="15"/>
                      <a:pt x="167" y="16"/>
                      <a:pt x="167" y="23"/>
                    </a:cubicBezTo>
                    <a:cubicBezTo>
                      <a:pt x="167" y="33"/>
                      <a:pt x="168" y="42"/>
                      <a:pt x="157" y="49"/>
                    </a:cubicBezTo>
                    <a:cubicBezTo>
                      <a:pt x="126" y="69"/>
                      <a:pt x="95" y="90"/>
                      <a:pt x="63" y="111"/>
                    </a:cubicBezTo>
                    <a:cubicBezTo>
                      <a:pt x="62" y="112"/>
                      <a:pt x="60" y="113"/>
                      <a:pt x="58" y="115"/>
                    </a:cubicBezTo>
                    <a:cubicBezTo>
                      <a:pt x="87" y="127"/>
                      <a:pt x="117" y="118"/>
                      <a:pt x="145" y="124"/>
                    </a:cubicBezTo>
                    <a:cubicBezTo>
                      <a:pt x="157" y="126"/>
                      <a:pt x="162" y="128"/>
                      <a:pt x="161" y="142"/>
                    </a:cubicBezTo>
                    <a:cubicBezTo>
                      <a:pt x="159" y="158"/>
                      <a:pt x="150" y="153"/>
                      <a:pt x="141" y="153"/>
                    </a:cubicBezTo>
                    <a:cubicBezTo>
                      <a:pt x="101" y="153"/>
                      <a:pt x="61" y="146"/>
                      <a:pt x="20" y="147"/>
                    </a:cubicBezTo>
                    <a:cubicBezTo>
                      <a:pt x="12" y="148"/>
                      <a:pt x="1" y="148"/>
                      <a:pt x="0" y="139"/>
                    </a:cubicBezTo>
                    <a:cubicBezTo>
                      <a:pt x="0" y="130"/>
                      <a:pt x="0" y="119"/>
                      <a:pt x="11" y="112"/>
                    </a:cubicBezTo>
                    <a:cubicBezTo>
                      <a:pt x="47" y="90"/>
                      <a:pt x="81" y="66"/>
                      <a:pt x="11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0" name="Freeform 16">
                <a:extLst>
                  <a:ext uri="{FF2B5EF4-FFF2-40B4-BE49-F238E27FC236}">
                    <a16:creationId xmlns:a16="http://schemas.microsoft.com/office/drawing/2014/main" id="{538DBC7C-B506-4DE7-863D-2BDBF5CC3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467" y="2027768"/>
                <a:ext cx="345734" cy="352136"/>
              </a:xfrm>
              <a:custGeom>
                <a:avLst/>
                <a:gdLst>
                  <a:gd name="T0" fmla="*/ 53 w 208"/>
                  <a:gd name="T1" fmla="*/ 108 h 212"/>
                  <a:gd name="T2" fmla="*/ 108 w 208"/>
                  <a:gd name="T3" fmla="*/ 185 h 212"/>
                  <a:gd name="T4" fmla="*/ 105 w 208"/>
                  <a:gd name="T5" fmla="*/ 205 h 212"/>
                  <a:gd name="T6" fmla="*/ 85 w 208"/>
                  <a:gd name="T7" fmla="*/ 201 h 212"/>
                  <a:gd name="T8" fmla="*/ 15 w 208"/>
                  <a:gd name="T9" fmla="*/ 97 h 212"/>
                  <a:gd name="T10" fmla="*/ 8 w 208"/>
                  <a:gd name="T11" fmla="*/ 78 h 212"/>
                  <a:gd name="T12" fmla="*/ 38 w 208"/>
                  <a:gd name="T13" fmla="*/ 68 h 212"/>
                  <a:gd name="T14" fmla="*/ 135 w 208"/>
                  <a:gd name="T15" fmla="*/ 101 h 212"/>
                  <a:gd name="T16" fmla="*/ 153 w 208"/>
                  <a:gd name="T17" fmla="*/ 104 h 212"/>
                  <a:gd name="T18" fmla="*/ 103 w 208"/>
                  <a:gd name="T19" fmla="*/ 29 h 212"/>
                  <a:gd name="T20" fmla="*/ 103 w 208"/>
                  <a:gd name="T21" fmla="*/ 11 h 212"/>
                  <a:gd name="T22" fmla="*/ 125 w 208"/>
                  <a:gd name="T23" fmla="*/ 11 h 212"/>
                  <a:gd name="T24" fmla="*/ 202 w 208"/>
                  <a:gd name="T25" fmla="*/ 125 h 212"/>
                  <a:gd name="T26" fmla="*/ 202 w 208"/>
                  <a:gd name="T27" fmla="*/ 139 h 212"/>
                  <a:gd name="T28" fmla="*/ 177 w 208"/>
                  <a:gd name="T29" fmla="*/ 147 h 212"/>
                  <a:gd name="T30" fmla="*/ 79 w 208"/>
                  <a:gd name="T31" fmla="*/ 112 h 212"/>
                  <a:gd name="T32" fmla="*/ 53 w 208"/>
                  <a:gd name="T3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212">
                    <a:moveTo>
                      <a:pt x="53" y="108"/>
                    </a:moveTo>
                    <a:cubicBezTo>
                      <a:pt x="74" y="132"/>
                      <a:pt x="90" y="159"/>
                      <a:pt x="108" y="185"/>
                    </a:cubicBezTo>
                    <a:cubicBezTo>
                      <a:pt x="115" y="193"/>
                      <a:pt x="116" y="198"/>
                      <a:pt x="105" y="205"/>
                    </a:cubicBezTo>
                    <a:cubicBezTo>
                      <a:pt x="96" y="210"/>
                      <a:pt x="92" y="212"/>
                      <a:pt x="85" y="201"/>
                    </a:cubicBezTo>
                    <a:cubicBezTo>
                      <a:pt x="62" y="166"/>
                      <a:pt x="38" y="132"/>
                      <a:pt x="15" y="97"/>
                    </a:cubicBezTo>
                    <a:cubicBezTo>
                      <a:pt x="11" y="92"/>
                      <a:pt x="0" y="87"/>
                      <a:pt x="8" y="78"/>
                    </a:cubicBezTo>
                    <a:cubicBezTo>
                      <a:pt x="15" y="69"/>
                      <a:pt x="24" y="63"/>
                      <a:pt x="38" y="68"/>
                    </a:cubicBezTo>
                    <a:cubicBezTo>
                      <a:pt x="70" y="80"/>
                      <a:pt x="102" y="90"/>
                      <a:pt x="135" y="101"/>
                    </a:cubicBezTo>
                    <a:cubicBezTo>
                      <a:pt x="140" y="103"/>
                      <a:pt x="145" y="108"/>
                      <a:pt x="153" y="104"/>
                    </a:cubicBezTo>
                    <a:cubicBezTo>
                      <a:pt x="136" y="79"/>
                      <a:pt x="120" y="53"/>
                      <a:pt x="103" y="29"/>
                    </a:cubicBezTo>
                    <a:cubicBezTo>
                      <a:pt x="97" y="21"/>
                      <a:pt x="95" y="16"/>
                      <a:pt x="103" y="11"/>
                    </a:cubicBezTo>
                    <a:cubicBezTo>
                      <a:pt x="110" y="7"/>
                      <a:pt x="118" y="0"/>
                      <a:pt x="125" y="11"/>
                    </a:cubicBezTo>
                    <a:cubicBezTo>
                      <a:pt x="150" y="49"/>
                      <a:pt x="176" y="87"/>
                      <a:pt x="202" y="125"/>
                    </a:cubicBezTo>
                    <a:cubicBezTo>
                      <a:pt x="205" y="129"/>
                      <a:pt x="208" y="134"/>
                      <a:pt x="202" y="139"/>
                    </a:cubicBezTo>
                    <a:cubicBezTo>
                      <a:pt x="195" y="143"/>
                      <a:pt x="189" y="151"/>
                      <a:pt x="177" y="147"/>
                    </a:cubicBezTo>
                    <a:cubicBezTo>
                      <a:pt x="145" y="134"/>
                      <a:pt x="112" y="123"/>
                      <a:pt x="79" y="112"/>
                    </a:cubicBezTo>
                    <a:cubicBezTo>
                      <a:pt x="71" y="109"/>
                      <a:pt x="64" y="103"/>
                      <a:pt x="5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9D2551DC-F93E-417D-88B2-8B1331FDA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196" y="3324270"/>
                <a:ext cx="284111" cy="253698"/>
              </a:xfrm>
              <a:custGeom>
                <a:avLst/>
                <a:gdLst>
                  <a:gd name="T0" fmla="*/ 51 w 171"/>
                  <a:gd name="T1" fmla="*/ 113 h 153"/>
                  <a:gd name="T2" fmla="*/ 150 w 171"/>
                  <a:gd name="T3" fmla="*/ 121 h 153"/>
                  <a:gd name="T4" fmla="*/ 162 w 171"/>
                  <a:gd name="T5" fmla="*/ 140 h 153"/>
                  <a:gd name="T6" fmla="*/ 146 w 171"/>
                  <a:gd name="T7" fmla="*/ 149 h 153"/>
                  <a:gd name="T8" fmla="*/ 31 w 171"/>
                  <a:gd name="T9" fmla="*/ 140 h 153"/>
                  <a:gd name="T10" fmla="*/ 4 w 171"/>
                  <a:gd name="T11" fmla="*/ 130 h 153"/>
                  <a:gd name="T12" fmla="*/ 20 w 171"/>
                  <a:gd name="T13" fmla="*/ 100 h 153"/>
                  <a:gd name="T14" fmla="*/ 115 w 171"/>
                  <a:gd name="T15" fmla="*/ 38 h 153"/>
                  <a:gd name="T16" fmla="*/ 32 w 171"/>
                  <a:gd name="T17" fmla="*/ 29 h 153"/>
                  <a:gd name="T18" fmla="*/ 13 w 171"/>
                  <a:gd name="T19" fmla="*/ 9 h 153"/>
                  <a:gd name="T20" fmla="*/ 26 w 171"/>
                  <a:gd name="T21" fmla="*/ 1 h 153"/>
                  <a:gd name="T22" fmla="*/ 154 w 171"/>
                  <a:gd name="T23" fmla="*/ 12 h 153"/>
                  <a:gd name="T24" fmla="*/ 169 w 171"/>
                  <a:gd name="T25" fmla="*/ 27 h 153"/>
                  <a:gd name="T26" fmla="*/ 160 w 171"/>
                  <a:gd name="T27" fmla="*/ 45 h 153"/>
                  <a:gd name="T28" fmla="*/ 51 w 171"/>
                  <a:gd name="T29" fmla="*/ 11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" h="153">
                    <a:moveTo>
                      <a:pt x="51" y="113"/>
                    </a:moveTo>
                    <a:cubicBezTo>
                      <a:pt x="89" y="116"/>
                      <a:pt x="119" y="120"/>
                      <a:pt x="150" y="121"/>
                    </a:cubicBezTo>
                    <a:cubicBezTo>
                      <a:pt x="167" y="122"/>
                      <a:pt x="162" y="131"/>
                      <a:pt x="162" y="140"/>
                    </a:cubicBezTo>
                    <a:cubicBezTo>
                      <a:pt x="162" y="153"/>
                      <a:pt x="155" y="150"/>
                      <a:pt x="146" y="149"/>
                    </a:cubicBezTo>
                    <a:cubicBezTo>
                      <a:pt x="108" y="146"/>
                      <a:pt x="69" y="144"/>
                      <a:pt x="31" y="140"/>
                    </a:cubicBezTo>
                    <a:cubicBezTo>
                      <a:pt x="21" y="140"/>
                      <a:pt x="8" y="143"/>
                      <a:pt x="4" y="130"/>
                    </a:cubicBezTo>
                    <a:cubicBezTo>
                      <a:pt x="0" y="116"/>
                      <a:pt x="8" y="107"/>
                      <a:pt x="20" y="100"/>
                    </a:cubicBezTo>
                    <a:cubicBezTo>
                      <a:pt x="51" y="79"/>
                      <a:pt x="86" y="64"/>
                      <a:pt x="115" y="38"/>
                    </a:cubicBezTo>
                    <a:cubicBezTo>
                      <a:pt x="87" y="32"/>
                      <a:pt x="59" y="29"/>
                      <a:pt x="32" y="29"/>
                    </a:cubicBezTo>
                    <a:cubicBezTo>
                      <a:pt x="20" y="29"/>
                      <a:pt x="6" y="29"/>
                      <a:pt x="13" y="9"/>
                    </a:cubicBezTo>
                    <a:cubicBezTo>
                      <a:pt x="16" y="1"/>
                      <a:pt x="20" y="0"/>
                      <a:pt x="26" y="1"/>
                    </a:cubicBezTo>
                    <a:cubicBezTo>
                      <a:pt x="69" y="2"/>
                      <a:pt x="112" y="7"/>
                      <a:pt x="154" y="12"/>
                    </a:cubicBezTo>
                    <a:cubicBezTo>
                      <a:pt x="163" y="13"/>
                      <a:pt x="168" y="17"/>
                      <a:pt x="169" y="27"/>
                    </a:cubicBezTo>
                    <a:cubicBezTo>
                      <a:pt x="171" y="37"/>
                      <a:pt x="167" y="41"/>
                      <a:pt x="160" y="45"/>
                    </a:cubicBezTo>
                    <a:cubicBezTo>
                      <a:pt x="125" y="67"/>
                      <a:pt x="91" y="88"/>
                      <a:pt x="5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247200D6-3732-4CA6-8A25-228C79D44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412" y="3793251"/>
                <a:ext cx="292914" cy="260901"/>
              </a:xfrm>
              <a:custGeom>
                <a:avLst/>
                <a:gdLst>
                  <a:gd name="T0" fmla="*/ 0 w 176"/>
                  <a:gd name="T1" fmla="*/ 79 h 157"/>
                  <a:gd name="T2" fmla="*/ 60 w 176"/>
                  <a:gd name="T3" fmla="*/ 34 h 157"/>
                  <a:gd name="T4" fmla="*/ 88 w 176"/>
                  <a:gd name="T5" fmla="*/ 29 h 157"/>
                  <a:gd name="T6" fmla="*/ 135 w 176"/>
                  <a:gd name="T7" fmla="*/ 6 h 157"/>
                  <a:gd name="T8" fmla="*/ 151 w 176"/>
                  <a:gd name="T9" fmla="*/ 13 h 157"/>
                  <a:gd name="T10" fmla="*/ 147 w 176"/>
                  <a:gd name="T11" fmla="*/ 32 h 157"/>
                  <a:gd name="T12" fmla="*/ 107 w 176"/>
                  <a:gd name="T13" fmla="*/ 48 h 157"/>
                  <a:gd name="T14" fmla="*/ 96 w 176"/>
                  <a:gd name="T15" fmla="*/ 107 h 157"/>
                  <a:gd name="T16" fmla="*/ 104 w 176"/>
                  <a:gd name="T17" fmla="*/ 108 h 157"/>
                  <a:gd name="T18" fmla="*/ 152 w 176"/>
                  <a:gd name="T19" fmla="*/ 98 h 157"/>
                  <a:gd name="T20" fmla="*/ 170 w 176"/>
                  <a:gd name="T21" fmla="*/ 103 h 157"/>
                  <a:gd name="T22" fmla="*/ 159 w 176"/>
                  <a:gd name="T23" fmla="*/ 128 h 157"/>
                  <a:gd name="T24" fmla="*/ 30 w 176"/>
                  <a:gd name="T25" fmla="*/ 155 h 157"/>
                  <a:gd name="T26" fmla="*/ 16 w 176"/>
                  <a:gd name="T27" fmla="*/ 146 h 157"/>
                  <a:gd name="T28" fmla="*/ 0 w 176"/>
                  <a:gd name="T29" fmla="*/ 79 h 157"/>
                  <a:gd name="T30" fmla="*/ 26 w 176"/>
                  <a:gd name="T31" fmla="*/ 83 h 157"/>
                  <a:gd name="T32" fmla="*/ 31 w 176"/>
                  <a:gd name="T33" fmla="*/ 112 h 157"/>
                  <a:gd name="T34" fmla="*/ 55 w 176"/>
                  <a:gd name="T35" fmla="*/ 120 h 157"/>
                  <a:gd name="T36" fmla="*/ 69 w 176"/>
                  <a:gd name="T37" fmla="*/ 101 h 157"/>
                  <a:gd name="T38" fmla="*/ 63 w 176"/>
                  <a:gd name="T39" fmla="*/ 76 h 157"/>
                  <a:gd name="T40" fmla="*/ 42 w 176"/>
                  <a:gd name="T41" fmla="*/ 60 h 157"/>
                  <a:gd name="T42" fmla="*/ 26 w 176"/>
                  <a:gd name="T43" fmla="*/ 8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157">
                    <a:moveTo>
                      <a:pt x="0" y="79"/>
                    </a:moveTo>
                    <a:cubicBezTo>
                      <a:pt x="1" y="39"/>
                      <a:pt x="30" y="19"/>
                      <a:pt x="60" y="34"/>
                    </a:cubicBezTo>
                    <a:cubicBezTo>
                      <a:pt x="72" y="40"/>
                      <a:pt x="81" y="35"/>
                      <a:pt x="88" y="29"/>
                    </a:cubicBezTo>
                    <a:cubicBezTo>
                      <a:pt x="102" y="18"/>
                      <a:pt x="120" y="15"/>
                      <a:pt x="135" y="6"/>
                    </a:cubicBezTo>
                    <a:cubicBezTo>
                      <a:pt x="145" y="0"/>
                      <a:pt x="149" y="6"/>
                      <a:pt x="151" y="13"/>
                    </a:cubicBezTo>
                    <a:cubicBezTo>
                      <a:pt x="153" y="19"/>
                      <a:pt x="160" y="28"/>
                      <a:pt x="147" y="32"/>
                    </a:cubicBezTo>
                    <a:cubicBezTo>
                      <a:pt x="133" y="37"/>
                      <a:pt x="120" y="43"/>
                      <a:pt x="107" y="48"/>
                    </a:cubicBezTo>
                    <a:cubicBezTo>
                      <a:pt x="91" y="55"/>
                      <a:pt x="85" y="96"/>
                      <a:pt x="96" y="107"/>
                    </a:cubicBezTo>
                    <a:cubicBezTo>
                      <a:pt x="99" y="110"/>
                      <a:pt x="101" y="108"/>
                      <a:pt x="104" y="108"/>
                    </a:cubicBezTo>
                    <a:cubicBezTo>
                      <a:pt x="120" y="104"/>
                      <a:pt x="136" y="100"/>
                      <a:pt x="152" y="98"/>
                    </a:cubicBezTo>
                    <a:cubicBezTo>
                      <a:pt x="158" y="97"/>
                      <a:pt x="167" y="88"/>
                      <a:pt x="170" y="103"/>
                    </a:cubicBezTo>
                    <a:cubicBezTo>
                      <a:pt x="172" y="115"/>
                      <a:pt x="176" y="125"/>
                      <a:pt x="159" y="128"/>
                    </a:cubicBezTo>
                    <a:cubicBezTo>
                      <a:pt x="116" y="136"/>
                      <a:pt x="73" y="145"/>
                      <a:pt x="30" y="155"/>
                    </a:cubicBezTo>
                    <a:cubicBezTo>
                      <a:pt x="20" y="157"/>
                      <a:pt x="17" y="153"/>
                      <a:pt x="16" y="146"/>
                    </a:cubicBezTo>
                    <a:cubicBezTo>
                      <a:pt x="10" y="122"/>
                      <a:pt x="5" y="98"/>
                      <a:pt x="0" y="79"/>
                    </a:cubicBezTo>
                    <a:close/>
                    <a:moveTo>
                      <a:pt x="26" y="83"/>
                    </a:moveTo>
                    <a:cubicBezTo>
                      <a:pt x="28" y="93"/>
                      <a:pt x="29" y="103"/>
                      <a:pt x="31" y="112"/>
                    </a:cubicBezTo>
                    <a:cubicBezTo>
                      <a:pt x="34" y="127"/>
                      <a:pt x="48" y="124"/>
                      <a:pt x="55" y="120"/>
                    </a:cubicBezTo>
                    <a:cubicBezTo>
                      <a:pt x="60" y="118"/>
                      <a:pt x="78" y="118"/>
                      <a:pt x="69" y="101"/>
                    </a:cubicBezTo>
                    <a:cubicBezTo>
                      <a:pt x="66" y="94"/>
                      <a:pt x="66" y="84"/>
                      <a:pt x="63" y="76"/>
                    </a:cubicBezTo>
                    <a:cubicBezTo>
                      <a:pt x="60" y="67"/>
                      <a:pt x="55" y="58"/>
                      <a:pt x="42" y="60"/>
                    </a:cubicBezTo>
                    <a:cubicBezTo>
                      <a:pt x="29" y="62"/>
                      <a:pt x="26" y="71"/>
                      <a:pt x="2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C011D40D-474B-4070-A118-8B9F534831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040" y="1783674"/>
                <a:ext cx="219285" cy="273706"/>
              </a:xfrm>
              <a:custGeom>
                <a:avLst/>
                <a:gdLst>
                  <a:gd name="T0" fmla="*/ 48 w 132"/>
                  <a:gd name="T1" fmla="*/ 2 h 165"/>
                  <a:gd name="T2" fmla="*/ 76 w 132"/>
                  <a:gd name="T3" fmla="*/ 2 h 165"/>
                  <a:gd name="T4" fmla="*/ 116 w 132"/>
                  <a:gd name="T5" fmla="*/ 62 h 165"/>
                  <a:gd name="T6" fmla="*/ 114 w 132"/>
                  <a:gd name="T7" fmla="*/ 95 h 165"/>
                  <a:gd name="T8" fmla="*/ 126 w 132"/>
                  <a:gd name="T9" fmla="*/ 147 h 165"/>
                  <a:gd name="T10" fmla="*/ 118 w 132"/>
                  <a:gd name="T11" fmla="*/ 161 h 165"/>
                  <a:gd name="T12" fmla="*/ 98 w 132"/>
                  <a:gd name="T13" fmla="*/ 152 h 165"/>
                  <a:gd name="T14" fmla="*/ 89 w 132"/>
                  <a:gd name="T15" fmla="*/ 112 h 165"/>
                  <a:gd name="T16" fmla="*/ 53 w 132"/>
                  <a:gd name="T17" fmla="*/ 88 h 165"/>
                  <a:gd name="T18" fmla="*/ 33 w 132"/>
                  <a:gd name="T19" fmla="*/ 113 h 165"/>
                  <a:gd name="T20" fmla="*/ 33 w 132"/>
                  <a:gd name="T21" fmla="*/ 151 h 165"/>
                  <a:gd name="T22" fmla="*/ 19 w 132"/>
                  <a:gd name="T23" fmla="*/ 165 h 165"/>
                  <a:gd name="T24" fmla="*/ 4 w 132"/>
                  <a:gd name="T25" fmla="*/ 151 h 165"/>
                  <a:gd name="T26" fmla="*/ 0 w 132"/>
                  <a:gd name="T27" fmla="*/ 20 h 165"/>
                  <a:gd name="T28" fmla="*/ 20 w 132"/>
                  <a:gd name="T29" fmla="*/ 1 h 165"/>
                  <a:gd name="T30" fmla="*/ 48 w 132"/>
                  <a:gd name="T31" fmla="*/ 2 h 165"/>
                  <a:gd name="T32" fmla="*/ 48 w 132"/>
                  <a:gd name="T33" fmla="*/ 2 h 165"/>
                  <a:gd name="T34" fmla="*/ 57 w 132"/>
                  <a:gd name="T35" fmla="*/ 24 h 165"/>
                  <a:gd name="T36" fmla="*/ 33 w 132"/>
                  <a:gd name="T37" fmla="*/ 53 h 165"/>
                  <a:gd name="T38" fmla="*/ 39 w 132"/>
                  <a:gd name="T39" fmla="*/ 65 h 165"/>
                  <a:gd name="T40" fmla="*/ 75 w 132"/>
                  <a:gd name="T41" fmla="*/ 63 h 165"/>
                  <a:gd name="T42" fmla="*/ 89 w 132"/>
                  <a:gd name="T43" fmla="*/ 49 h 165"/>
                  <a:gd name="T44" fmla="*/ 81 w 132"/>
                  <a:gd name="T45" fmla="*/ 29 h 165"/>
                  <a:gd name="T46" fmla="*/ 57 w 132"/>
                  <a:gd name="T47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65">
                    <a:moveTo>
                      <a:pt x="48" y="2"/>
                    </a:moveTo>
                    <a:cubicBezTo>
                      <a:pt x="57" y="2"/>
                      <a:pt x="67" y="2"/>
                      <a:pt x="76" y="2"/>
                    </a:cubicBezTo>
                    <a:cubicBezTo>
                      <a:pt x="111" y="2"/>
                      <a:pt x="132" y="32"/>
                      <a:pt x="116" y="62"/>
                    </a:cubicBezTo>
                    <a:cubicBezTo>
                      <a:pt x="110" y="75"/>
                      <a:pt x="111" y="83"/>
                      <a:pt x="114" y="95"/>
                    </a:cubicBezTo>
                    <a:cubicBezTo>
                      <a:pt x="120" y="112"/>
                      <a:pt x="122" y="130"/>
                      <a:pt x="126" y="147"/>
                    </a:cubicBezTo>
                    <a:cubicBezTo>
                      <a:pt x="128" y="155"/>
                      <a:pt x="129" y="159"/>
                      <a:pt x="118" y="161"/>
                    </a:cubicBezTo>
                    <a:cubicBezTo>
                      <a:pt x="109" y="162"/>
                      <a:pt x="99" y="164"/>
                      <a:pt x="98" y="152"/>
                    </a:cubicBezTo>
                    <a:cubicBezTo>
                      <a:pt x="96" y="138"/>
                      <a:pt x="91" y="125"/>
                      <a:pt x="89" y="112"/>
                    </a:cubicBezTo>
                    <a:cubicBezTo>
                      <a:pt x="86" y="92"/>
                      <a:pt x="79" y="88"/>
                      <a:pt x="53" y="88"/>
                    </a:cubicBezTo>
                    <a:cubicBezTo>
                      <a:pt x="36" y="89"/>
                      <a:pt x="31" y="97"/>
                      <a:pt x="33" y="113"/>
                    </a:cubicBezTo>
                    <a:cubicBezTo>
                      <a:pt x="34" y="126"/>
                      <a:pt x="33" y="139"/>
                      <a:pt x="33" y="151"/>
                    </a:cubicBezTo>
                    <a:cubicBezTo>
                      <a:pt x="34" y="162"/>
                      <a:pt x="27" y="165"/>
                      <a:pt x="19" y="165"/>
                    </a:cubicBezTo>
                    <a:cubicBezTo>
                      <a:pt x="10" y="165"/>
                      <a:pt x="4" y="162"/>
                      <a:pt x="4" y="151"/>
                    </a:cubicBezTo>
                    <a:cubicBezTo>
                      <a:pt x="3" y="107"/>
                      <a:pt x="2" y="64"/>
                      <a:pt x="0" y="20"/>
                    </a:cubicBezTo>
                    <a:cubicBezTo>
                      <a:pt x="0" y="4"/>
                      <a:pt x="6" y="0"/>
                      <a:pt x="20" y="1"/>
                    </a:cubicBezTo>
                    <a:cubicBezTo>
                      <a:pt x="29" y="2"/>
                      <a:pt x="39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57" y="24"/>
                    </a:moveTo>
                    <a:cubicBezTo>
                      <a:pt x="29" y="24"/>
                      <a:pt x="29" y="24"/>
                      <a:pt x="33" y="53"/>
                    </a:cubicBezTo>
                    <a:cubicBezTo>
                      <a:pt x="33" y="58"/>
                      <a:pt x="26" y="68"/>
                      <a:pt x="39" y="65"/>
                    </a:cubicBezTo>
                    <a:cubicBezTo>
                      <a:pt x="51" y="63"/>
                      <a:pt x="63" y="64"/>
                      <a:pt x="75" y="63"/>
                    </a:cubicBezTo>
                    <a:cubicBezTo>
                      <a:pt x="82" y="62"/>
                      <a:pt x="89" y="59"/>
                      <a:pt x="89" y="49"/>
                    </a:cubicBezTo>
                    <a:cubicBezTo>
                      <a:pt x="89" y="42"/>
                      <a:pt x="90" y="32"/>
                      <a:pt x="81" y="29"/>
                    </a:cubicBezTo>
                    <a:cubicBezTo>
                      <a:pt x="73" y="26"/>
                      <a:pt x="65" y="22"/>
                      <a:pt x="5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1274B8FB-AB80-413D-AFE2-7FE05BE11E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0911" y="2298272"/>
                <a:ext cx="271305" cy="267303"/>
              </a:xfrm>
              <a:custGeom>
                <a:avLst/>
                <a:gdLst>
                  <a:gd name="T0" fmla="*/ 2 w 163"/>
                  <a:gd name="T1" fmla="*/ 82 h 161"/>
                  <a:gd name="T2" fmla="*/ 84 w 163"/>
                  <a:gd name="T3" fmla="*/ 0 h 161"/>
                  <a:gd name="T4" fmla="*/ 162 w 163"/>
                  <a:gd name="T5" fmla="*/ 80 h 161"/>
                  <a:gd name="T6" fmla="*/ 83 w 163"/>
                  <a:gd name="T7" fmla="*/ 161 h 161"/>
                  <a:gd name="T8" fmla="*/ 2 w 163"/>
                  <a:gd name="T9" fmla="*/ 82 h 161"/>
                  <a:gd name="T10" fmla="*/ 29 w 163"/>
                  <a:gd name="T11" fmla="*/ 86 h 161"/>
                  <a:gd name="T12" fmla="*/ 75 w 163"/>
                  <a:gd name="T13" fmla="*/ 135 h 161"/>
                  <a:gd name="T14" fmla="*/ 136 w 163"/>
                  <a:gd name="T15" fmla="*/ 75 h 161"/>
                  <a:gd name="T16" fmla="*/ 89 w 163"/>
                  <a:gd name="T17" fmla="*/ 28 h 161"/>
                  <a:gd name="T18" fmla="*/ 29 w 163"/>
                  <a:gd name="T19" fmla="*/ 8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1">
                    <a:moveTo>
                      <a:pt x="2" y="82"/>
                    </a:moveTo>
                    <a:cubicBezTo>
                      <a:pt x="0" y="36"/>
                      <a:pt x="42" y="0"/>
                      <a:pt x="84" y="0"/>
                    </a:cubicBezTo>
                    <a:cubicBezTo>
                      <a:pt x="128" y="1"/>
                      <a:pt x="163" y="39"/>
                      <a:pt x="162" y="80"/>
                    </a:cubicBezTo>
                    <a:cubicBezTo>
                      <a:pt x="162" y="125"/>
                      <a:pt x="126" y="161"/>
                      <a:pt x="83" y="161"/>
                    </a:cubicBezTo>
                    <a:cubicBezTo>
                      <a:pt x="35" y="160"/>
                      <a:pt x="2" y="128"/>
                      <a:pt x="2" y="82"/>
                    </a:cubicBezTo>
                    <a:close/>
                    <a:moveTo>
                      <a:pt x="29" y="86"/>
                    </a:moveTo>
                    <a:cubicBezTo>
                      <a:pt x="27" y="120"/>
                      <a:pt x="53" y="133"/>
                      <a:pt x="75" y="135"/>
                    </a:cubicBezTo>
                    <a:cubicBezTo>
                      <a:pt x="106" y="137"/>
                      <a:pt x="136" y="106"/>
                      <a:pt x="136" y="75"/>
                    </a:cubicBezTo>
                    <a:cubicBezTo>
                      <a:pt x="136" y="51"/>
                      <a:pt x="114" y="29"/>
                      <a:pt x="89" y="28"/>
                    </a:cubicBezTo>
                    <a:cubicBezTo>
                      <a:pt x="56" y="28"/>
                      <a:pt x="30" y="53"/>
                      <a:pt x="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5" name="Freeform 21">
                <a:extLst>
                  <a:ext uri="{FF2B5EF4-FFF2-40B4-BE49-F238E27FC236}">
                    <a16:creationId xmlns:a16="http://schemas.microsoft.com/office/drawing/2014/main" id="{016E2D32-0E22-4247-B2DD-ED0BADDD1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467" y="3108186"/>
                <a:ext cx="315322" cy="280109"/>
              </a:xfrm>
              <a:custGeom>
                <a:avLst/>
                <a:gdLst>
                  <a:gd name="T0" fmla="*/ 129 w 190"/>
                  <a:gd name="T1" fmla="*/ 117 h 169"/>
                  <a:gd name="T2" fmla="*/ 170 w 190"/>
                  <a:gd name="T3" fmla="*/ 109 h 169"/>
                  <a:gd name="T4" fmla="*/ 188 w 190"/>
                  <a:gd name="T5" fmla="*/ 119 h 169"/>
                  <a:gd name="T6" fmla="*/ 175 w 190"/>
                  <a:gd name="T7" fmla="*/ 138 h 169"/>
                  <a:gd name="T8" fmla="*/ 64 w 190"/>
                  <a:gd name="T9" fmla="*/ 159 h 169"/>
                  <a:gd name="T10" fmla="*/ 51 w 190"/>
                  <a:gd name="T11" fmla="*/ 163 h 169"/>
                  <a:gd name="T12" fmla="*/ 29 w 190"/>
                  <a:gd name="T13" fmla="*/ 152 h 169"/>
                  <a:gd name="T14" fmla="*/ 43 w 190"/>
                  <a:gd name="T15" fmla="*/ 136 h 169"/>
                  <a:gd name="T16" fmla="*/ 68 w 190"/>
                  <a:gd name="T17" fmla="*/ 131 h 169"/>
                  <a:gd name="T18" fmla="*/ 93 w 190"/>
                  <a:gd name="T19" fmla="*/ 87 h 169"/>
                  <a:gd name="T20" fmla="*/ 92 w 190"/>
                  <a:gd name="T21" fmla="*/ 85 h 169"/>
                  <a:gd name="T22" fmla="*/ 76 w 190"/>
                  <a:gd name="T23" fmla="*/ 48 h 169"/>
                  <a:gd name="T24" fmla="*/ 34 w 190"/>
                  <a:gd name="T25" fmla="*/ 55 h 169"/>
                  <a:gd name="T26" fmla="*/ 10 w 190"/>
                  <a:gd name="T27" fmla="*/ 56 h 169"/>
                  <a:gd name="T28" fmla="*/ 19 w 190"/>
                  <a:gd name="T29" fmla="*/ 30 h 169"/>
                  <a:gd name="T30" fmla="*/ 145 w 190"/>
                  <a:gd name="T31" fmla="*/ 3 h 169"/>
                  <a:gd name="T32" fmla="*/ 167 w 190"/>
                  <a:gd name="T33" fmla="*/ 15 h 169"/>
                  <a:gd name="T34" fmla="*/ 150 w 190"/>
                  <a:gd name="T35" fmla="*/ 31 h 169"/>
                  <a:gd name="T36" fmla="*/ 116 w 190"/>
                  <a:gd name="T37" fmla="*/ 84 h 169"/>
                  <a:gd name="T38" fmla="*/ 120 w 190"/>
                  <a:gd name="T39" fmla="*/ 107 h 169"/>
                  <a:gd name="T40" fmla="*/ 129 w 190"/>
                  <a:gd name="T41" fmla="*/ 11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69">
                    <a:moveTo>
                      <a:pt x="129" y="117"/>
                    </a:moveTo>
                    <a:cubicBezTo>
                      <a:pt x="145" y="114"/>
                      <a:pt x="158" y="112"/>
                      <a:pt x="170" y="109"/>
                    </a:cubicBezTo>
                    <a:cubicBezTo>
                      <a:pt x="180" y="106"/>
                      <a:pt x="186" y="107"/>
                      <a:pt x="188" y="119"/>
                    </a:cubicBezTo>
                    <a:cubicBezTo>
                      <a:pt x="190" y="130"/>
                      <a:pt x="186" y="136"/>
                      <a:pt x="175" y="138"/>
                    </a:cubicBezTo>
                    <a:cubicBezTo>
                      <a:pt x="138" y="145"/>
                      <a:pt x="101" y="152"/>
                      <a:pt x="64" y="159"/>
                    </a:cubicBezTo>
                    <a:cubicBezTo>
                      <a:pt x="60" y="160"/>
                      <a:pt x="55" y="161"/>
                      <a:pt x="51" y="163"/>
                    </a:cubicBezTo>
                    <a:cubicBezTo>
                      <a:pt x="39" y="169"/>
                      <a:pt x="33" y="167"/>
                      <a:pt x="29" y="152"/>
                    </a:cubicBezTo>
                    <a:cubicBezTo>
                      <a:pt x="24" y="136"/>
                      <a:pt x="35" y="138"/>
                      <a:pt x="43" y="136"/>
                    </a:cubicBezTo>
                    <a:cubicBezTo>
                      <a:pt x="51" y="133"/>
                      <a:pt x="60" y="132"/>
                      <a:pt x="68" y="131"/>
                    </a:cubicBezTo>
                    <a:cubicBezTo>
                      <a:pt x="98" y="125"/>
                      <a:pt x="103" y="117"/>
                      <a:pt x="93" y="87"/>
                    </a:cubicBezTo>
                    <a:cubicBezTo>
                      <a:pt x="93" y="86"/>
                      <a:pt x="92" y="86"/>
                      <a:pt x="92" y="85"/>
                    </a:cubicBezTo>
                    <a:cubicBezTo>
                      <a:pt x="84" y="74"/>
                      <a:pt x="93" y="52"/>
                      <a:pt x="76" y="48"/>
                    </a:cubicBezTo>
                    <a:cubicBezTo>
                      <a:pt x="63" y="45"/>
                      <a:pt x="48" y="54"/>
                      <a:pt x="34" y="55"/>
                    </a:cubicBezTo>
                    <a:cubicBezTo>
                      <a:pt x="26" y="55"/>
                      <a:pt x="18" y="65"/>
                      <a:pt x="10" y="56"/>
                    </a:cubicBezTo>
                    <a:cubicBezTo>
                      <a:pt x="0" y="46"/>
                      <a:pt x="5" y="33"/>
                      <a:pt x="19" y="30"/>
                    </a:cubicBezTo>
                    <a:cubicBezTo>
                      <a:pt x="61" y="20"/>
                      <a:pt x="103" y="11"/>
                      <a:pt x="145" y="3"/>
                    </a:cubicBezTo>
                    <a:cubicBezTo>
                      <a:pt x="155" y="0"/>
                      <a:pt x="165" y="1"/>
                      <a:pt x="167" y="15"/>
                    </a:cubicBezTo>
                    <a:cubicBezTo>
                      <a:pt x="169" y="28"/>
                      <a:pt x="160" y="29"/>
                      <a:pt x="150" y="31"/>
                    </a:cubicBezTo>
                    <a:cubicBezTo>
                      <a:pt x="99" y="45"/>
                      <a:pt x="105" y="28"/>
                      <a:pt x="116" y="84"/>
                    </a:cubicBezTo>
                    <a:cubicBezTo>
                      <a:pt x="117" y="91"/>
                      <a:pt x="119" y="99"/>
                      <a:pt x="120" y="107"/>
                    </a:cubicBezTo>
                    <a:cubicBezTo>
                      <a:pt x="122" y="114"/>
                      <a:pt x="123" y="121"/>
                      <a:pt x="12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119AF0A7-BC76-48DA-8526-A174CD3B1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534" y="5049738"/>
                <a:ext cx="248097" cy="295315"/>
              </a:xfrm>
              <a:custGeom>
                <a:avLst/>
                <a:gdLst>
                  <a:gd name="T0" fmla="*/ 141 w 149"/>
                  <a:gd name="T1" fmla="*/ 113 h 178"/>
                  <a:gd name="T2" fmla="*/ 123 w 149"/>
                  <a:gd name="T3" fmla="*/ 166 h 178"/>
                  <a:gd name="T4" fmla="*/ 78 w 149"/>
                  <a:gd name="T5" fmla="*/ 155 h 178"/>
                  <a:gd name="T6" fmla="*/ 68 w 149"/>
                  <a:gd name="T7" fmla="*/ 140 h 178"/>
                  <a:gd name="T8" fmla="*/ 55 w 149"/>
                  <a:gd name="T9" fmla="*/ 125 h 178"/>
                  <a:gd name="T10" fmla="*/ 35 w 149"/>
                  <a:gd name="T11" fmla="*/ 147 h 178"/>
                  <a:gd name="T12" fmla="*/ 32 w 149"/>
                  <a:gd name="T13" fmla="*/ 165 h 178"/>
                  <a:gd name="T14" fmla="*/ 15 w 149"/>
                  <a:gd name="T15" fmla="*/ 177 h 178"/>
                  <a:gd name="T16" fmla="*/ 2 w 149"/>
                  <a:gd name="T17" fmla="*/ 163 h 178"/>
                  <a:gd name="T18" fmla="*/ 2 w 149"/>
                  <a:gd name="T19" fmla="*/ 100 h 178"/>
                  <a:gd name="T20" fmla="*/ 1 w 149"/>
                  <a:gd name="T21" fmla="*/ 65 h 178"/>
                  <a:gd name="T22" fmla="*/ 26 w 149"/>
                  <a:gd name="T23" fmla="*/ 48 h 178"/>
                  <a:gd name="T24" fmla="*/ 51 w 149"/>
                  <a:gd name="T25" fmla="*/ 45 h 178"/>
                  <a:gd name="T26" fmla="*/ 40 w 149"/>
                  <a:gd name="T27" fmla="*/ 25 h 178"/>
                  <a:gd name="T28" fmla="*/ 77 w 149"/>
                  <a:gd name="T29" fmla="*/ 4 h 178"/>
                  <a:gd name="T30" fmla="*/ 89 w 149"/>
                  <a:gd name="T31" fmla="*/ 19 h 178"/>
                  <a:gd name="T32" fmla="*/ 44 w 149"/>
                  <a:gd name="T33" fmla="*/ 62 h 178"/>
                  <a:gd name="T34" fmla="*/ 34 w 149"/>
                  <a:gd name="T35" fmla="*/ 71 h 178"/>
                  <a:gd name="T36" fmla="*/ 36 w 149"/>
                  <a:gd name="T37" fmla="*/ 119 h 178"/>
                  <a:gd name="T38" fmla="*/ 55 w 149"/>
                  <a:gd name="T39" fmla="*/ 85 h 178"/>
                  <a:gd name="T40" fmla="*/ 76 w 149"/>
                  <a:gd name="T41" fmla="*/ 73 h 178"/>
                  <a:gd name="T42" fmla="*/ 95 w 149"/>
                  <a:gd name="T43" fmla="*/ 70 h 178"/>
                  <a:gd name="T44" fmla="*/ 114 w 149"/>
                  <a:gd name="T45" fmla="*/ 71 h 178"/>
                  <a:gd name="T46" fmla="*/ 107 w 149"/>
                  <a:gd name="T47" fmla="*/ 87 h 178"/>
                  <a:gd name="T48" fmla="*/ 105 w 149"/>
                  <a:gd name="T49" fmla="*/ 89 h 178"/>
                  <a:gd name="T50" fmla="*/ 101 w 149"/>
                  <a:gd name="T51" fmla="*/ 135 h 178"/>
                  <a:gd name="T52" fmla="*/ 128 w 149"/>
                  <a:gd name="T53" fmla="*/ 137 h 178"/>
                  <a:gd name="T54" fmla="*/ 134 w 149"/>
                  <a:gd name="T55" fmla="*/ 125 h 178"/>
                  <a:gd name="T56" fmla="*/ 141 w 149"/>
                  <a:gd name="T57" fmla="*/ 1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78">
                    <a:moveTo>
                      <a:pt x="141" y="113"/>
                    </a:moveTo>
                    <a:cubicBezTo>
                      <a:pt x="149" y="131"/>
                      <a:pt x="140" y="156"/>
                      <a:pt x="123" y="166"/>
                    </a:cubicBezTo>
                    <a:cubicBezTo>
                      <a:pt x="109" y="175"/>
                      <a:pt x="90" y="171"/>
                      <a:pt x="78" y="155"/>
                    </a:cubicBezTo>
                    <a:cubicBezTo>
                      <a:pt x="74" y="151"/>
                      <a:pt x="73" y="144"/>
                      <a:pt x="68" y="140"/>
                    </a:cubicBezTo>
                    <a:cubicBezTo>
                      <a:pt x="63" y="136"/>
                      <a:pt x="67" y="121"/>
                      <a:pt x="55" y="125"/>
                    </a:cubicBezTo>
                    <a:cubicBezTo>
                      <a:pt x="46" y="128"/>
                      <a:pt x="37" y="135"/>
                      <a:pt x="35" y="147"/>
                    </a:cubicBezTo>
                    <a:cubicBezTo>
                      <a:pt x="34" y="153"/>
                      <a:pt x="33" y="159"/>
                      <a:pt x="32" y="165"/>
                    </a:cubicBezTo>
                    <a:cubicBezTo>
                      <a:pt x="30" y="174"/>
                      <a:pt x="24" y="177"/>
                      <a:pt x="15" y="177"/>
                    </a:cubicBezTo>
                    <a:cubicBezTo>
                      <a:pt x="4" y="178"/>
                      <a:pt x="2" y="170"/>
                      <a:pt x="2" y="163"/>
                    </a:cubicBezTo>
                    <a:cubicBezTo>
                      <a:pt x="1" y="142"/>
                      <a:pt x="0" y="121"/>
                      <a:pt x="2" y="100"/>
                    </a:cubicBezTo>
                    <a:cubicBezTo>
                      <a:pt x="3" y="88"/>
                      <a:pt x="2" y="77"/>
                      <a:pt x="1" y="65"/>
                    </a:cubicBezTo>
                    <a:cubicBezTo>
                      <a:pt x="1" y="48"/>
                      <a:pt x="10" y="42"/>
                      <a:pt x="26" y="48"/>
                    </a:cubicBezTo>
                    <a:cubicBezTo>
                      <a:pt x="35" y="51"/>
                      <a:pt x="44" y="56"/>
                      <a:pt x="51" y="45"/>
                    </a:cubicBezTo>
                    <a:cubicBezTo>
                      <a:pt x="58" y="33"/>
                      <a:pt x="56" y="25"/>
                      <a:pt x="40" y="25"/>
                    </a:cubicBezTo>
                    <a:cubicBezTo>
                      <a:pt x="47" y="8"/>
                      <a:pt x="64" y="8"/>
                      <a:pt x="77" y="4"/>
                    </a:cubicBezTo>
                    <a:cubicBezTo>
                      <a:pt x="88" y="0"/>
                      <a:pt x="90" y="11"/>
                      <a:pt x="89" y="19"/>
                    </a:cubicBezTo>
                    <a:cubicBezTo>
                      <a:pt x="86" y="45"/>
                      <a:pt x="72" y="59"/>
                      <a:pt x="44" y="62"/>
                    </a:cubicBezTo>
                    <a:cubicBezTo>
                      <a:pt x="38" y="63"/>
                      <a:pt x="33" y="64"/>
                      <a:pt x="34" y="71"/>
                    </a:cubicBezTo>
                    <a:cubicBezTo>
                      <a:pt x="36" y="86"/>
                      <a:pt x="31" y="102"/>
                      <a:pt x="36" y="119"/>
                    </a:cubicBezTo>
                    <a:cubicBezTo>
                      <a:pt x="51" y="112"/>
                      <a:pt x="56" y="101"/>
                      <a:pt x="55" y="85"/>
                    </a:cubicBezTo>
                    <a:cubicBezTo>
                      <a:pt x="55" y="70"/>
                      <a:pt x="61" y="63"/>
                      <a:pt x="76" y="73"/>
                    </a:cubicBezTo>
                    <a:cubicBezTo>
                      <a:pt x="84" y="79"/>
                      <a:pt x="89" y="73"/>
                      <a:pt x="95" y="70"/>
                    </a:cubicBezTo>
                    <a:cubicBezTo>
                      <a:pt x="101" y="68"/>
                      <a:pt x="110" y="66"/>
                      <a:pt x="114" y="71"/>
                    </a:cubicBezTo>
                    <a:cubicBezTo>
                      <a:pt x="119" y="77"/>
                      <a:pt x="109" y="81"/>
                      <a:pt x="107" y="87"/>
                    </a:cubicBezTo>
                    <a:cubicBezTo>
                      <a:pt x="107" y="88"/>
                      <a:pt x="106" y="88"/>
                      <a:pt x="105" y="89"/>
                    </a:cubicBezTo>
                    <a:cubicBezTo>
                      <a:pt x="79" y="102"/>
                      <a:pt x="92" y="119"/>
                      <a:pt x="101" y="135"/>
                    </a:cubicBezTo>
                    <a:cubicBezTo>
                      <a:pt x="108" y="150"/>
                      <a:pt x="118" y="150"/>
                      <a:pt x="128" y="137"/>
                    </a:cubicBezTo>
                    <a:cubicBezTo>
                      <a:pt x="130" y="133"/>
                      <a:pt x="132" y="129"/>
                      <a:pt x="134" y="125"/>
                    </a:cubicBezTo>
                    <a:cubicBezTo>
                      <a:pt x="137" y="121"/>
                      <a:pt x="139" y="117"/>
                      <a:pt x="14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3E166A74-B553-497B-ABF8-6D2CF2553E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660" y="3808457"/>
                <a:ext cx="299316" cy="287312"/>
              </a:xfrm>
              <a:custGeom>
                <a:avLst/>
                <a:gdLst>
                  <a:gd name="T0" fmla="*/ 44 w 180"/>
                  <a:gd name="T1" fmla="*/ 0 h 173"/>
                  <a:gd name="T2" fmla="*/ 172 w 180"/>
                  <a:gd name="T3" fmla="*/ 101 h 173"/>
                  <a:gd name="T4" fmla="*/ 178 w 180"/>
                  <a:gd name="T5" fmla="*/ 115 h 173"/>
                  <a:gd name="T6" fmla="*/ 163 w 180"/>
                  <a:gd name="T7" fmla="*/ 133 h 173"/>
                  <a:gd name="T8" fmla="*/ 79 w 180"/>
                  <a:gd name="T9" fmla="*/ 152 h 173"/>
                  <a:gd name="T10" fmla="*/ 20 w 180"/>
                  <a:gd name="T11" fmla="*/ 163 h 173"/>
                  <a:gd name="T12" fmla="*/ 3 w 180"/>
                  <a:gd name="T13" fmla="*/ 163 h 173"/>
                  <a:gd name="T14" fmla="*/ 16 w 180"/>
                  <a:gd name="T15" fmla="*/ 136 h 173"/>
                  <a:gd name="T16" fmla="*/ 40 w 180"/>
                  <a:gd name="T17" fmla="*/ 130 h 173"/>
                  <a:gd name="T18" fmla="*/ 57 w 180"/>
                  <a:gd name="T19" fmla="*/ 113 h 173"/>
                  <a:gd name="T20" fmla="*/ 62 w 180"/>
                  <a:gd name="T21" fmla="*/ 94 h 173"/>
                  <a:gd name="T22" fmla="*/ 43 w 180"/>
                  <a:gd name="T23" fmla="*/ 35 h 173"/>
                  <a:gd name="T24" fmla="*/ 44 w 180"/>
                  <a:gd name="T25" fmla="*/ 0 h 173"/>
                  <a:gd name="T26" fmla="*/ 141 w 180"/>
                  <a:gd name="T27" fmla="*/ 111 h 173"/>
                  <a:gd name="T28" fmla="*/ 99 w 180"/>
                  <a:gd name="T29" fmla="*/ 77 h 173"/>
                  <a:gd name="T30" fmla="*/ 88 w 180"/>
                  <a:gd name="T31" fmla="*/ 79 h 173"/>
                  <a:gd name="T32" fmla="*/ 80 w 180"/>
                  <a:gd name="T33" fmla="*/ 123 h 173"/>
                  <a:gd name="T34" fmla="*/ 141 w 180"/>
                  <a:gd name="T35" fmla="*/ 1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3">
                    <a:moveTo>
                      <a:pt x="44" y="0"/>
                    </a:moveTo>
                    <a:cubicBezTo>
                      <a:pt x="87" y="34"/>
                      <a:pt x="129" y="67"/>
                      <a:pt x="172" y="101"/>
                    </a:cubicBezTo>
                    <a:cubicBezTo>
                      <a:pt x="177" y="104"/>
                      <a:pt x="180" y="107"/>
                      <a:pt x="178" y="115"/>
                    </a:cubicBezTo>
                    <a:cubicBezTo>
                      <a:pt x="176" y="124"/>
                      <a:pt x="173" y="131"/>
                      <a:pt x="163" y="133"/>
                    </a:cubicBezTo>
                    <a:cubicBezTo>
                      <a:pt x="135" y="140"/>
                      <a:pt x="107" y="146"/>
                      <a:pt x="79" y="152"/>
                    </a:cubicBezTo>
                    <a:cubicBezTo>
                      <a:pt x="59" y="157"/>
                      <a:pt x="40" y="160"/>
                      <a:pt x="20" y="163"/>
                    </a:cubicBezTo>
                    <a:cubicBezTo>
                      <a:pt x="14" y="164"/>
                      <a:pt x="4" y="173"/>
                      <a:pt x="3" y="163"/>
                    </a:cubicBezTo>
                    <a:cubicBezTo>
                      <a:pt x="2" y="155"/>
                      <a:pt x="0" y="140"/>
                      <a:pt x="16" y="136"/>
                    </a:cubicBezTo>
                    <a:cubicBezTo>
                      <a:pt x="24" y="134"/>
                      <a:pt x="32" y="131"/>
                      <a:pt x="40" y="130"/>
                    </a:cubicBezTo>
                    <a:cubicBezTo>
                      <a:pt x="51" y="128"/>
                      <a:pt x="55" y="122"/>
                      <a:pt x="57" y="113"/>
                    </a:cubicBezTo>
                    <a:cubicBezTo>
                      <a:pt x="58" y="106"/>
                      <a:pt x="60" y="100"/>
                      <a:pt x="62" y="94"/>
                    </a:cubicBezTo>
                    <a:cubicBezTo>
                      <a:pt x="69" y="70"/>
                      <a:pt x="71" y="49"/>
                      <a:pt x="43" y="35"/>
                    </a:cubicBezTo>
                    <a:cubicBezTo>
                      <a:pt x="29" y="27"/>
                      <a:pt x="38" y="13"/>
                      <a:pt x="44" y="0"/>
                    </a:cubicBezTo>
                    <a:close/>
                    <a:moveTo>
                      <a:pt x="141" y="111"/>
                    </a:moveTo>
                    <a:cubicBezTo>
                      <a:pt x="126" y="99"/>
                      <a:pt x="112" y="88"/>
                      <a:pt x="99" y="77"/>
                    </a:cubicBezTo>
                    <a:cubicBezTo>
                      <a:pt x="94" y="73"/>
                      <a:pt x="88" y="74"/>
                      <a:pt x="88" y="79"/>
                    </a:cubicBezTo>
                    <a:cubicBezTo>
                      <a:pt x="88" y="94"/>
                      <a:pt x="77" y="107"/>
                      <a:pt x="80" y="123"/>
                    </a:cubicBezTo>
                    <a:cubicBezTo>
                      <a:pt x="100" y="117"/>
                      <a:pt x="119" y="114"/>
                      <a:pt x="14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8" name="Freeform 24">
                <a:extLst>
                  <a:ext uri="{FF2B5EF4-FFF2-40B4-BE49-F238E27FC236}">
                    <a16:creationId xmlns:a16="http://schemas.microsoft.com/office/drawing/2014/main" id="{AC7D476D-066F-4B43-BFAD-3591AA7E8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0819" y="4638379"/>
                <a:ext cx="312121" cy="290512"/>
              </a:xfrm>
              <a:custGeom>
                <a:avLst/>
                <a:gdLst>
                  <a:gd name="T0" fmla="*/ 111 w 188"/>
                  <a:gd name="T1" fmla="*/ 51 h 175"/>
                  <a:gd name="T2" fmla="*/ 97 w 188"/>
                  <a:gd name="T3" fmla="*/ 40 h 175"/>
                  <a:gd name="T4" fmla="*/ 87 w 188"/>
                  <a:gd name="T5" fmla="*/ 40 h 175"/>
                  <a:gd name="T6" fmla="*/ 72 w 188"/>
                  <a:gd name="T7" fmla="*/ 56 h 175"/>
                  <a:gd name="T8" fmla="*/ 58 w 188"/>
                  <a:gd name="T9" fmla="*/ 59 h 175"/>
                  <a:gd name="T10" fmla="*/ 56 w 188"/>
                  <a:gd name="T11" fmla="*/ 45 h 175"/>
                  <a:gd name="T12" fmla="*/ 79 w 188"/>
                  <a:gd name="T13" fmla="*/ 6 h 175"/>
                  <a:gd name="T14" fmla="*/ 91 w 188"/>
                  <a:gd name="T15" fmla="*/ 7 h 175"/>
                  <a:gd name="T16" fmla="*/ 143 w 188"/>
                  <a:gd name="T17" fmla="*/ 17 h 175"/>
                  <a:gd name="T18" fmla="*/ 153 w 188"/>
                  <a:gd name="T19" fmla="*/ 14 h 175"/>
                  <a:gd name="T20" fmla="*/ 163 w 188"/>
                  <a:gd name="T21" fmla="*/ 26 h 175"/>
                  <a:gd name="T22" fmla="*/ 159 w 188"/>
                  <a:gd name="T23" fmla="*/ 39 h 175"/>
                  <a:gd name="T24" fmla="*/ 165 w 188"/>
                  <a:gd name="T25" fmla="*/ 75 h 175"/>
                  <a:gd name="T26" fmla="*/ 175 w 188"/>
                  <a:gd name="T27" fmla="*/ 125 h 175"/>
                  <a:gd name="T28" fmla="*/ 152 w 188"/>
                  <a:gd name="T29" fmla="*/ 130 h 175"/>
                  <a:gd name="T30" fmla="*/ 104 w 188"/>
                  <a:gd name="T31" fmla="*/ 107 h 175"/>
                  <a:gd name="T32" fmla="*/ 90 w 188"/>
                  <a:gd name="T33" fmla="*/ 109 h 175"/>
                  <a:gd name="T34" fmla="*/ 34 w 188"/>
                  <a:gd name="T35" fmla="*/ 160 h 175"/>
                  <a:gd name="T36" fmla="*/ 30 w 188"/>
                  <a:gd name="T37" fmla="*/ 164 h 175"/>
                  <a:gd name="T38" fmla="*/ 5 w 188"/>
                  <a:gd name="T39" fmla="*/ 168 h 175"/>
                  <a:gd name="T40" fmla="*/ 12 w 188"/>
                  <a:gd name="T41" fmla="*/ 148 h 175"/>
                  <a:gd name="T42" fmla="*/ 39 w 188"/>
                  <a:gd name="T43" fmla="*/ 120 h 175"/>
                  <a:gd name="T44" fmla="*/ 66 w 188"/>
                  <a:gd name="T45" fmla="*/ 77 h 175"/>
                  <a:gd name="T46" fmla="*/ 83 w 188"/>
                  <a:gd name="T47" fmla="*/ 68 h 175"/>
                  <a:gd name="T48" fmla="*/ 111 w 188"/>
                  <a:gd name="T49" fmla="*/ 51 h 175"/>
                  <a:gd name="T50" fmla="*/ 132 w 188"/>
                  <a:gd name="T51" fmla="*/ 67 h 175"/>
                  <a:gd name="T52" fmla="*/ 115 w 188"/>
                  <a:gd name="T53" fmla="*/ 84 h 175"/>
                  <a:gd name="T54" fmla="*/ 135 w 188"/>
                  <a:gd name="T55" fmla="*/ 98 h 175"/>
                  <a:gd name="T56" fmla="*/ 154 w 188"/>
                  <a:gd name="T57" fmla="*/ 88 h 175"/>
                  <a:gd name="T58" fmla="*/ 132 w 188"/>
                  <a:gd name="T59" fmla="*/ 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8" h="175">
                    <a:moveTo>
                      <a:pt x="111" y="51"/>
                    </a:moveTo>
                    <a:cubicBezTo>
                      <a:pt x="105" y="46"/>
                      <a:pt x="101" y="43"/>
                      <a:pt x="97" y="40"/>
                    </a:cubicBezTo>
                    <a:cubicBezTo>
                      <a:pt x="94" y="36"/>
                      <a:pt x="91" y="37"/>
                      <a:pt x="87" y="40"/>
                    </a:cubicBezTo>
                    <a:cubicBezTo>
                      <a:pt x="82" y="46"/>
                      <a:pt x="77" y="51"/>
                      <a:pt x="72" y="56"/>
                    </a:cubicBezTo>
                    <a:cubicBezTo>
                      <a:pt x="68" y="61"/>
                      <a:pt x="62" y="62"/>
                      <a:pt x="58" y="59"/>
                    </a:cubicBezTo>
                    <a:cubicBezTo>
                      <a:pt x="53" y="56"/>
                      <a:pt x="53" y="49"/>
                      <a:pt x="56" y="45"/>
                    </a:cubicBezTo>
                    <a:cubicBezTo>
                      <a:pt x="63" y="31"/>
                      <a:pt x="71" y="18"/>
                      <a:pt x="79" y="6"/>
                    </a:cubicBezTo>
                    <a:cubicBezTo>
                      <a:pt x="83" y="0"/>
                      <a:pt x="87" y="0"/>
                      <a:pt x="91" y="7"/>
                    </a:cubicBezTo>
                    <a:cubicBezTo>
                      <a:pt x="107" y="37"/>
                      <a:pt x="121" y="39"/>
                      <a:pt x="143" y="17"/>
                    </a:cubicBezTo>
                    <a:cubicBezTo>
                      <a:pt x="146" y="14"/>
                      <a:pt x="149" y="10"/>
                      <a:pt x="153" y="14"/>
                    </a:cubicBezTo>
                    <a:cubicBezTo>
                      <a:pt x="157" y="17"/>
                      <a:pt x="162" y="19"/>
                      <a:pt x="163" y="26"/>
                    </a:cubicBezTo>
                    <a:cubicBezTo>
                      <a:pt x="163" y="30"/>
                      <a:pt x="163" y="36"/>
                      <a:pt x="159" y="39"/>
                    </a:cubicBezTo>
                    <a:cubicBezTo>
                      <a:pt x="138" y="55"/>
                      <a:pt x="155" y="64"/>
                      <a:pt x="165" y="75"/>
                    </a:cubicBezTo>
                    <a:cubicBezTo>
                      <a:pt x="185" y="94"/>
                      <a:pt x="188" y="106"/>
                      <a:pt x="175" y="125"/>
                    </a:cubicBezTo>
                    <a:cubicBezTo>
                      <a:pt x="168" y="134"/>
                      <a:pt x="162" y="139"/>
                      <a:pt x="152" y="130"/>
                    </a:cubicBezTo>
                    <a:cubicBezTo>
                      <a:pt x="139" y="118"/>
                      <a:pt x="119" y="117"/>
                      <a:pt x="104" y="107"/>
                    </a:cubicBezTo>
                    <a:cubicBezTo>
                      <a:pt x="99" y="103"/>
                      <a:pt x="94" y="105"/>
                      <a:pt x="90" y="109"/>
                    </a:cubicBezTo>
                    <a:cubicBezTo>
                      <a:pt x="71" y="125"/>
                      <a:pt x="50" y="139"/>
                      <a:pt x="34" y="160"/>
                    </a:cubicBezTo>
                    <a:cubicBezTo>
                      <a:pt x="33" y="161"/>
                      <a:pt x="32" y="163"/>
                      <a:pt x="30" y="164"/>
                    </a:cubicBezTo>
                    <a:cubicBezTo>
                      <a:pt x="22" y="169"/>
                      <a:pt x="12" y="175"/>
                      <a:pt x="5" y="168"/>
                    </a:cubicBezTo>
                    <a:cubicBezTo>
                      <a:pt x="0" y="163"/>
                      <a:pt x="8" y="153"/>
                      <a:pt x="12" y="148"/>
                    </a:cubicBezTo>
                    <a:cubicBezTo>
                      <a:pt x="21" y="138"/>
                      <a:pt x="30" y="128"/>
                      <a:pt x="39" y="120"/>
                    </a:cubicBezTo>
                    <a:cubicBezTo>
                      <a:pt x="53" y="108"/>
                      <a:pt x="56" y="91"/>
                      <a:pt x="66" y="77"/>
                    </a:cubicBezTo>
                    <a:cubicBezTo>
                      <a:pt x="71" y="70"/>
                      <a:pt x="71" y="64"/>
                      <a:pt x="83" y="68"/>
                    </a:cubicBezTo>
                    <a:cubicBezTo>
                      <a:pt x="97" y="73"/>
                      <a:pt x="99" y="55"/>
                      <a:pt x="111" y="51"/>
                    </a:cubicBezTo>
                    <a:close/>
                    <a:moveTo>
                      <a:pt x="132" y="67"/>
                    </a:moveTo>
                    <a:cubicBezTo>
                      <a:pt x="124" y="71"/>
                      <a:pt x="114" y="77"/>
                      <a:pt x="115" y="84"/>
                    </a:cubicBezTo>
                    <a:cubicBezTo>
                      <a:pt x="115" y="94"/>
                      <a:pt x="127" y="99"/>
                      <a:pt x="135" y="98"/>
                    </a:cubicBezTo>
                    <a:cubicBezTo>
                      <a:pt x="141" y="98"/>
                      <a:pt x="154" y="98"/>
                      <a:pt x="154" y="88"/>
                    </a:cubicBezTo>
                    <a:cubicBezTo>
                      <a:pt x="153" y="78"/>
                      <a:pt x="141" y="73"/>
                      <a:pt x="13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9" name="Freeform 25">
                <a:extLst>
                  <a:ext uri="{FF2B5EF4-FFF2-40B4-BE49-F238E27FC236}">
                    <a16:creationId xmlns:a16="http://schemas.microsoft.com/office/drawing/2014/main" id="{25B205F6-2145-4444-A789-4999152D9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398" y="3596375"/>
                <a:ext cx="282509" cy="200878"/>
              </a:xfrm>
              <a:custGeom>
                <a:avLst/>
                <a:gdLst>
                  <a:gd name="T0" fmla="*/ 69 w 170"/>
                  <a:gd name="T1" fmla="*/ 67 h 121"/>
                  <a:gd name="T2" fmla="*/ 66 w 170"/>
                  <a:gd name="T3" fmla="*/ 32 h 121"/>
                  <a:gd name="T4" fmla="*/ 82 w 170"/>
                  <a:gd name="T5" fmla="*/ 13 h 121"/>
                  <a:gd name="T6" fmla="*/ 91 w 170"/>
                  <a:gd name="T7" fmla="*/ 29 h 121"/>
                  <a:gd name="T8" fmla="*/ 94 w 170"/>
                  <a:gd name="T9" fmla="*/ 50 h 121"/>
                  <a:gd name="T10" fmla="*/ 97 w 170"/>
                  <a:gd name="T11" fmla="*/ 83 h 121"/>
                  <a:gd name="T12" fmla="*/ 128 w 170"/>
                  <a:gd name="T13" fmla="*/ 84 h 121"/>
                  <a:gd name="T14" fmla="*/ 141 w 170"/>
                  <a:gd name="T15" fmla="*/ 73 h 121"/>
                  <a:gd name="T16" fmla="*/ 138 w 170"/>
                  <a:gd name="T17" fmla="*/ 21 h 121"/>
                  <a:gd name="T18" fmla="*/ 149 w 170"/>
                  <a:gd name="T19" fmla="*/ 1 h 121"/>
                  <a:gd name="T20" fmla="*/ 163 w 170"/>
                  <a:gd name="T21" fmla="*/ 19 h 121"/>
                  <a:gd name="T22" fmla="*/ 169 w 170"/>
                  <a:gd name="T23" fmla="*/ 98 h 121"/>
                  <a:gd name="T24" fmla="*/ 162 w 170"/>
                  <a:gd name="T25" fmla="*/ 109 h 121"/>
                  <a:gd name="T26" fmla="*/ 129 w 170"/>
                  <a:gd name="T27" fmla="*/ 113 h 121"/>
                  <a:gd name="T28" fmla="*/ 23 w 170"/>
                  <a:gd name="T29" fmla="*/ 119 h 121"/>
                  <a:gd name="T30" fmla="*/ 8 w 170"/>
                  <a:gd name="T31" fmla="*/ 110 h 121"/>
                  <a:gd name="T32" fmla="*/ 1 w 170"/>
                  <a:gd name="T33" fmla="*/ 25 h 121"/>
                  <a:gd name="T34" fmla="*/ 17 w 170"/>
                  <a:gd name="T35" fmla="*/ 10 h 121"/>
                  <a:gd name="T36" fmla="*/ 27 w 170"/>
                  <a:gd name="T37" fmla="*/ 24 h 121"/>
                  <a:gd name="T38" fmla="*/ 30 w 170"/>
                  <a:gd name="T39" fmla="*/ 75 h 121"/>
                  <a:gd name="T40" fmla="*/ 47 w 170"/>
                  <a:gd name="T41" fmla="*/ 89 h 121"/>
                  <a:gd name="T42" fmla="*/ 50 w 170"/>
                  <a:gd name="T43" fmla="*/ 88 h 121"/>
                  <a:gd name="T44" fmla="*/ 69 w 170"/>
                  <a:gd name="T45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" h="121">
                    <a:moveTo>
                      <a:pt x="69" y="67"/>
                    </a:moveTo>
                    <a:cubicBezTo>
                      <a:pt x="72" y="53"/>
                      <a:pt x="67" y="43"/>
                      <a:pt x="66" y="32"/>
                    </a:cubicBezTo>
                    <a:cubicBezTo>
                      <a:pt x="64" y="18"/>
                      <a:pt x="71" y="13"/>
                      <a:pt x="82" y="13"/>
                    </a:cubicBezTo>
                    <a:cubicBezTo>
                      <a:pt x="94" y="13"/>
                      <a:pt x="90" y="22"/>
                      <a:pt x="91" y="29"/>
                    </a:cubicBezTo>
                    <a:cubicBezTo>
                      <a:pt x="92" y="36"/>
                      <a:pt x="92" y="43"/>
                      <a:pt x="94" y="50"/>
                    </a:cubicBezTo>
                    <a:cubicBezTo>
                      <a:pt x="96" y="61"/>
                      <a:pt x="90" y="74"/>
                      <a:pt x="97" y="83"/>
                    </a:cubicBezTo>
                    <a:cubicBezTo>
                      <a:pt x="106" y="95"/>
                      <a:pt x="118" y="79"/>
                      <a:pt x="128" y="84"/>
                    </a:cubicBezTo>
                    <a:cubicBezTo>
                      <a:pt x="141" y="90"/>
                      <a:pt x="141" y="81"/>
                      <a:pt x="141" y="73"/>
                    </a:cubicBezTo>
                    <a:cubicBezTo>
                      <a:pt x="142" y="55"/>
                      <a:pt x="140" y="38"/>
                      <a:pt x="138" y="21"/>
                    </a:cubicBezTo>
                    <a:cubicBezTo>
                      <a:pt x="137" y="13"/>
                      <a:pt x="134" y="2"/>
                      <a:pt x="149" y="1"/>
                    </a:cubicBezTo>
                    <a:cubicBezTo>
                      <a:pt x="164" y="0"/>
                      <a:pt x="161" y="10"/>
                      <a:pt x="163" y="19"/>
                    </a:cubicBezTo>
                    <a:cubicBezTo>
                      <a:pt x="169" y="45"/>
                      <a:pt x="163" y="72"/>
                      <a:pt x="169" y="98"/>
                    </a:cubicBezTo>
                    <a:cubicBezTo>
                      <a:pt x="170" y="105"/>
                      <a:pt x="169" y="107"/>
                      <a:pt x="162" y="109"/>
                    </a:cubicBezTo>
                    <a:cubicBezTo>
                      <a:pt x="151" y="112"/>
                      <a:pt x="140" y="112"/>
                      <a:pt x="129" y="113"/>
                    </a:cubicBezTo>
                    <a:cubicBezTo>
                      <a:pt x="94" y="115"/>
                      <a:pt x="59" y="117"/>
                      <a:pt x="23" y="119"/>
                    </a:cubicBezTo>
                    <a:cubicBezTo>
                      <a:pt x="16" y="120"/>
                      <a:pt x="9" y="121"/>
                      <a:pt x="8" y="110"/>
                    </a:cubicBezTo>
                    <a:cubicBezTo>
                      <a:pt x="7" y="81"/>
                      <a:pt x="5" y="53"/>
                      <a:pt x="1" y="25"/>
                    </a:cubicBezTo>
                    <a:cubicBezTo>
                      <a:pt x="0" y="11"/>
                      <a:pt x="10" y="12"/>
                      <a:pt x="17" y="10"/>
                    </a:cubicBezTo>
                    <a:cubicBezTo>
                      <a:pt x="26" y="9"/>
                      <a:pt x="26" y="17"/>
                      <a:pt x="27" y="24"/>
                    </a:cubicBezTo>
                    <a:cubicBezTo>
                      <a:pt x="28" y="41"/>
                      <a:pt x="30" y="58"/>
                      <a:pt x="30" y="75"/>
                    </a:cubicBezTo>
                    <a:cubicBezTo>
                      <a:pt x="30" y="88"/>
                      <a:pt x="35" y="92"/>
                      <a:pt x="47" y="89"/>
                    </a:cubicBezTo>
                    <a:cubicBezTo>
                      <a:pt x="48" y="89"/>
                      <a:pt x="49" y="88"/>
                      <a:pt x="50" y="88"/>
                    </a:cubicBezTo>
                    <a:cubicBezTo>
                      <a:pt x="66" y="88"/>
                      <a:pt x="79" y="86"/>
                      <a:pt x="6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0" name="Freeform 26">
                <a:extLst>
                  <a:ext uri="{FF2B5EF4-FFF2-40B4-BE49-F238E27FC236}">
                    <a16:creationId xmlns:a16="http://schemas.microsoft.com/office/drawing/2014/main" id="{DD9CF5E5-F897-445B-B620-0B9986526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46" y="1795678"/>
                <a:ext cx="222487" cy="295315"/>
              </a:xfrm>
              <a:custGeom>
                <a:avLst/>
                <a:gdLst>
                  <a:gd name="T0" fmla="*/ 35 w 134"/>
                  <a:gd name="T1" fmla="*/ 176 h 178"/>
                  <a:gd name="T2" fmla="*/ 24 w 134"/>
                  <a:gd name="T3" fmla="*/ 165 h 178"/>
                  <a:gd name="T4" fmla="*/ 7 w 134"/>
                  <a:gd name="T5" fmla="*/ 62 h 178"/>
                  <a:gd name="T6" fmla="*/ 6 w 134"/>
                  <a:gd name="T7" fmla="*/ 54 h 178"/>
                  <a:gd name="T8" fmla="*/ 32 w 134"/>
                  <a:gd name="T9" fmla="*/ 15 h 178"/>
                  <a:gd name="T10" fmla="*/ 96 w 134"/>
                  <a:gd name="T11" fmla="*/ 2 h 178"/>
                  <a:gd name="T12" fmla="*/ 110 w 134"/>
                  <a:gd name="T13" fmla="*/ 14 h 178"/>
                  <a:gd name="T14" fmla="*/ 100 w 134"/>
                  <a:gd name="T15" fmla="*/ 27 h 178"/>
                  <a:gd name="T16" fmla="*/ 48 w 134"/>
                  <a:gd name="T17" fmla="*/ 36 h 178"/>
                  <a:gd name="T18" fmla="*/ 36 w 134"/>
                  <a:gd name="T19" fmla="*/ 62 h 178"/>
                  <a:gd name="T20" fmla="*/ 58 w 134"/>
                  <a:gd name="T21" fmla="*/ 76 h 178"/>
                  <a:gd name="T22" fmla="*/ 98 w 134"/>
                  <a:gd name="T23" fmla="*/ 68 h 178"/>
                  <a:gd name="T24" fmla="*/ 112 w 134"/>
                  <a:gd name="T25" fmla="*/ 78 h 178"/>
                  <a:gd name="T26" fmla="*/ 103 w 134"/>
                  <a:gd name="T27" fmla="*/ 92 h 178"/>
                  <a:gd name="T28" fmla="*/ 60 w 134"/>
                  <a:gd name="T29" fmla="*/ 99 h 178"/>
                  <a:gd name="T30" fmla="*/ 46 w 134"/>
                  <a:gd name="T31" fmla="*/ 117 h 178"/>
                  <a:gd name="T32" fmla="*/ 50 w 134"/>
                  <a:gd name="T33" fmla="*/ 142 h 178"/>
                  <a:gd name="T34" fmla="*/ 62 w 134"/>
                  <a:gd name="T35" fmla="*/ 148 h 178"/>
                  <a:gd name="T36" fmla="*/ 114 w 134"/>
                  <a:gd name="T37" fmla="*/ 139 h 178"/>
                  <a:gd name="T38" fmla="*/ 132 w 134"/>
                  <a:gd name="T39" fmla="*/ 145 h 178"/>
                  <a:gd name="T40" fmla="*/ 118 w 134"/>
                  <a:gd name="T41" fmla="*/ 162 h 178"/>
                  <a:gd name="T42" fmla="*/ 35 w 134"/>
                  <a:gd name="T43" fmla="*/ 1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78">
                    <a:moveTo>
                      <a:pt x="35" y="176"/>
                    </a:moveTo>
                    <a:cubicBezTo>
                      <a:pt x="26" y="178"/>
                      <a:pt x="25" y="172"/>
                      <a:pt x="24" y="165"/>
                    </a:cubicBezTo>
                    <a:cubicBezTo>
                      <a:pt x="18" y="131"/>
                      <a:pt x="12" y="96"/>
                      <a:pt x="7" y="62"/>
                    </a:cubicBezTo>
                    <a:cubicBezTo>
                      <a:pt x="6" y="59"/>
                      <a:pt x="6" y="56"/>
                      <a:pt x="6" y="54"/>
                    </a:cubicBezTo>
                    <a:cubicBezTo>
                      <a:pt x="0" y="21"/>
                      <a:pt x="0" y="21"/>
                      <a:pt x="32" y="15"/>
                    </a:cubicBezTo>
                    <a:cubicBezTo>
                      <a:pt x="53" y="10"/>
                      <a:pt x="75" y="7"/>
                      <a:pt x="96" y="2"/>
                    </a:cubicBezTo>
                    <a:cubicBezTo>
                      <a:pt x="107" y="0"/>
                      <a:pt x="108" y="8"/>
                      <a:pt x="110" y="14"/>
                    </a:cubicBezTo>
                    <a:cubicBezTo>
                      <a:pt x="113" y="22"/>
                      <a:pt x="108" y="26"/>
                      <a:pt x="100" y="27"/>
                    </a:cubicBezTo>
                    <a:cubicBezTo>
                      <a:pt x="83" y="30"/>
                      <a:pt x="65" y="34"/>
                      <a:pt x="48" y="36"/>
                    </a:cubicBezTo>
                    <a:cubicBezTo>
                      <a:pt x="26" y="38"/>
                      <a:pt x="36" y="53"/>
                      <a:pt x="36" y="62"/>
                    </a:cubicBezTo>
                    <a:cubicBezTo>
                      <a:pt x="37" y="74"/>
                      <a:pt x="43" y="81"/>
                      <a:pt x="58" y="76"/>
                    </a:cubicBezTo>
                    <a:cubicBezTo>
                      <a:pt x="71" y="72"/>
                      <a:pt x="85" y="73"/>
                      <a:pt x="98" y="68"/>
                    </a:cubicBezTo>
                    <a:cubicBezTo>
                      <a:pt x="110" y="64"/>
                      <a:pt x="109" y="71"/>
                      <a:pt x="112" y="78"/>
                    </a:cubicBezTo>
                    <a:cubicBezTo>
                      <a:pt x="116" y="88"/>
                      <a:pt x="111" y="91"/>
                      <a:pt x="103" y="92"/>
                    </a:cubicBezTo>
                    <a:cubicBezTo>
                      <a:pt x="88" y="94"/>
                      <a:pt x="74" y="97"/>
                      <a:pt x="60" y="99"/>
                    </a:cubicBezTo>
                    <a:cubicBezTo>
                      <a:pt x="49" y="100"/>
                      <a:pt x="43" y="105"/>
                      <a:pt x="46" y="117"/>
                    </a:cubicBezTo>
                    <a:cubicBezTo>
                      <a:pt x="48" y="125"/>
                      <a:pt x="49" y="134"/>
                      <a:pt x="50" y="142"/>
                    </a:cubicBezTo>
                    <a:cubicBezTo>
                      <a:pt x="51" y="150"/>
                      <a:pt x="55" y="150"/>
                      <a:pt x="62" y="148"/>
                    </a:cubicBezTo>
                    <a:cubicBezTo>
                      <a:pt x="79" y="145"/>
                      <a:pt x="96" y="141"/>
                      <a:pt x="114" y="139"/>
                    </a:cubicBezTo>
                    <a:cubicBezTo>
                      <a:pt x="120" y="138"/>
                      <a:pt x="129" y="134"/>
                      <a:pt x="132" y="145"/>
                    </a:cubicBezTo>
                    <a:cubicBezTo>
                      <a:pt x="134" y="156"/>
                      <a:pt x="128" y="161"/>
                      <a:pt x="118" y="162"/>
                    </a:cubicBezTo>
                    <a:cubicBezTo>
                      <a:pt x="91" y="167"/>
                      <a:pt x="63" y="172"/>
                      <a:pt x="3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1" name="Freeform 27">
                <a:extLst>
                  <a:ext uri="{FF2B5EF4-FFF2-40B4-BE49-F238E27FC236}">
                    <a16:creationId xmlns:a16="http://schemas.microsoft.com/office/drawing/2014/main" id="{97805E8D-3955-4C26-8147-85A213097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930" y="1795678"/>
                <a:ext cx="236091" cy="275306"/>
              </a:xfrm>
              <a:custGeom>
                <a:avLst/>
                <a:gdLst>
                  <a:gd name="T0" fmla="*/ 75 w 142"/>
                  <a:gd name="T1" fmla="*/ 2 h 166"/>
                  <a:gd name="T2" fmla="*/ 132 w 142"/>
                  <a:gd name="T3" fmla="*/ 25 h 166"/>
                  <a:gd name="T4" fmla="*/ 140 w 142"/>
                  <a:gd name="T5" fmla="*/ 48 h 166"/>
                  <a:gd name="T6" fmla="*/ 130 w 142"/>
                  <a:gd name="T7" fmla="*/ 53 h 166"/>
                  <a:gd name="T8" fmla="*/ 110 w 142"/>
                  <a:gd name="T9" fmla="*/ 40 h 166"/>
                  <a:gd name="T10" fmla="*/ 49 w 142"/>
                  <a:gd name="T11" fmla="*/ 30 h 166"/>
                  <a:gd name="T12" fmla="*/ 57 w 142"/>
                  <a:gd name="T13" fmla="*/ 61 h 166"/>
                  <a:gd name="T14" fmla="*/ 109 w 142"/>
                  <a:gd name="T15" fmla="*/ 85 h 166"/>
                  <a:gd name="T16" fmla="*/ 133 w 142"/>
                  <a:gd name="T17" fmla="*/ 127 h 166"/>
                  <a:gd name="T18" fmla="*/ 100 w 142"/>
                  <a:gd name="T19" fmla="*/ 160 h 166"/>
                  <a:gd name="T20" fmla="*/ 20 w 142"/>
                  <a:gd name="T21" fmla="*/ 145 h 166"/>
                  <a:gd name="T22" fmla="*/ 6 w 142"/>
                  <a:gd name="T23" fmla="*/ 128 h 166"/>
                  <a:gd name="T24" fmla="*/ 8 w 142"/>
                  <a:gd name="T25" fmla="*/ 107 h 166"/>
                  <a:gd name="T26" fmla="*/ 33 w 142"/>
                  <a:gd name="T27" fmla="*/ 116 h 166"/>
                  <a:gd name="T28" fmla="*/ 94 w 142"/>
                  <a:gd name="T29" fmla="*/ 138 h 166"/>
                  <a:gd name="T30" fmla="*/ 98 w 142"/>
                  <a:gd name="T31" fmla="*/ 107 h 166"/>
                  <a:gd name="T32" fmla="*/ 62 w 142"/>
                  <a:gd name="T33" fmla="*/ 91 h 166"/>
                  <a:gd name="T34" fmla="*/ 44 w 142"/>
                  <a:gd name="T35" fmla="*/ 83 h 166"/>
                  <a:gd name="T36" fmla="*/ 14 w 142"/>
                  <a:gd name="T37" fmla="*/ 38 h 166"/>
                  <a:gd name="T38" fmla="*/ 65 w 142"/>
                  <a:gd name="T39" fmla="*/ 2 h 166"/>
                  <a:gd name="T40" fmla="*/ 75 w 142"/>
                  <a:gd name="T41" fmla="*/ 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166">
                    <a:moveTo>
                      <a:pt x="75" y="2"/>
                    </a:moveTo>
                    <a:cubicBezTo>
                      <a:pt x="97" y="0"/>
                      <a:pt x="116" y="9"/>
                      <a:pt x="132" y="25"/>
                    </a:cubicBezTo>
                    <a:cubicBezTo>
                      <a:pt x="138" y="31"/>
                      <a:pt x="142" y="39"/>
                      <a:pt x="140" y="48"/>
                    </a:cubicBezTo>
                    <a:cubicBezTo>
                      <a:pt x="139" y="53"/>
                      <a:pt x="134" y="53"/>
                      <a:pt x="130" y="53"/>
                    </a:cubicBezTo>
                    <a:cubicBezTo>
                      <a:pt x="121" y="53"/>
                      <a:pt x="115" y="49"/>
                      <a:pt x="110" y="40"/>
                    </a:cubicBezTo>
                    <a:cubicBezTo>
                      <a:pt x="102" y="22"/>
                      <a:pt x="64" y="17"/>
                      <a:pt x="49" y="30"/>
                    </a:cubicBezTo>
                    <a:cubicBezTo>
                      <a:pt x="39" y="39"/>
                      <a:pt x="42" y="53"/>
                      <a:pt x="57" y="61"/>
                    </a:cubicBezTo>
                    <a:cubicBezTo>
                      <a:pt x="74" y="70"/>
                      <a:pt x="92" y="78"/>
                      <a:pt x="109" y="85"/>
                    </a:cubicBezTo>
                    <a:cubicBezTo>
                      <a:pt x="128" y="93"/>
                      <a:pt x="135" y="108"/>
                      <a:pt x="133" y="127"/>
                    </a:cubicBezTo>
                    <a:cubicBezTo>
                      <a:pt x="131" y="146"/>
                      <a:pt x="120" y="156"/>
                      <a:pt x="100" y="160"/>
                    </a:cubicBezTo>
                    <a:cubicBezTo>
                      <a:pt x="71" y="166"/>
                      <a:pt x="44" y="164"/>
                      <a:pt x="20" y="145"/>
                    </a:cubicBezTo>
                    <a:cubicBezTo>
                      <a:pt x="14" y="141"/>
                      <a:pt x="10" y="135"/>
                      <a:pt x="6" y="128"/>
                    </a:cubicBezTo>
                    <a:cubicBezTo>
                      <a:pt x="2" y="121"/>
                      <a:pt x="0" y="111"/>
                      <a:pt x="8" y="107"/>
                    </a:cubicBezTo>
                    <a:cubicBezTo>
                      <a:pt x="16" y="103"/>
                      <a:pt x="27" y="104"/>
                      <a:pt x="33" y="116"/>
                    </a:cubicBezTo>
                    <a:cubicBezTo>
                      <a:pt x="43" y="137"/>
                      <a:pt x="74" y="148"/>
                      <a:pt x="94" y="138"/>
                    </a:cubicBezTo>
                    <a:cubicBezTo>
                      <a:pt x="108" y="131"/>
                      <a:pt x="110" y="116"/>
                      <a:pt x="98" y="107"/>
                    </a:cubicBezTo>
                    <a:cubicBezTo>
                      <a:pt x="87" y="98"/>
                      <a:pt x="74" y="96"/>
                      <a:pt x="62" y="91"/>
                    </a:cubicBezTo>
                    <a:cubicBezTo>
                      <a:pt x="56" y="88"/>
                      <a:pt x="50" y="86"/>
                      <a:pt x="44" y="83"/>
                    </a:cubicBezTo>
                    <a:cubicBezTo>
                      <a:pt x="24" y="72"/>
                      <a:pt x="11" y="52"/>
                      <a:pt x="14" y="38"/>
                    </a:cubicBezTo>
                    <a:cubicBezTo>
                      <a:pt x="19" y="17"/>
                      <a:pt x="40" y="2"/>
                      <a:pt x="65" y="2"/>
                    </a:cubicBezTo>
                    <a:cubicBezTo>
                      <a:pt x="68" y="2"/>
                      <a:pt x="71" y="2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2" name="Freeform 28">
                <a:extLst>
                  <a:ext uri="{FF2B5EF4-FFF2-40B4-BE49-F238E27FC236}">
                    <a16:creationId xmlns:a16="http://schemas.microsoft.com/office/drawing/2014/main" id="{C5DF2312-EEBF-4473-BA9C-8F16C2600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845" y="2832879"/>
                <a:ext cx="294514" cy="293713"/>
              </a:xfrm>
              <a:custGeom>
                <a:avLst/>
                <a:gdLst>
                  <a:gd name="T0" fmla="*/ 4 w 177"/>
                  <a:gd name="T1" fmla="*/ 95 h 177"/>
                  <a:gd name="T2" fmla="*/ 72 w 177"/>
                  <a:gd name="T3" fmla="*/ 17 h 177"/>
                  <a:gd name="T4" fmla="*/ 166 w 177"/>
                  <a:gd name="T5" fmla="*/ 119 h 177"/>
                  <a:gd name="T6" fmla="*/ 164 w 177"/>
                  <a:gd name="T7" fmla="*/ 123 h 177"/>
                  <a:gd name="T8" fmla="*/ 141 w 177"/>
                  <a:gd name="T9" fmla="*/ 141 h 177"/>
                  <a:gd name="T10" fmla="*/ 139 w 177"/>
                  <a:gd name="T11" fmla="*/ 110 h 177"/>
                  <a:gd name="T12" fmla="*/ 129 w 177"/>
                  <a:gd name="T13" fmla="*/ 61 h 177"/>
                  <a:gd name="T14" fmla="*/ 92 w 177"/>
                  <a:gd name="T15" fmla="*/ 43 h 177"/>
                  <a:gd name="T16" fmla="*/ 50 w 177"/>
                  <a:gd name="T17" fmla="*/ 58 h 177"/>
                  <a:gd name="T18" fmla="*/ 32 w 177"/>
                  <a:gd name="T19" fmla="*/ 110 h 177"/>
                  <a:gd name="T20" fmla="*/ 65 w 177"/>
                  <a:gd name="T21" fmla="*/ 145 h 177"/>
                  <a:gd name="T22" fmla="*/ 79 w 177"/>
                  <a:gd name="T23" fmla="*/ 168 h 177"/>
                  <a:gd name="T24" fmla="*/ 64 w 177"/>
                  <a:gd name="T25" fmla="*/ 175 h 177"/>
                  <a:gd name="T26" fmla="*/ 20 w 177"/>
                  <a:gd name="T27" fmla="*/ 146 h 177"/>
                  <a:gd name="T28" fmla="*/ 4 w 177"/>
                  <a:gd name="T29" fmla="*/ 9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177">
                    <a:moveTo>
                      <a:pt x="4" y="95"/>
                    </a:moveTo>
                    <a:cubicBezTo>
                      <a:pt x="0" y="53"/>
                      <a:pt x="36" y="27"/>
                      <a:pt x="72" y="17"/>
                    </a:cubicBezTo>
                    <a:cubicBezTo>
                      <a:pt x="136" y="0"/>
                      <a:pt x="177" y="77"/>
                      <a:pt x="166" y="119"/>
                    </a:cubicBezTo>
                    <a:cubicBezTo>
                      <a:pt x="165" y="120"/>
                      <a:pt x="165" y="122"/>
                      <a:pt x="164" y="123"/>
                    </a:cubicBezTo>
                    <a:cubicBezTo>
                      <a:pt x="159" y="132"/>
                      <a:pt x="155" y="148"/>
                      <a:pt x="141" y="141"/>
                    </a:cubicBezTo>
                    <a:cubicBezTo>
                      <a:pt x="131" y="136"/>
                      <a:pt x="130" y="123"/>
                      <a:pt x="139" y="110"/>
                    </a:cubicBezTo>
                    <a:cubicBezTo>
                      <a:pt x="151" y="92"/>
                      <a:pt x="138" y="76"/>
                      <a:pt x="129" y="61"/>
                    </a:cubicBezTo>
                    <a:cubicBezTo>
                      <a:pt x="122" y="47"/>
                      <a:pt x="107" y="42"/>
                      <a:pt x="92" y="43"/>
                    </a:cubicBezTo>
                    <a:cubicBezTo>
                      <a:pt x="77" y="45"/>
                      <a:pt x="63" y="50"/>
                      <a:pt x="50" y="58"/>
                    </a:cubicBezTo>
                    <a:cubicBezTo>
                      <a:pt x="30" y="71"/>
                      <a:pt x="27" y="90"/>
                      <a:pt x="32" y="110"/>
                    </a:cubicBezTo>
                    <a:cubicBezTo>
                      <a:pt x="36" y="128"/>
                      <a:pt x="41" y="145"/>
                      <a:pt x="65" y="145"/>
                    </a:cubicBezTo>
                    <a:cubicBezTo>
                      <a:pt x="78" y="146"/>
                      <a:pt x="77" y="160"/>
                      <a:pt x="79" y="168"/>
                    </a:cubicBezTo>
                    <a:cubicBezTo>
                      <a:pt x="81" y="177"/>
                      <a:pt x="70" y="175"/>
                      <a:pt x="64" y="175"/>
                    </a:cubicBezTo>
                    <a:cubicBezTo>
                      <a:pt x="41" y="177"/>
                      <a:pt x="30" y="161"/>
                      <a:pt x="20" y="146"/>
                    </a:cubicBezTo>
                    <a:cubicBezTo>
                      <a:pt x="9" y="130"/>
                      <a:pt x="2" y="112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3" name="Freeform 29">
                <a:extLst>
                  <a:ext uri="{FF2B5EF4-FFF2-40B4-BE49-F238E27FC236}">
                    <a16:creationId xmlns:a16="http://schemas.microsoft.com/office/drawing/2014/main" id="{2366FC21-4E8E-4AF2-9F0C-AA453A80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82" y="2207037"/>
                <a:ext cx="318524" cy="316923"/>
              </a:xfrm>
              <a:custGeom>
                <a:avLst/>
                <a:gdLst>
                  <a:gd name="T0" fmla="*/ 192 w 192"/>
                  <a:gd name="T1" fmla="*/ 105 h 191"/>
                  <a:gd name="T2" fmla="*/ 100 w 192"/>
                  <a:gd name="T3" fmla="*/ 183 h 191"/>
                  <a:gd name="T4" fmla="*/ 81 w 192"/>
                  <a:gd name="T5" fmla="*/ 172 h 191"/>
                  <a:gd name="T6" fmla="*/ 11 w 192"/>
                  <a:gd name="T7" fmla="*/ 101 h 191"/>
                  <a:gd name="T8" fmla="*/ 15 w 192"/>
                  <a:gd name="T9" fmla="*/ 79 h 191"/>
                  <a:gd name="T10" fmla="*/ 34 w 192"/>
                  <a:gd name="T11" fmla="*/ 81 h 191"/>
                  <a:gd name="T12" fmla="*/ 94 w 192"/>
                  <a:gd name="T13" fmla="*/ 145 h 191"/>
                  <a:gd name="T14" fmla="*/ 150 w 192"/>
                  <a:gd name="T15" fmla="*/ 141 h 191"/>
                  <a:gd name="T16" fmla="*/ 155 w 192"/>
                  <a:gd name="T17" fmla="*/ 88 h 191"/>
                  <a:gd name="T18" fmla="*/ 98 w 192"/>
                  <a:gd name="T19" fmla="*/ 27 h 191"/>
                  <a:gd name="T20" fmla="*/ 91 w 192"/>
                  <a:gd name="T21" fmla="*/ 8 h 191"/>
                  <a:gd name="T22" fmla="*/ 119 w 192"/>
                  <a:gd name="T23" fmla="*/ 9 h 191"/>
                  <a:gd name="T24" fmla="*/ 148 w 192"/>
                  <a:gd name="T25" fmla="*/ 40 h 191"/>
                  <a:gd name="T26" fmla="*/ 187 w 192"/>
                  <a:gd name="T27" fmla="*/ 85 h 191"/>
                  <a:gd name="T28" fmla="*/ 192 w 192"/>
                  <a:gd name="T29" fmla="*/ 10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2" h="191">
                    <a:moveTo>
                      <a:pt x="192" y="105"/>
                    </a:moveTo>
                    <a:cubicBezTo>
                      <a:pt x="192" y="148"/>
                      <a:pt x="139" y="191"/>
                      <a:pt x="100" y="183"/>
                    </a:cubicBezTo>
                    <a:cubicBezTo>
                      <a:pt x="92" y="181"/>
                      <a:pt x="87" y="177"/>
                      <a:pt x="81" y="172"/>
                    </a:cubicBezTo>
                    <a:cubicBezTo>
                      <a:pt x="58" y="148"/>
                      <a:pt x="36" y="124"/>
                      <a:pt x="11" y="101"/>
                    </a:cubicBezTo>
                    <a:cubicBezTo>
                      <a:pt x="0" y="90"/>
                      <a:pt x="9" y="86"/>
                      <a:pt x="15" y="79"/>
                    </a:cubicBezTo>
                    <a:cubicBezTo>
                      <a:pt x="23" y="69"/>
                      <a:pt x="29" y="75"/>
                      <a:pt x="34" y="81"/>
                    </a:cubicBezTo>
                    <a:cubicBezTo>
                      <a:pt x="51" y="105"/>
                      <a:pt x="74" y="124"/>
                      <a:pt x="94" y="145"/>
                    </a:cubicBezTo>
                    <a:cubicBezTo>
                      <a:pt x="113" y="164"/>
                      <a:pt x="126" y="162"/>
                      <a:pt x="150" y="141"/>
                    </a:cubicBezTo>
                    <a:cubicBezTo>
                      <a:pt x="169" y="124"/>
                      <a:pt x="171" y="106"/>
                      <a:pt x="155" y="88"/>
                    </a:cubicBezTo>
                    <a:cubicBezTo>
                      <a:pt x="136" y="67"/>
                      <a:pt x="117" y="48"/>
                      <a:pt x="98" y="27"/>
                    </a:cubicBezTo>
                    <a:cubicBezTo>
                      <a:pt x="93" y="22"/>
                      <a:pt x="82" y="17"/>
                      <a:pt x="91" y="8"/>
                    </a:cubicBezTo>
                    <a:cubicBezTo>
                      <a:pt x="98" y="0"/>
                      <a:pt x="110" y="0"/>
                      <a:pt x="119" y="9"/>
                    </a:cubicBezTo>
                    <a:cubicBezTo>
                      <a:pt x="129" y="19"/>
                      <a:pt x="139" y="29"/>
                      <a:pt x="148" y="40"/>
                    </a:cubicBezTo>
                    <a:cubicBezTo>
                      <a:pt x="161" y="56"/>
                      <a:pt x="178" y="67"/>
                      <a:pt x="187" y="85"/>
                    </a:cubicBezTo>
                    <a:cubicBezTo>
                      <a:pt x="190" y="93"/>
                      <a:pt x="192" y="100"/>
                      <a:pt x="19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4" name="Freeform 30">
                <a:extLst>
                  <a:ext uri="{FF2B5EF4-FFF2-40B4-BE49-F238E27FC236}">
                    <a16:creationId xmlns:a16="http://schemas.microsoft.com/office/drawing/2014/main" id="{6D45C9CF-D1F8-4705-81AB-D9A364D57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895" y="4975310"/>
                <a:ext cx="314523" cy="296915"/>
              </a:xfrm>
              <a:custGeom>
                <a:avLst/>
                <a:gdLst>
                  <a:gd name="T0" fmla="*/ 69 w 189"/>
                  <a:gd name="T1" fmla="*/ 75 h 179"/>
                  <a:gd name="T2" fmla="*/ 67 w 189"/>
                  <a:gd name="T3" fmla="*/ 135 h 179"/>
                  <a:gd name="T4" fmla="*/ 46 w 189"/>
                  <a:gd name="T5" fmla="*/ 172 h 179"/>
                  <a:gd name="T6" fmla="*/ 36 w 189"/>
                  <a:gd name="T7" fmla="*/ 175 h 179"/>
                  <a:gd name="T8" fmla="*/ 37 w 189"/>
                  <a:gd name="T9" fmla="*/ 165 h 179"/>
                  <a:gd name="T10" fmla="*/ 44 w 189"/>
                  <a:gd name="T11" fmla="*/ 93 h 179"/>
                  <a:gd name="T12" fmla="*/ 16 w 189"/>
                  <a:gd name="T13" fmla="*/ 104 h 179"/>
                  <a:gd name="T14" fmla="*/ 3 w 189"/>
                  <a:gd name="T15" fmla="*/ 97 h 179"/>
                  <a:gd name="T16" fmla="*/ 11 w 189"/>
                  <a:gd name="T17" fmla="*/ 86 h 179"/>
                  <a:gd name="T18" fmla="*/ 35 w 189"/>
                  <a:gd name="T19" fmla="*/ 38 h 179"/>
                  <a:gd name="T20" fmla="*/ 30 w 189"/>
                  <a:gd name="T21" fmla="*/ 19 h 179"/>
                  <a:gd name="T22" fmla="*/ 36 w 189"/>
                  <a:gd name="T23" fmla="*/ 1 h 179"/>
                  <a:gd name="T24" fmla="*/ 56 w 189"/>
                  <a:gd name="T25" fmla="*/ 15 h 179"/>
                  <a:gd name="T26" fmla="*/ 60 w 189"/>
                  <a:gd name="T27" fmla="*/ 38 h 179"/>
                  <a:gd name="T28" fmla="*/ 72 w 189"/>
                  <a:gd name="T29" fmla="*/ 42 h 179"/>
                  <a:gd name="T30" fmla="*/ 87 w 189"/>
                  <a:gd name="T31" fmla="*/ 26 h 179"/>
                  <a:gd name="T32" fmla="*/ 116 w 189"/>
                  <a:gd name="T33" fmla="*/ 18 h 179"/>
                  <a:gd name="T34" fmla="*/ 125 w 189"/>
                  <a:gd name="T35" fmla="*/ 25 h 179"/>
                  <a:gd name="T36" fmla="*/ 118 w 189"/>
                  <a:gd name="T37" fmla="*/ 34 h 179"/>
                  <a:gd name="T38" fmla="*/ 85 w 189"/>
                  <a:gd name="T39" fmla="*/ 58 h 179"/>
                  <a:gd name="T40" fmla="*/ 86 w 189"/>
                  <a:gd name="T41" fmla="*/ 74 h 179"/>
                  <a:gd name="T42" fmla="*/ 174 w 189"/>
                  <a:gd name="T43" fmla="*/ 111 h 179"/>
                  <a:gd name="T44" fmla="*/ 188 w 189"/>
                  <a:gd name="T45" fmla="*/ 118 h 179"/>
                  <a:gd name="T46" fmla="*/ 176 w 189"/>
                  <a:gd name="T47" fmla="*/ 130 h 179"/>
                  <a:gd name="T48" fmla="*/ 134 w 189"/>
                  <a:gd name="T49" fmla="*/ 126 h 179"/>
                  <a:gd name="T50" fmla="*/ 69 w 189"/>
                  <a:gd name="T51" fmla="*/ 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79">
                    <a:moveTo>
                      <a:pt x="69" y="75"/>
                    </a:moveTo>
                    <a:cubicBezTo>
                      <a:pt x="69" y="96"/>
                      <a:pt x="71" y="115"/>
                      <a:pt x="67" y="135"/>
                    </a:cubicBezTo>
                    <a:cubicBezTo>
                      <a:pt x="64" y="151"/>
                      <a:pt x="56" y="162"/>
                      <a:pt x="46" y="172"/>
                    </a:cubicBezTo>
                    <a:cubicBezTo>
                      <a:pt x="43" y="174"/>
                      <a:pt x="41" y="179"/>
                      <a:pt x="36" y="175"/>
                    </a:cubicBezTo>
                    <a:cubicBezTo>
                      <a:pt x="32" y="172"/>
                      <a:pt x="35" y="168"/>
                      <a:pt x="37" y="165"/>
                    </a:cubicBezTo>
                    <a:cubicBezTo>
                      <a:pt x="46" y="142"/>
                      <a:pt x="50" y="119"/>
                      <a:pt x="44" y="93"/>
                    </a:cubicBezTo>
                    <a:cubicBezTo>
                      <a:pt x="34" y="97"/>
                      <a:pt x="26" y="104"/>
                      <a:pt x="16" y="104"/>
                    </a:cubicBezTo>
                    <a:cubicBezTo>
                      <a:pt x="7" y="105"/>
                      <a:pt x="5" y="102"/>
                      <a:pt x="3" y="97"/>
                    </a:cubicBezTo>
                    <a:cubicBezTo>
                      <a:pt x="0" y="90"/>
                      <a:pt x="5" y="88"/>
                      <a:pt x="11" y="86"/>
                    </a:cubicBezTo>
                    <a:cubicBezTo>
                      <a:pt x="34" y="76"/>
                      <a:pt x="41" y="62"/>
                      <a:pt x="35" y="38"/>
                    </a:cubicBezTo>
                    <a:cubicBezTo>
                      <a:pt x="33" y="32"/>
                      <a:pt x="31" y="26"/>
                      <a:pt x="30" y="19"/>
                    </a:cubicBezTo>
                    <a:cubicBezTo>
                      <a:pt x="28" y="12"/>
                      <a:pt x="23" y="2"/>
                      <a:pt x="36" y="1"/>
                    </a:cubicBezTo>
                    <a:cubicBezTo>
                      <a:pt x="45" y="0"/>
                      <a:pt x="55" y="2"/>
                      <a:pt x="56" y="15"/>
                    </a:cubicBezTo>
                    <a:cubicBezTo>
                      <a:pt x="57" y="23"/>
                      <a:pt x="59" y="30"/>
                      <a:pt x="60" y="38"/>
                    </a:cubicBezTo>
                    <a:cubicBezTo>
                      <a:pt x="61" y="50"/>
                      <a:pt x="66" y="49"/>
                      <a:pt x="72" y="42"/>
                    </a:cubicBezTo>
                    <a:cubicBezTo>
                      <a:pt x="77" y="37"/>
                      <a:pt x="82" y="32"/>
                      <a:pt x="87" y="26"/>
                    </a:cubicBezTo>
                    <a:cubicBezTo>
                      <a:pt x="95" y="18"/>
                      <a:pt x="105" y="17"/>
                      <a:pt x="116" y="18"/>
                    </a:cubicBezTo>
                    <a:cubicBezTo>
                      <a:pt x="120" y="19"/>
                      <a:pt x="124" y="21"/>
                      <a:pt x="125" y="25"/>
                    </a:cubicBezTo>
                    <a:cubicBezTo>
                      <a:pt x="126" y="30"/>
                      <a:pt x="121" y="32"/>
                      <a:pt x="118" y="34"/>
                    </a:cubicBezTo>
                    <a:cubicBezTo>
                      <a:pt x="104" y="38"/>
                      <a:pt x="95" y="49"/>
                      <a:pt x="85" y="58"/>
                    </a:cubicBezTo>
                    <a:cubicBezTo>
                      <a:pt x="79" y="64"/>
                      <a:pt x="78" y="69"/>
                      <a:pt x="86" y="74"/>
                    </a:cubicBezTo>
                    <a:cubicBezTo>
                      <a:pt x="114" y="89"/>
                      <a:pt x="139" y="112"/>
                      <a:pt x="174" y="111"/>
                    </a:cubicBezTo>
                    <a:cubicBezTo>
                      <a:pt x="180" y="110"/>
                      <a:pt x="187" y="111"/>
                      <a:pt x="188" y="118"/>
                    </a:cubicBezTo>
                    <a:cubicBezTo>
                      <a:pt x="189" y="126"/>
                      <a:pt x="181" y="127"/>
                      <a:pt x="176" y="130"/>
                    </a:cubicBezTo>
                    <a:cubicBezTo>
                      <a:pt x="161" y="138"/>
                      <a:pt x="148" y="136"/>
                      <a:pt x="134" y="126"/>
                    </a:cubicBezTo>
                    <a:cubicBezTo>
                      <a:pt x="112" y="109"/>
                      <a:pt x="86" y="99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5" name="Freeform 31">
                <a:extLst>
                  <a:ext uri="{FF2B5EF4-FFF2-40B4-BE49-F238E27FC236}">
                    <a16:creationId xmlns:a16="http://schemas.microsoft.com/office/drawing/2014/main" id="{3987C97D-C6F5-4DEF-852E-E39B57693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024" y="1842095"/>
                <a:ext cx="264903" cy="298516"/>
              </a:xfrm>
              <a:custGeom>
                <a:avLst/>
                <a:gdLst>
                  <a:gd name="T0" fmla="*/ 110 w 159"/>
                  <a:gd name="T1" fmla="*/ 129 h 180"/>
                  <a:gd name="T2" fmla="*/ 123 w 159"/>
                  <a:gd name="T3" fmla="*/ 18 h 180"/>
                  <a:gd name="T4" fmla="*/ 146 w 159"/>
                  <a:gd name="T5" fmla="*/ 0 h 180"/>
                  <a:gd name="T6" fmla="*/ 152 w 159"/>
                  <a:gd name="T7" fmla="*/ 19 h 180"/>
                  <a:gd name="T8" fmla="*/ 139 w 159"/>
                  <a:gd name="T9" fmla="*/ 162 h 180"/>
                  <a:gd name="T10" fmla="*/ 127 w 159"/>
                  <a:gd name="T11" fmla="*/ 176 h 180"/>
                  <a:gd name="T12" fmla="*/ 110 w 159"/>
                  <a:gd name="T13" fmla="*/ 170 h 180"/>
                  <a:gd name="T14" fmla="*/ 15 w 159"/>
                  <a:gd name="T15" fmla="*/ 61 h 180"/>
                  <a:gd name="T16" fmla="*/ 9 w 159"/>
                  <a:gd name="T17" fmla="*/ 46 h 180"/>
                  <a:gd name="T18" fmla="*/ 39 w 159"/>
                  <a:gd name="T19" fmla="*/ 44 h 180"/>
                  <a:gd name="T20" fmla="*/ 88 w 159"/>
                  <a:gd name="T21" fmla="*/ 102 h 180"/>
                  <a:gd name="T22" fmla="*/ 110 w 159"/>
                  <a:gd name="T23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80">
                    <a:moveTo>
                      <a:pt x="110" y="129"/>
                    </a:moveTo>
                    <a:cubicBezTo>
                      <a:pt x="121" y="92"/>
                      <a:pt x="119" y="55"/>
                      <a:pt x="123" y="18"/>
                    </a:cubicBezTo>
                    <a:cubicBezTo>
                      <a:pt x="125" y="2"/>
                      <a:pt x="137" y="0"/>
                      <a:pt x="146" y="0"/>
                    </a:cubicBezTo>
                    <a:cubicBezTo>
                      <a:pt x="159" y="0"/>
                      <a:pt x="153" y="13"/>
                      <a:pt x="152" y="19"/>
                    </a:cubicBezTo>
                    <a:cubicBezTo>
                      <a:pt x="148" y="67"/>
                      <a:pt x="143" y="115"/>
                      <a:pt x="139" y="162"/>
                    </a:cubicBezTo>
                    <a:cubicBezTo>
                      <a:pt x="138" y="171"/>
                      <a:pt x="133" y="172"/>
                      <a:pt x="127" y="176"/>
                    </a:cubicBezTo>
                    <a:cubicBezTo>
                      <a:pt x="118" y="180"/>
                      <a:pt x="115" y="175"/>
                      <a:pt x="110" y="170"/>
                    </a:cubicBezTo>
                    <a:cubicBezTo>
                      <a:pt x="78" y="134"/>
                      <a:pt x="46" y="98"/>
                      <a:pt x="15" y="61"/>
                    </a:cubicBezTo>
                    <a:cubicBezTo>
                      <a:pt x="12" y="57"/>
                      <a:pt x="0" y="53"/>
                      <a:pt x="9" y="46"/>
                    </a:cubicBezTo>
                    <a:cubicBezTo>
                      <a:pt x="18" y="41"/>
                      <a:pt x="29" y="32"/>
                      <a:pt x="39" y="44"/>
                    </a:cubicBezTo>
                    <a:cubicBezTo>
                      <a:pt x="55" y="64"/>
                      <a:pt x="72" y="83"/>
                      <a:pt x="88" y="102"/>
                    </a:cubicBezTo>
                    <a:cubicBezTo>
                      <a:pt x="95" y="110"/>
                      <a:pt x="102" y="119"/>
                      <a:pt x="110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89" name="Freeform 32">
                <a:extLst>
                  <a:ext uri="{FF2B5EF4-FFF2-40B4-BE49-F238E27FC236}">
                    <a16:creationId xmlns:a16="http://schemas.microsoft.com/office/drawing/2014/main" id="{40CCE448-5BDB-4094-8E5A-50919047C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767" y="2491147"/>
                <a:ext cx="313721" cy="224087"/>
              </a:xfrm>
              <a:custGeom>
                <a:avLst/>
                <a:gdLst>
                  <a:gd name="T0" fmla="*/ 20 w 189"/>
                  <a:gd name="T1" fmla="*/ 109 h 135"/>
                  <a:gd name="T2" fmla="*/ 4 w 189"/>
                  <a:gd name="T3" fmla="*/ 96 h 135"/>
                  <a:gd name="T4" fmla="*/ 10 w 189"/>
                  <a:gd name="T5" fmla="*/ 81 h 135"/>
                  <a:gd name="T6" fmla="*/ 116 w 189"/>
                  <a:gd name="T7" fmla="*/ 8 h 135"/>
                  <a:gd name="T8" fmla="*/ 141 w 189"/>
                  <a:gd name="T9" fmla="*/ 13 h 135"/>
                  <a:gd name="T10" fmla="*/ 183 w 189"/>
                  <a:gd name="T11" fmla="*/ 74 h 135"/>
                  <a:gd name="T12" fmla="*/ 181 w 189"/>
                  <a:gd name="T13" fmla="*/ 95 h 135"/>
                  <a:gd name="T14" fmla="*/ 162 w 189"/>
                  <a:gd name="T15" fmla="*/ 88 h 135"/>
                  <a:gd name="T16" fmla="*/ 135 w 189"/>
                  <a:gd name="T17" fmla="*/ 47 h 135"/>
                  <a:gd name="T18" fmla="*/ 112 w 189"/>
                  <a:gd name="T19" fmla="*/ 46 h 135"/>
                  <a:gd name="T20" fmla="*/ 100 w 189"/>
                  <a:gd name="T21" fmla="*/ 69 h 135"/>
                  <a:gd name="T22" fmla="*/ 129 w 189"/>
                  <a:gd name="T23" fmla="*/ 108 h 135"/>
                  <a:gd name="T24" fmla="*/ 124 w 189"/>
                  <a:gd name="T25" fmla="*/ 127 h 135"/>
                  <a:gd name="T26" fmla="*/ 108 w 189"/>
                  <a:gd name="T27" fmla="*/ 122 h 135"/>
                  <a:gd name="T28" fmla="*/ 79 w 189"/>
                  <a:gd name="T29" fmla="*/ 82 h 135"/>
                  <a:gd name="T30" fmla="*/ 58 w 189"/>
                  <a:gd name="T31" fmla="*/ 84 h 135"/>
                  <a:gd name="T32" fmla="*/ 29 w 189"/>
                  <a:gd name="T33" fmla="*/ 103 h 135"/>
                  <a:gd name="T34" fmla="*/ 20 w 189"/>
                  <a:gd name="T35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" h="135">
                    <a:moveTo>
                      <a:pt x="20" y="109"/>
                    </a:moveTo>
                    <a:cubicBezTo>
                      <a:pt x="11" y="108"/>
                      <a:pt x="7" y="102"/>
                      <a:pt x="4" y="96"/>
                    </a:cubicBezTo>
                    <a:cubicBezTo>
                      <a:pt x="0" y="90"/>
                      <a:pt x="3" y="86"/>
                      <a:pt x="10" y="81"/>
                    </a:cubicBezTo>
                    <a:cubicBezTo>
                      <a:pt x="45" y="58"/>
                      <a:pt x="81" y="33"/>
                      <a:pt x="116" y="8"/>
                    </a:cubicBezTo>
                    <a:cubicBezTo>
                      <a:pt x="127" y="0"/>
                      <a:pt x="133" y="2"/>
                      <a:pt x="141" y="13"/>
                    </a:cubicBezTo>
                    <a:cubicBezTo>
                      <a:pt x="154" y="34"/>
                      <a:pt x="168" y="54"/>
                      <a:pt x="183" y="74"/>
                    </a:cubicBezTo>
                    <a:cubicBezTo>
                      <a:pt x="189" y="82"/>
                      <a:pt x="189" y="88"/>
                      <a:pt x="181" y="95"/>
                    </a:cubicBezTo>
                    <a:cubicBezTo>
                      <a:pt x="170" y="103"/>
                      <a:pt x="166" y="93"/>
                      <a:pt x="162" y="88"/>
                    </a:cubicBezTo>
                    <a:cubicBezTo>
                      <a:pt x="152" y="75"/>
                      <a:pt x="143" y="61"/>
                      <a:pt x="135" y="47"/>
                    </a:cubicBezTo>
                    <a:cubicBezTo>
                      <a:pt x="127" y="34"/>
                      <a:pt x="119" y="40"/>
                      <a:pt x="112" y="46"/>
                    </a:cubicBezTo>
                    <a:cubicBezTo>
                      <a:pt x="106" y="51"/>
                      <a:pt x="90" y="53"/>
                      <a:pt x="100" y="69"/>
                    </a:cubicBezTo>
                    <a:cubicBezTo>
                      <a:pt x="108" y="83"/>
                      <a:pt x="118" y="96"/>
                      <a:pt x="129" y="108"/>
                    </a:cubicBezTo>
                    <a:cubicBezTo>
                      <a:pt x="136" y="117"/>
                      <a:pt x="131" y="121"/>
                      <a:pt x="124" y="127"/>
                    </a:cubicBezTo>
                    <a:cubicBezTo>
                      <a:pt x="115" y="135"/>
                      <a:pt x="110" y="128"/>
                      <a:pt x="108" y="122"/>
                    </a:cubicBezTo>
                    <a:cubicBezTo>
                      <a:pt x="104" y="104"/>
                      <a:pt x="86" y="97"/>
                      <a:pt x="79" y="82"/>
                    </a:cubicBezTo>
                    <a:cubicBezTo>
                      <a:pt x="73" y="72"/>
                      <a:pt x="64" y="81"/>
                      <a:pt x="58" y="84"/>
                    </a:cubicBezTo>
                    <a:cubicBezTo>
                      <a:pt x="48" y="89"/>
                      <a:pt x="39" y="96"/>
                      <a:pt x="29" y="103"/>
                    </a:cubicBezTo>
                    <a:cubicBezTo>
                      <a:pt x="26" y="105"/>
                      <a:pt x="23" y="108"/>
                      <a:pt x="20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0" name="Freeform 33">
                <a:extLst>
                  <a:ext uri="{FF2B5EF4-FFF2-40B4-BE49-F238E27FC236}">
                    <a16:creationId xmlns:a16="http://schemas.microsoft.com/office/drawing/2014/main" id="{EAB14206-5F74-42FF-BCE0-E680F8F83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706" y="1871707"/>
                <a:ext cx="234491" cy="296915"/>
              </a:xfrm>
              <a:custGeom>
                <a:avLst/>
                <a:gdLst>
                  <a:gd name="T0" fmla="*/ 17 w 141"/>
                  <a:gd name="T1" fmla="*/ 0 h 179"/>
                  <a:gd name="T2" fmla="*/ 90 w 141"/>
                  <a:gd name="T3" fmla="*/ 28 h 179"/>
                  <a:gd name="T4" fmla="*/ 127 w 141"/>
                  <a:gd name="T5" fmla="*/ 43 h 179"/>
                  <a:gd name="T6" fmla="*/ 136 w 141"/>
                  <a:gd name="T7" fmla="*/ 60 h 179"/>
                  <a:gd name="T8" fmla="*/ 117 w 141"/>
                  <a:gd name="T9" fmla="*/ 67 h 179"/>
                  <a:gd name="T10" fmla="*/ 104 w 141"/>
                  <a:gd name="T11" fmla="*/ 63 h 179"/>
                  <a:gd name="T12" fmla="*/ 66 w 141"/>
                  <a:gd name="T13" fmla="*/ 78 h 179"/>
                  <a:gd name="T14" fmla="*/ 33 w 141"/>
                  <a:gd name="T15" fmla="*/ 166 h 179"/>
                  <a:gd name="T16" fmla="*/ 18 w 141"/>
                  <a:gd name="T17" fmla="*/ 175 h 179"/>
                  <a:gd name="T18" fmla="*/ 5 w 141"/>
                  <a:gd name="T19" fmla="*/ 155 h 179"/>
                  <a:gd name="T20" fmla="*/ 45 w 141"/>
                  <a:gd name="T21" fmla="*/ 56 h 179"/>
                  <a:gd name="T22" fmla="*/ 35 w 141"/>
                  <a:gd name="T23" fmla="*/ 35 h 179"/>
                  <a:gd name="T24" fmla="*/ 11 w 141"/>
                  <a:gd name="T25" fmla="*/ 25 h 179"/>
                  <a:gd name="T26" fmla="*/ 7 w 141"/>
                  <a:gd name="T27" fmla="*/ 12 h 179"/>
                  <a:gd name="T28" fmla="*/ 17 w 141"/>
                  <a:gd name="T2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79">
                    <a:moveTo>
                      <a:pt x="17" y="0"/>
                    </a:moveTo>
                    <a:cubicBezTo>
                      <a:pt x="42" y="10"/>
                      <a:pt x="66" y="19"/>
                      <a:pt x="90" y="28"/>
                    </a:cubicBezTo>
                    <a:cubicBezTo>
                      <a:pt x="102" y="33"/>
                      <a:pt x="114" y="38"/>
                      <a:pt x="127" y="43"/>
                    </a:cubicBezTo>
                    <a:cubicBezTo>
                      <a:pt x="135" y="46"/>
                      <a:pt x="141" y="50"/>
                      <a:pt x="136" y="60"/>
                    </a:cubicBezTo>
                    <a:cubicBezTo>
                      <a:pt x="132" y="70"/>
                      <a:pt x="126" y="73"/>
                      <a:pt x="117" y="67"/>
                    </a:cubicBezTo>
                    <a:cubicBezTo>
                      <a:pt x="113" y="65"/>
                      <a:pt x="108" y="64"/>
                      <a:pt x="104" y="63"/>
                    </a:cubicBezTo>
                    <a:cubicBezTo>
                      <a:pt x="78" y="52"/>
                      <a:pt x="73" y="53"/>
                      <a:pt x="66" y="78"/>
                    </a:cubicBezTo>
                    <a:cubicBezTo>
                      <a:pt x="57" y="108"/>
                      <a:pt x="43" y="137"/>
                      <a:pt x="33" y="166"/>
                    </a:cubicBezTo>
                    <a:cubicBezTo>
                      <a:pt x="30" y="174"/>
                      <a:pt x="27" y="179"/>
                      <a:pt x="18" y="175"/>
                    </a:cubicBezTo>
                    <a:cubicBezTo>
                      <a:pt x="9" y="171"/>
                      <a:pt x="0" y="169"/>
                      <a:pt x="5" y="155"/>
                    </a:cubicBezTo>
                    <a:cubicBezTo>
                      <a:pt x="19" y="122"/>
                      <a:pt x="31" y="88"/>
                      <a:pt x="45" y="56"/>
                    </a:cubicBezTo>
                    <a:cubicBezTo>
                      <a:pt x="50" y="43"/>
                      <a:pt x="47" y="38"/>
                      <a:pt x="35" y="35"/>
                    </a:cubicBezTo>
                    <a:cubicBezTo>
                      <a:pt x="27" y="32"/>
                      <a:pt x="19" y="28"/>
                      <a:pt x="11" y="25"/>
                    </a:cubicBezTo>
                    <a:cubicBezTo>
                      <a:pt x="4" y="22"/>
                      <a:pt x="5" y="17"/>
                      <a:pt x="7" y="12"/>
                    </a:cubicBezTo>
                    <a:cubicBezTo>
                      <a:pt x="10" y="7"/>
                      <a:pt x="11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3E0DC653-844B-4AFD-AC3B-7AAF2E181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596" y="1978148"/>
                <a:ext cx="253699" cy="308920"/>
              </a:xfrm>
              <a:custGeom>
                <a:avLst/>
                <a:gdLst>
                  <a:gd name="T0" fmla="*/ 25 w 153"/>
                  <a:gd name="T1" fmla="*/ 186 h 186"/>
                  <a:gd name="T2" fmla="*/ 6 w 153"/>
                  <a:gd name="T3" fmla="*/ 173 h 186"/>
                  <a:gd name="T4" fmla="*/ 8 w 153"/>
                  <a:gd name="T5" fmla="*/ 160 h 186"/>
                  <a:gd name="T6" fmla="*/ 31 w 153"/>
                  <a:gd name="T7" fmla="*/ 35 h 186"/>
                  <a:gd name="T8" fmla="*/ 29 w 153"/>
                  <a:gd name="T9" fmla="*/ 27 h 186"/>
                  <a:gd name="T10" fmla="*/ 32 w 153"/>
                  <a:gd name="T11" fmla="*/ 4 h 186"/>
                  <a:gd name="T12" fmla="*/ 56 w 153"/>
                  <a:gd name="T13" fmla="*/ 26 h 186"/>
                  <a:gd name="T14" fmla="*/ 63 w 153"/>
                  <a:gd name="T15" fmla="*/ 80 h 186"/>
                  <a:gd name="T16" fmla="*/ 78 w 153"/>
                  <a:gd name="T17" fmla="*/ 88 h 186"/>
                  <a:gd name="T18" fmla="*/ 125 w 153"/>
                  <a:gd name="T19" fmla="*/ 67 h 186"/>
                  <a:gd name="T20" fmla="*/ 149 w 153"/>
                  <a:gd name="T21" fmla="*/ 79 h 186"/>
                  <a:gd name="T22" fmla="*/ 137 w 153"/>
                  <a:gd name="T23" fmla="*/ 92 h 186"/>
                  <a:gd name="T24" fmla="*/ 83 w 153"/>
                  <a:gd name="T25" fmla="*/ 115 h 186"/>
                  <a:gd name="T26" fmla="*/ 41 w 153"/>
                  <a:gd name="T27" fmla="*/ 163 h 186"/>
                  <a:gd name="T28" fmla="*/ 25 w 153"/>
                  <a:gd name="T2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86">
                    <a:moveTo>
                      <a:pt x="25" y="186"/>
                    </a:moveTo>
                    <a:cubicBezTo>
                      <a:pt x="18" y="181"/>
                      <a:pt x="11" y="178"/>
                      <a:pt x="6" y="173"/>
                    </a:cubicBezTo>
                    <a:cubicBezTo>
                      <a:pt x="0" y="168"/>
                      <a:pt x="5" y="163"/>
                      <a:pt x="8" y="160"/>
                    </a:cubicBezTo>
                    <a:cubicBezTo>
                      <a:pt x="41" y="123"/>
                      <a:pt x="39" y="79"/>
                      <a:pt x="31" y="35"/>
                    </a:cubicBezTo>
                    <a:cubicBezTo>
                      <a:pt x="30" y="32"/>
                      <a:pt x="29" y="30"/>
                      <a:pt x="29" y="27"/>
                    </a:cubicBezTo>
                    <a:cubicBezTo>
                      <a:pt x="28" y="19"/>
                      <a:pt x="23" y="10"/>
                      <a:pt x="32" y="4"/>
                    </a:cubicBezTo>
                    <a:cubicBezTo>
                      <a:pt x="38" y="0"/>
                      <a:pt x="56" y="17"/>
                      <a:pt x="56" y="26"/>
                    </a:cubicBezTo>
                    <a:cubicBezTo>
                      <a:pt x="56" y="44"/>
                      <a:pt x="61" y="62"/>
                      <a:pt x="63" y="80"/>
                    </a:cubicBezTo>
                    <a:cubicBezTo>
                      <a:pt x="64" y="93"/>
                      <a:pt x="69" y="92"/>
                      <a:pt x="78" y="88"/>
                    </a:cubicBezTo>
                    <a:cubicBezTo>
                      <a:pt x="94" y="81"/>
                      <a:pt x="110" y="75"/>
                      <a:pt x="125" y="67"/>
                    </a:cubicBezTo>
                    <a:cubicBezTo>
                      <a:pt x="140" y="59"/>
                      <a:pt x="145" y="71"/>
                      <a:pt x="149" y="79"/>
                    </a:cubicBezTo>
                    <a:cubicBezTo>
                      <a:pt x="153" y="88"/>
                      <a:pt x="143" y="90"/>
                      <a:pt x="137" y="92"/>
                    </a:cubicBezTo>
                    <a:cubicBezTo>
                      <a:pt x="119" y="100"/>
                      <a:pt x="101" y="109"/>
                      <a:pt x="83" y="115"/>
                    </a:cubicBezTo>
                    <a:cubicBezTo>
                      <a:pt x="59" y="123"/>
                      <a:pt x="52" y="145"/>
                      <a:pt x="41" y="163"/>
                    </a:cubicBezTo>
                    <a:cubicBezTo>
                      <a:pt x="36" y="170"/>
                      <a:pt x="31" y="178"/>
                      <a:pt x="25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7912A381-8F01-4CA7-BD54-D4BE6174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980" y="1966144"/>
                <a:ext cx="159262" cy="260901"/>
              </a:xfrm>
              <a:custGeom>
                <a:avLst/>
                <a:gdLst>
                  <a:gd name="T0" fmla="*/ 20 w 96"/>
                  <a:gd name="T1" fmla="*/ 1 h 157"/>
                  <a:gd name="T2" fmla="*/ 30 w 96"/>
                  <a:gd name="T3" fmla="*/ 10 h 157"/>
                  <a:gd name="T4" fmla="*/ 91 w 96"/>
                  <a:gd name="T5" fmla="*/ 133 h 157"/>
                  <a:gd name="T6" fmla="*/ 85 w 96"/>
                  <a:gd name="T7" fmla="*/ 149 h 157"/>
                  <a:gd name="T8" fmla="*/ 64 w 96"/>
                  <a:gd name="T9" fmla="*/ 145 h 157"/>
                  <a:gd name="T10" fmla="*/ 5 w 96"/>
                  <a:gd name="T11" fmla="*/ 24 h 157"/>
                  <a:gd name="T12" fmla="*/ 20 w 96"/>
                  <a:gd name="T13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7">
                    <a:moveTo>
                      <a:pt x="20" y="1"/>
                    </a:moveTo>
                    <a:cubicBezTo>
                      <a:pt x="26" y="1"/>
                      <a:pt x="28" y="6"/>
                      <a:pt x="30" y="10"/>
                    </a:cubicBezTo>
                    <a:cubicBezTo>
                      <a:pt x="50" y="51"/>
                      <a:pt x="70" y="92"/>
                      <a:pt x="91" y="133"/>
                    </a:cubicBezTo>
                    <a:cubicBezTo>
                      <a:pt x="96" y="142"/>
                      <a:pt x="93" y="146"/>
                      <a:pt x="85" y="149"/>
                    </a:cubicBezTo>
                    <a:cubicBezTo>
                      <a:pt x="77" y="153"/>
                      <a:pt x="70" y="157"/>
                      <a:pt x="64" y="145"/>
                    </a:cubicBezTo>
                    <a:cubicBezTo>
                      <a:pt x="45" y="104"/>
                      <a:pt x="25" y="65"/>
                      <a:pt x="5" y="24"/>
                    </a:cubicBezTo>
                    <a:cubicBezTo>
                      <a:pt x="0" y="14"/>
                      <a:pt x="8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F0A71152-7C11-4D42-A474-0F5797ADC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636" y="1837293"/>
                <a:ext cx="113645" cy="273706"/>
              </a:xfrm>
              <a:custGeom>
                <a:avLst/>
                <a:gdLst>
                  <a:gd name="T0" fmla="*/ 68 w 68"/>
                  <a:gd name="T1" fmla="*/ 8 h 165"/>
                  <a:gd name="T2" fmla="*/ 44 w 68"/>
                  <a:gd name="T3" fmla="*/ 107 h 165"/>
                  <a:gd name="T4" fmla="*/ 32 w 68"/>
                  <a:gd name="T5" fmla="*/ 152 h 165"/>
                  <a:gd name="T6" fmla="*/ 12 w 68"/>
                  <a:gd name="T7" fmla="*/ 160 h 165"/>
                  <a:gd name="T8" fmla="*/ 4 w 68"/>
                  <a:gd name="T9" fmla="*/ 143 h 165"/>
                  <a:gd name="T10" fmla="*/ 39 w 68"/>
                  <a:gd name="T11" fmla="*/ 10 h 165"/>
                  <a:gd name="T12" fmla="*/ 52 w 68"/>
                  <a:gd name="T13" fmla="*/ 3 h 165"/>
                  <a:gd name="T14" fmla="*/ 68 w 68"/>
                  <a:gd name="T15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65">
                    <a:moveTo>
                      <a:pt x="68" y="8"/>
                    </a:moveTo>
                    <a:cubicBezTo>
                      <a:pt x="59" y="44"/>
                      <a:pt x="51" y="75"/>
                      <a:pt x="44" y="107"/>
                    </a:cubicBezTo>
                    <a:cubicBezTo>
                      <a:pt x="40" y="122"/>
                      <a:pt x="35" y="137"/>
                      <a:pt x="32" y="152"/>
                    </a:cubicBezTo>
                    <a:cubicBezTo>
                      <a:pt x="29" y="165"/>
                      <a:pt x="21" y="163"/>
                      <a:pt x="12" y="160"/>
                    </a:cubicBezTo>
                    <a:cubicBezTo>
                      <a:pt x="5" y="157"/>
                      <a:pt x="0" y="155"/>
                      <a:pt x="4" y="143"/>
                    </a:cubicBezTo>
                    <a:cubicBezTo>
                      <a:pt x="17" y="99"/>
                      <a:pt x="28" y="54"/>
                      <a:pt x="39" y="10"/>
                    </a:cubicBezTo>
                    <a:cubicBezTo>
                      <a:pt x="41" y="1"/>
                      <a:pt x="47" y="0"/>
                      <a:pt x="52" y="3"/>
                    </a:cubicBezTo>
                    <a:cubicBezTo>
                      <a:pt x="57" y="5"/>
                      <a:pt x="68" y="2"/>
                      <a:pt x="6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C97BD469-D477-4CCD-9121-6A3BFAEE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857" y="2808070"/>
                <a:ext cx="265703" cy="156061"/>
              </a:xfrm>
              <a:custGeom>
                <a:avLst/>
                <a:gdLst>
                  <a:gd name="T0" fmla="*/ 159 w 160"/>
                  <a:gd name="T1" fmla="*/ 72 h 94"/>
                  <a:gd name="T2" fmla="*/ 136 w 160"/>
                  <a:gd name="T3" fmla="*/ 89 h 94"/>
                  <a:gd name="T4" fmla="*/ 15 w 160"/>
                  <a:gd name="T5" fmla="*/ 32 h 94"/>
                  <a:gd name="T6" fmla="*/ 8 w 160"/>
                  <a:gd name="T7" fmla="*/ 19 h 94"/>
                  <a:gd name="T8" fmla="*/ 26 w 160"/>
                  <a:gd name="T9" fmla="*/ 6 h 94"/>
                  <a:gd name="T10" fmla="*/ 150 w 160"/>
                  <a:gd name="T11" fmla="*/ 63 h 94"/>
                  <a:gd name="T12" fmla="*/ 159 w 160"/>
                  <a:gd name="T13" fmla="*/ 7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94">
                    <a:moveTo>
                      <a:pt x="159" y="72"/>
                    </a:moveTo>
                    <a:cubicBezTo>
                      <a:pt x="160" y="84"/>
                      <a:pt x="147" y="94"/>
                      <a:pt x="136" y="89"/>
                    </a:cubicBezTo>
                    <a:cubicBezTo>
                      <a:pt x="96" y="70"/>
                      <a:pt x="55" y="51"/>
                      <a:pt x="15" y="32"/>
                    </a:cubicBezTo>
                    <a:cubicBezTo>
                      <a:pt x="9" y="30"/>
                      <a:pt x="0" y="27"/>
                      <a:pt x="8" y="19"/>
                    </a:cubicBezTo>
                    <a:cubicBezTo>
                      <a:pt x="13" y="13"/>
                      <a:pt x="11" y="0"/>
                      <a:pt x="26" y="6"/>
                    </a:cubicBezTo>
                    <a:cubicBezTo>
                      <a:pt x="67" y="26"/>
                      <a:pt x="108" y="44"/>
                      <a:pt x="150" y="63"/>
                    </a:cubicBezTo>
                    <a:cubicBezTo>
                      <a:pt x="154" y="65"/>
                      <a:pt x="158" y="67"/>
                      <a:pt x="15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5" name="Freeform 38">
                <a:extLst>
                  <a:ext uri="{FF2B5EF4-FFF2-40B4-BE49-F238E27FC236}">
                    <a16:creationId xmlns:a16="http://schemas.microsoft.com/office/drawing/2014/main" id="{3736EB56-82D9-40AF-BEA4-4E4964490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428309"/>
                <a:ext cx="274506" cy="71227"/>
              </a:xfrm>
              <a:custGeom>
                <a:avLst/>
                <a:gdLst>
                  <a:gd name="T0" fmla="*/ 143 w 165"/>
                  <a:gd name="T1" fmla="*/ 2 h 43"/>
                  <a:gd name="T2" fmla="*/ 164 w 165"/>
                  <a:gd name="T3" fmla="*/ 19 h 43"/>
                  <a:gd name="T4" fmla="*/ 152 w 165"/>
                  <a:gd name="T5" fmla="*/ 31 h 43"/>
                  <a:gd name="T6" fmla="*/ 20 w 165"/>
                  <a:gd name="T7" fmla="*/ 42 h 43"/>
                  <a:gd name="T8" fmla="*/ 2 w 165"/>
                  <a:gd name="T9" fmla="*/ 27 h 43"/>
                  <a:gd name="T10" fmla="*/ 17 w 165"/>
                  <a:gd name="T11" fmla="*/ 13 h 43"/>
                  <a:gd name="T12" fmla="*/ 143 w 165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43">
                    <a:moveTo>
                      <a:pt x="143" y="2"/>
                    </a:moveTo>
                    <a:cubicBezTo>
                      <a:pt x="156" y="0"/>
                      <a:pt x="165" y="3"/>
                      <a:pt x="164" y="19"/>
                    </a:cubicBezTo>
                    <a:cubicBezTo>
                      <a:pt x="163" y="29"/>
                      <a:pt x="160" y="30"/>
                      <a:pt x="152" y="31"/>
                    </a:cubicBezTo>
                    <a:cubicBezTo>
                      <a:pt x="108" y="34"/>
                      <a:pt x="64" y="38"/>
                      <a:pt x="20" y="42"/>
                    </a:cubicBezTo>
                    <a:cubicBezTo>
                      <a:pt x="8" y="43"/>
                      <a:pt x="3" y="38"/>
                      <a:pt x="2" y="27"/>
                    </a:cubicBezTo>
                    <a:cubicBezTo>
                      <a:pt x="0" y="15"/>
                      <a:pt x="7" y="14"/>
                      <a:pt x="17" y="13"/>
                    </a:cubicBezTo>
                    <a:cubicBezTo>
                      <a:pt x="59" y="8"/>
                      <a:pt x="102" y="10"/>
                      <a:pt x="14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6" name="Freeform 39">
                <a:extLst>
                  <a:ext uri="{FF2B5EF4-FFF2-40B4-BE49-F238E27FC236}">
                    <a16:creationId xmlns:a16="http://schemas.microsoft.com/office/drawing/2014/main" id="{E00F56A1-3D77-4AD5-B0F8-5E681E0A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926" y="5066545"/>
                <a:ext cx="190473" cy="235291"/>
              </a:xfrm>
              <a:custGeom>
                <a:avLst/>
                <a:gdLst>
                  <a:gd name="T0" fmla="*/ 9 w 115"/>
                  <a:gd name="T1" fmla="*/ 142 h 142"/>
                  <a:gd name="T2" fmla="*/ 4 w 115"/>
                  <a:gd name="T3" fmla="*/ 140 h 142"/>
                  <a:gd name="T4" fmla="*/ 6 w 115"/>
                  <a:gd name="T5" fmla="*/ 128 h 142"/>
                  <a:gd name="T6" fmla="*/ 46 w 115"/>
                  <a:gd name="T7" fmla="*/ 73 h 142"/>
                  <a:gd name="T8" fmla="*/ 99 w 115"/>
                  <a:gd name="T9" fmla="*/ 9 h 142"/>
                  <a:gd name="T10" fmla="*/ 111 w 115"/>
                  <a:gd name="T11" fmla="*/ 5 h 142"/>
                  <a:gd name="T12" fmla="*/ 109 w 115"/>
                  <a:gd name="T13" fmla="*/ 15 h 142"/>
                  <a:gd name="T14" fmla="*/ 83 w 115"/>
                  <a:gd name="T15" fmla="*/ 61 h 142"/>
                  <a:gd name="T16" fmla="*/ 41 w 115"/>
                  <a:gd name="T17" fmla="*/ 121 h 142"/>
                  <a:gd name="T18" fmla="*/ 9 w 11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42">
                    <a:moveTo>
                      <a:pt x="9" y="142"/>
                    </a:moveTo>
                    <a:cubicBezTo>
                      <a:pt x="8" y="142"/>
                      <a:pt x="5" y="141"/>
                      <a:pt x="4" y="140"/>
                    </a:cubicBezTo>
                    <a:cubicBezTo>
                      <a:pt x="0" y="135"/>
                      <a:pt x="4" y="131"/>
                      <a:pt x="6" y="128"/>
                    </a:cubicBezTo>
                    <a:cubicBezTo>
                      <a:pt x="19" y="109"/>
                      <a:pt x="34" y="92"/>
                      <a:pt x="46" y="73"/>
                    </a:cubicBezTo>
                    <a:cubicBezTo>
                      <a:pt x="62" y="50"/>
                      <a:pt x="79" y="28"/>
                      <a:pt x="99" y="9"/>
                    </a:cubicBezTo>
                    <a:cubicBezTo>
                      <a:pt x="102" y="6"/>
                      <a:pt x="105" y="0"/>
                      <a:pt x="111" y="5"/>
                    </a:cubicBezTo>
                    <a:cubicBezTo>
                      <a:pt x="115" y="8"/>
                      <a:pt x="110" y="12"/>
                      <a:pt x="109" y="15"/>
                    </a:cubicBezTo>
                    <a:cubicBezTo>
                      <a:pt x="103" y="32"/>
                      <a:pt x="94" y="47"/>
                      <a:pt x="83" y="61"/>
                    </a:cubicBezTo>
                    <a:cubicBezTo>
                      <a:pt x="68" y="81"/>
                      <a:pt x="54" y="100"/>
                      <a:pt x="41" y="121"/>
                    </a:cubicBezTo>
                    <a:cubicBezTo>
                      <a:pt x="34" y="132"/>
                      <a:pt x="23" y="138"/>
                      <a:pt x="9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7" name="Freeform 40">
                <a:extLst>
                  <a:ext uri="{FF2B5EF4-FFF2-40B4-BE49-F238E27FC236}">
                    <a16:creationId xmlns:a16="http://schemas.microsoft.com/office/drawing/2014/main" id="{610738BC-B1BF-4885-90FA-46060A8B3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382" y="5185791"/>
                <a:ext cx="220886" cy="164064"/>
              </a:xfrm>
              <a:custGeom>
                <a:avLst/>
                <a:gdLst>
                  <a:gd name="T0" fmla="*/ 1 w 133"/>
                  <a:gd name="T1" fmla="*/ 0 h 99"/>
                  <a:gd name="T2" fmla="*/ 52 w 133"/>
                  <a:gd name="T3" fmla="*/ 37 h 99"/>
                  <a:gd name="T4" fmla="*/ 112 w 133"/>
                  <a:gd name="T5" fmla="*/ 70 h 99"/>
                  <a:gd name="T6" fmla="*/ 126 w 133"/>
                  <a:gd name="T7" fmla="*/ 82 h 99"/>
                  <a:gd name="T8" fmla="*/ 120 w 133"/>
                  <a:gd name="T9" fmla="*/ 95 h 99"/>
                  <a:gd name="T10" fmla="*/ 62 w 133"/>
                  <a:gd name="T11" fmla="*/ 71 h 99"/>
                  <a:gd name="T12" fmla="*/ 5 w 133"/>
                  <a:gd name="T13" fmla="*/ 12 h 99"/>
                  <a:gd name="T14" fmla="*/ 1 w 133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99">
                    <a:moveTo>
                      <a:pt x="1" y="0"/>
                    </a:moveTo>
                    <a:cubicBezTo>
                      <a:pt x="25" y="4"/>
                      <a:pt x="34" y="27"/>
                      <a:pt x="52" y="37"/>
                    </a:cubicBezTo>
                    <a:cubicBezTo>
                      <a:pt x="72" y="48"/>
                      <a:pt x="89" y="65"/>
                      <a:pt x="112" y="70"/>
                    </a:cubicBezTo>
                    <a:cubicBezTo>
                      <a:pt x="117" y="72"/>
                      <a:pt x="121" y="77"/>
                      <a:pt x="126" y="82"/>
                    </a:cubicBezTo>
                    <a:cubicBezTo>
                      <a:pt x="133" y="89"/>
                      <a:pt x="129" y="93"/>
                      <a:pt x="120" y="95"/>
                    </a:cubicBezTo>
                    <a:cubicBezTo>
                      <a:pt x="102" y="99"/>
                      <a:pt x="73" y="88"/>
                      <a:pt x="62" y="71"/>
                    </a:cubicBezTo>
                    <a:cubicBezTo>
                      <a:pt x="47" y="48"/>
                      <a:pt x="22" y="34"/>
                      <a:pt x="5" y="12"/>
                    </a:cubicBezTo>
                    <a:cubicBezTo>
                      <a:pt x="3" y="8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F55B6D3B-E35C-4820-81FA-0FD37592C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575" y="2661613"/>
                <a:ext cx="6402" cy="4802"/>
              </a:xfrm>
              <a:custGeom>
                <a:avLst/>
                <a:gdLst>
                  <a:gd name="T0" fmla="*/ 1 w 4"/>
                  <a:gd name="T1" fmla="*/ 0 h 3"/>
                  <a:gd name="T2" fmla="*/ 4 w 4"/>
                  <a:gd name="T3" fmla="*/ 2 h 3"/>
                  <a:gd name="T4" fmla="*/ 2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2" y="1"/>
                      <a:pt x="3" y="2"/>
                      <a:pt x="4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9" name="Freeform 54">
                <a:extLst>
                  <a:ext uri="{FF2B5EF4-FFF2-40B4-BE49-F238E27FC236}">
                    <a16:creationId xmlns:a16="http://schemas.microsoft.com/office/drawing/2014/main" id="{9036D8F1-C02D-4001-B446-DAB8AEE0F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114" y="2444728"/>
                <a:ext cx="1795096" cy="2045592"/>
              </a:xfrm>
              <a:custGeom>
                <a:avLst/>
                <a:gdLst>
                  <a:gd name="T0" fmla="*/ 516 w 1080"/>
                  <a:gd name="T1" fmla="*/ 450 h 1233"/>
                  <a:gd name="T2" fmla="*/ 397 w 1080"/>
                  <a:gd name="T3" fmla="*/ 543 h 1233"/>
                  <a:gd name="T4" fmla="*/ 265 w 1080"/>
                  <a:gd name="T5" fmla="*/ 936 h 1233"/>
                  <a:gd name="T6" fmla="*/ 315 w 1080"/>
                  <a:gd name="T7" fmla="*/ 1173 h 1233"/>
                  <a:gd name="T8" fmla="*/ 230 w 1080"/>
                  <a:gd name="T9" fmla="*/ 1207 h 1233"/>
                  <a:gd name="T10" fmla="*/ 182 w 1080"/>
                  <a:gd name="T11" fmla="*/ 808 h 1233"/>
                  <a:gd name="T12" fmla="*/ 309 w 1080"/>
                  <a:gd name="T13" fmla="*/ 523 h 1233"/>
                  <a:gd name="T14" fmla="*/ 263 w 1080"/>
                  <a:gd name="T15" fmla="*/ 365 h 1233"/>
                  <a:gd name="T16" fmla="*/ 48 w 1080"/>
                  <a:gd name="T17" fmla="*/ 540 h 1233"/>
                  <a:gd name="T18" fmla="*/ 13 w 1080"/>
                  <a:gd name="T19" fmla="*/ 483 h 1233"/>
                  <a:gd name="T20" fmla="*/ 201 w 1080"/>
                  <a:gd name="T21" fmla="*/ 302 h 1233"/>
                  <a:gd name="T22" fmla="*/ 213 w 1080"/>
                  <a:gd name="T23" fmla="*/ 100 h 1233"/>
                  <a:gd name="T24" fmla="*/ 250 w 1080"/>
                  <a:gd name="T25" fmla="*/ 4 h 1233"/>
                  <a:gd name="T26" fmla="*/ 321 w 1080"/>
                  <a:gd name="T27" fmla="*/ 80 h 1233"/>
                  <a:gd name="T28" fmla="*/ 384 w 1080"/>
                  <a:gd name="T29" fmla="*/ 435 h 1233"/>
                  <a:gd name="T30" fmla="*/ 546 w 1080"/>
                  <a:gd name="T31" fmla="*/ 290 h 1233"/>
                  <a:gd name="T32" fmla="*/ 547 w 1080"/>
                  <a:gd name="T33" fmla="*/ 47 h 1233"/>
                  <a:gd name="T34" fmla="*/ 654 w 1080"/>
                  <a:gd name="T35" fmla="*/ 27 h 1233"/>
                  <a:gd name="T36" fmla="*/ 696 w 1080"/>
                  <a:gd name="T37" fmla="*/ 372 h 1233"/>
                  <a:gd name="T38" fmla="*/ 737 w 1080"/>
                  <a:gd name="T39" fmla="*/ 441 h 1233"/>
                  <a:gd name="T40" fmla="*/ 897 w 1080"/>
                  <a:gd name="T41" fmla="*/ 163 h 1233"/>
                  <a:gd name="T42" fmla="*/ 933 w 1080"/>
                  <a:gd name="T43" fmla="*/ 4 h 1233"/>
                  <a:gd name="T44" fmla="*/ 994 w 1080"/>
                  <a:gd name="T45" fmla="*/ 70 h 1233"/>
                  <a:gd name="T46" fmla="*/ 1066 w 1080"/>
                  <a:gd name="T47" fmla="*/ 466 h 1233"/>
                  <a:gd name="T48" fmla="*/ 935 w 1080"/>
                  <a:gd name="T49" fmla="*/ 888 h 1233"/>
                  <a:gd name="T50" fmla="*/ 985 w 1080"/>
                  <a:gd name="T51" fmla="*/ 1137 h 1233"/>
                  <a:gd name="T52" fmla="*/ 901 w 1080"/>
                  <a:gd name="T53" fmla="*/ 1205 h 1233"/>
                  <a:gd name="T54" fmla="*/ 872 w 1080"/>
                  <a:gd name="T55" fmla="*/ 752 h 1233"/>
                  <a:gd name="T56" fmla="*/ 974 w 1080"/>
                  <a:gd name="T57" fmla="*/ 551 h 1233"/>
                  <a:gd name="T58" fmla="*/ 943 w 1080"/>
                  <a:gd name="T59" fmla="*/ 384 h 1233"/>
                  <a:gd name="T60" fmla="*/ 787 w 1080"/>
                  <a:gd name="T61" fmla="*/ 503 h 1233"/>
                  <a:gd name="T62" fmla="*/ 667 w 1080"/>
                  <a:gd name="T63" fmla="*/ 691 h 1233"/>
                  <a:gd name="T64" fmla="*/ 641 w 1080"/>
                  <a:gd name="T65" fmla="*/ 1104 h 1233"/>
                  <a:gd name="T66" fmla="*/ 621 w 1080"/>
                  <a:gd name="T67" fmla="*/ 1221 h 1233"/>
                  <a:gd name="T68" fmla="*/ 508 w 1080"/>
                  <a:gd name="T69" fmla="*/ 1023 h 1233"/>
                  <a:gd name="T70" fmla="*/ 596 w 1080"/>
                  <a:gd name="T71" fmla="*/ 645 h 1233"/>
                  <a:gd name="T72" fmla="*/ 599 w 1080"/>
                  <a:gd name="T73" fmla="*/ 36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0" h="1233">
                    <a:moveTo>
                      <a:pt x="599" y="363"/>
                    </a:moveTo>
                    <a:cubicBezTo>
                      <a:pt x="572" y="396"/>
                      <a:pt x="544" y="423"/>
                      <a:pt x="516" y="450"/>
                    </a:cubicBezTo>
                    <a:cubicBezTo>
                      <a:pt x="482" y="481"/>
                      <a:pt x="448" y="511"/>
                      <a:pt x="408" y="533"/>
                    </a:cubicBezTo>
                    <a:cubicBezTo>
                      <a:pt x="403" y="536"/>
                      <a:pt x="398" y="536"/>
                      <a:pt x="397" y="543"/>
                    </a:cubicBezTo>
                    <a:cubicBezTo>
                      <a:pt x="394" y="602"/>
                      <a:pt x="360" y="647"/>
                      <a:pt x="329" y="693"/>
                    </a:cubicBezTo>
                    <a:cubicBezTo>
                      <a:pt x="280" y="767"/>
                      <a:pt x="259" y="848"/>
                      <a:pt x="265" y="936"/>
                    </a:cubicBezTo>
                    <a:cubicBezTo>
                      <a:pt x="269" y="985"/>
                      <a:pt x="283" y="1033"/>
                      <a:pt x="297" y="1081"/>
                    </a:cubicBezTo>
                    <a:cubicBezTo>
                      <a:pt x="306" y="1111"/>
                      <a:pt x="316" y="1141"/>
                      <a:pt x="315" y="1173"/>
                    </a:cubicBezTo>
                    <a:cubicBezTo>
                      <a:pt x="314" y="1194"/>
                      <a:pt x="307" y="1210"/>
                      <a:pt x="289" y="1219"/>
                    </a:cubicBezTo>
                    <a:cubicBezTo>
                      <a:pt x="271" y="1228"/>
                      <a:pt x="243" y="1221"/>
                      <a:pt x="230" y="1207"/>
                    </a:cubicBezTo>
                    <a:cubicBezTo>
                      <a:pt x="212" y="1187"/>
                      <a:pt x="202" y="1161"/>
                      <a:pt x="195" y="1136"/>
                    </a:cubicBezTo>
                    <a:cubicBezTo>
                      <a:pt x="162" y="1028"/>
                      <a:pt x="158" y="918"/>
                      <a:pt x="182" y="808"/>
                    </a:cubicBezTo>
                    <a:cubicBezTo>
                      <a:pt x="196" y="745"/>
                      <a:pt x="227" y="688"/>
                      <a:pt x="265" y="636"/>
                    </a:cubicBezTo>
                    <a:cubicBezTo>
                      <a:pt x="289" y="602"/>
                      <a:pt x="306" y="565"/>
                      <a:pt x="309" y="523"/>
                    </a:cubicBezTo>
                    <a:cubicBezTo>
                      <a:pt x="311" y="503"/>
                      <a:pt x="310" y="483"/>
                      <a:pt x="301" y="463"/>
                    </a:cubicBezTo>
                    <a:cubicBezTo>
                      <a:pt x="287" y="432"/>
                      <a:pt x="276" y="399"/>
                      <a:pt x="263" y="365"/>
                    </a:cubicBezTo>
                    <a:cubicBezTo>
                      <a:pt x="212" y="417"/>
                      <a:pt x="165" y="468"/>
                      <a:pt x="109" y="509"/>
                    </a:cubicBezTo>
                    <a:cubicBezTo>
                      <a:pt x="90" y="522"/>
                      <a:pt x="72" y="536"/>
                      <a:pt x="48" y="540"/>
                    </a:cubicBezTo>
                    <a:cubicBezTo>
                      <a:pt x="32" y="542"/>
                      <a:pt x="18" y="542"/>
                      <a:pt x="9" y="527"/>
                    </a:cubicBezTo>
                    <a:cubicBezTo>
                      <a:pt x="0" y="512"/>
                      <a:pt x="2" y="496"/>
                      <a:pt x="13" y="483"/>
                    </a:cubicBezTo>
                    <a:cubicBezTo>
                      <a:pt x="28" y="466"/>
                      <a:pt x="46" y="454"/>
                      <a:pt x="64" y="441"/>
                    </a:cubicBezTo>
                    <a:cubicBezTo>
                      <a:pt x="117" y="403"/>
                      <a:pt x="164" y="357"/>
                      <a:pt x="201" y="302"/>
                    </a:cubicBezTo>
                    <a:cubicBezTo>
                      <a:pt x="225" y="267"/>
                      <a:pt x="233" y="230"/>
                      <a:pt x="226" y="187"/>
                    </a:cubicBezTo>
                    <a:cubicBezTo>
                      <a:pt x="222" y="158"/>
                      <a:pt x="221" y="129"/>
                      <a:pt x="213" y="100"/>
                    </a:cubicBezTo>
                    <a:cubicBezTo>
                      <a:pt x="208" y="80"/>
                      <a:pt x="208" y="61"/>
                      <a:pt x="210" y="41"/>
                    </a:cubicBezTo>
                    <a:cubicBezTo>
                      <a:pt x="213" y="19"/>
                      <a:pt x="227" y="5"/>
                      <a:pt x="250" y="4"/>
                    </a:cubicBezTo>
                    <a:cubicBezTo>
                      <a:pt x="268" y="4"/>
                      <a:pt x="286" y="0"/>
                      <a:pt x="302" y="11"/>
                    </a:cubicBezTo>
                    <a:cubicBezTo>
                      <a:pt x="328" y="29"/>
                      <a:pt x="329" y="55"/>
                      <a:pt x="321" y="80"/>
                    </a:cubicBezTo>
                    <a:cubicBezTo>
                      <a:pt x="294" y="162"/>
                      <a:pt x="312" y="240"/>
                      <a:pt x="339" y="317"/>
                    </a:cubicBezTo>
                    <a:cubicBezTo>
                      <a:pt x="352" y="357"/>
                      <a:pt x="370" y="396"/>
                      <a:pt x="384" y="435"/>
                    </a:cubicBezTo>
                    <a:cubicBezTo>
                      <a:pt x="388" y="445"/>
                      <a:pt x="391" y="449"/>
                      <a:pt x="400" y="442"/>
                    </a:cubicBezTo>
                    <a:cubicBezTo>
                      <a:pt x="457" y="400"/>
                      <a:pt x="508" y="351"/>
                      <a:pt x="546" y="290"/>
                    </a:cubicBezTo>
                    <a:cubicBezTo>
                      <a:pt x="566" y="258"/>
                      <a:pt x="567" y="222"/>
                      <a:pt x="563" y="185"/>
                    </a:cubicBezTo>
                    <a:cubicBezTo>
                      <a:pt x="559" y="139"/>
                      <a:pt x="544" y="94"/>
                      <a:pt x="547" y="47"/>
                    </a:cubicBezTo>
                    <a:cubicBezTo>
                      <a:pt x="549" y="18"/>
                      <a:pt x="563" y="4"/>
                      <a:pt x="593" y="4"/>
                    </a:cubicBezTo>
                    <a:cubicBezTo>
                      <a:pt x="616" y="3"/>
                      <a:pt x="640" y="1"/>
                      <a:pt x="654" y="27"/>
                    </a:cubicBezTo>
                    <a:cubicBezTo>
                      <a:pt x="662" y="41"/>
                      <a:pt x="663" y="57"/>
                      <a:pt x="658" y="71"/>
                    </a:cubicBezTo>
                    <a:cubicBezTo>
                      <a:pt x="626" y="177"/>
                      <a:pt x="657" y="275"/>
                      <a:pt x="696" y="372"/>
                    </a:cubicBezTo>
                    <a:cubicBezTo>
                      <a:pt x="704" y="393"/>
                      <a:pt x="713" y="415"/>
                      <a:pt x="721" y="437"/>
                    </a:cubicBezTo>
                    <a:cubicBezTo>
                      <a:pt x="725" y="445"/>
                      <a:pt x="728" y="448"/>
                      <a:pt x="737" y="441"/>
                    </a:cubicBezTo>
                    <a:cubicBezTo>
                      <a:pt x="791" y="402"/>
                      <a:pt x="838" y="355"/>
                      <a:pt x="877" y="299"/>
                    </a:cubicBezTo>
                    <a:cubicBezTo>
                      <a:pt x="906" y="256"/>
                      <a:pt x="902" y="210"/>
                      <a:pt x="897" y="163"/>
                    </a:cubicBezTo>
                    <a:cubicBezTo>
                      <a:pt x="893" y="127"/>
                      <a:pt x="881" y="92"/>
                      <a:pt x="881" y="56"/>
                    </a:cubicBezTo>
                    <a:cubicBezTo>
                      <a:pt x="880" y="22"/>
                      <a:pt x="898" y="4"/>
                      <a:pt x="933" y="4"/>
                    </a:cubicBezTo>
                    <a:cubicBezTo>
                      <a:pt x="949" y="4"/>
                      <a:pt x="964" y="2"/>
                      <a:pt x="978" y="14"/>
                    </a:cubicBezTo>
                    <a:cubicBezTo>
                      <a:pt x="996" y="30"/>
                      <a:pt x="1000" y="50"/>
                      <a:pt x="994" y="70"/>
                    </a:cubicBezTo>
                    <a:cubicBezTo>
                      <a:pt x="965" y="169"/>
                      <a:pt x="989" y="261"/>
                      <a:pt x="1024" y="353"/>
                    </a:cubicBezTo>
                    <a:cubicBezTo>
                      <a:pt x="1038" y="391"/>
                      <a:pt x="1059" y="426"/>
                      <a:pt x="1066" y="466"/>
                    </a:cubicBezTo>
                    <a:cubicBezTo>
                      <a:pt x="1080" y="538"/>
                      <a:pt x="1066" y="606"/>
                      <a:pt x="1020" y="665"/>
                    </a:cubicBezTo>
                    <a:cubicBezTo>
                      <a:pt x="970" y="731"/>
                      <a:pt x="943" y="806"/>
                      <a:pt x="935" y="888"/>
                    </a:cubicBezTo>
                    <a:cubicBezTo>
                      <a:pt x="930" y="931"/>
                      <a:pt x="942" y="973"/>
                      <a:pt x="952" y="1014"/>
                    </a:cubicBezTo>
                    <a:cubicBezTo>
                      <a:pt x="962" y="1055"/>
                      <a:pt x="975" y="1096"/>
                      <a:pt x="985" y="1137"/>
                    </a:cubicBezTo>
                    <a:cubicBezTo>
                      <a:pt x="991" y="1157"/>
                      <a:pt x="992" y="1177"/>
                      <a:pt x="982" y="1197"/>
                    </a:cubicBezTo>
                    <a:cubicBezTo>
                      <a:pt x="966" y="1228"/>
                      <a:pt x="921" y="1233"/>
                      <a:pt x="901" y="1205"/>
                    </a:cubicBezTo>
                    <a:cubicBezTo>
                      <a:pt x="876" y="1170"/>
                      <a:pt x="862" y="1130"/>
                      <a:pt x="855" y="1088"/>
                    </a:cubicBezTo>
                    <a:cubicBezTo>
                      <a:pt x="834" y="975"/>
                      <a:pt x="831" y="862"/>
                      <a:pt x="872" y="752"/>
                    </a:cubicBezTo>
                    <a:cubicBezTo>
                      <a:pt x="889" y="709"/>
                      <a:pt x="914" y="672"/>
                      <a:pt x="937" y="633"/>
                    </a:cubicBezTo>
                    <a:cubicBezTo>
                      <a:pt x="952" y="607"/>
                      <a:pt x="965" y="581"/>
                      <a:pt x="974" y="551"/>
                    </a:cubicBezTo>
                    <a:cubicBezTo>
                      <a:pt x="985" y="513"/>
                      <a:pt x="982" y="480"/>
                      <a:pt x="964" y="445"/>
                    </a:cubicBezTo>
                    <a:cubicBezTo>
                      <a:pt x="954" y="427"/>
                      <a:pt x="950" y="405"/>
                      <a:pt x="943" y="384"/>
                    </a:cubicBezTo>
                    <a:cubicBezTo>
                      <a:pt x="936" y="363"/>
                      <a:pt x="935" y="363"/>
                      <a:pt x="921" y="379"/>
                    </a:cubicBezTo>
                    <a:cubicBezTo>
                      <a:pt x="880" y="424"/>
                      <a:pt x="839" y="470"/>
                      <a:pt x="787" y="503"/>
                    </a:cubicBezTo>
                    <a:cubicBezTo>
                      <a:pt x="751" y="526"/>
                      <a:pt x="729" y="552"/>
                      <a:pt x="722" y="595"/>
                    </a:cubicBezTo>
                    <a:cubicBezTo>
                      <a:pt x="715" y="632"/>
                      <a:pt x="687" y="660"/>
                      <a:pt x="667" y="691"/>
                    </a:cubicBezTo>
                    <a:cubicBezTo>
                      <a:pt x="616" y="766"/>
                      <a:pt x="595" y="850"/>
                      <a:pt x="602" y="939"/>
                    </a:cubicBezTo>
                    <a:cubicBezTo>
                      <a:pt x="607" y="996"/>
                      <a:pt x="623" y="1050"/>
                      <a:pt x="641" y="1104"/>
                    </a:cubicBezTo>
                    <a:cubicBezTo>
                      <a:pt x="649" y="1127"/>
                      <a:pt x="653" y="1150"/>
                      <a:pt x="652" y="1175"/>
                    </a:cubicBezTo>
                    <a:cubicBezTo>
                      <a:pt x="650" y="1199"/>
                      <a:pt x="638" y="1217"/>
                      <a:pt x="621" y="1221"/>
                    </a:cubicBezTo>
                    <a:cubicBezTo>
                      <a:pt x="593" y="1227"/>
                      <a:pt x="571" y="1219"/>
                      <a:pt x="558" y="1197"/>
                    </a:cubicBezTo>
                    <a:cubicBezTo>
                      <a:pt x="528" y="1143"/>
                      <a:pt x="514" y="1084"/>
                      <a:pt x="508" y="1023"/>
                    </a:cubicBezTo>
                    <a:cubicBezTo>
                      <a:pt x="504" y="985"/>
                      <a:pt x="503" y="946"/>
                      <a:pt x="505" y="908"/>
                    </a:cubicBezTo>
                    <a:cubicBezTo>
                      <a:pt x="508" y="811"/>
                      <a:pt x="539" y="723"/>
                      <a:pt x="596" y="645"/>
                    </a:cubicBezTo>
                    <a:cubicBezTo>
                      <a:pt x="635" y="592"/>
                      <a:pt x="656" y="535"/>
                      <a:pt x="640" y="470"/>
                    </a:cubicBezTo>
                    <a:cubicBezTo>
                      <a:pt x="630" y="434"/>
                      <a:pt x="613" y="401"/>
                      <a:pt x="599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0" name="Freeform 55">
                <a:extLst>
                  <a:ext uri="{FF2B5EF4-FFF2-40B4-BE49-F238E27FC236}">
                    <a16:creationId xmlns:a16="http://schemas.microsoft.com/office/drawing/2014/main" id="{7ABD5D79-4FF5-48CF-A8D4-6F5E988AF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6047" y="4558347"/>
                <a:ext cx="143256" cy="200878"/>
              </a:xfrm>
              <a:custGeom>
                <a:avLst/>
                <a:gdLst>
                  <a:gd name="T0" fmla="*/ 85 w 86"/>
                  <a:gd name="T1" fmla="*/ 60 h 121"/>
                  <a:gd name="T2" fmla="*/ 85 w 86"/>
                  <a:gd name="T3" fmla="*/ 86 h 121"/>
                  <a:gd name="T4" fmla="*/ 60 w 86"/>
                  <a:gd name="T5" fmla="*/ 114 h 121"/>
                  <a:gd name="T6" fmla="*/ 10 w 86"/>
                  <a:gd name="T7" fmla="*/ 103 h 121"/>
                  <a:gd name="T8" fmla="*/ 6 w 86"/>
                  <a:gd name="T9" fmla="*/ 88 h 121"/>
                  <a:gd name="T10" fmla="*/ 28 w 86"/>
                  <a:gd name="T11" fmla="*/ 90 h 121"/>
                  <a:gd name="T12" fmla="*/ 63 w 86"/>
                  <a:gd name="T13" fmla="*/ 88 h 121"/>
                  <a:gd name="T14" fmla="*/ 65 w 86"/>
                  <a:gd name="T15" fmla="*/ 75 h 121"/>
                  <a:gd name="T16" fmla="*/ 54 w 86"/>
                  <a:gd name="T17" fmla="*/ 73 h 121"/>
                  <a:gd name="T18" fmla="*/ 37 w 86"/>
                  <a:gd name="T19" fmla="*/ 73 h 121"/>
                  <a:gd name="T20" fmla="*/ 2 w 86"/>
                  <a:gd name="T21" fmla="*/ 37 h 121"/>
                  <a:gd name="T22" fmla="*/ 49 w 86"/>
                  <a:gd name="T23" fmla="*/ 1 h 121"/>
                  <a:gd name="T24" fmla="*/ 85 w 86"/>
                  <a:gd name="T25" fmla="*/ 36 h 121"/>
                  <a:gd name="T26" fmla="*/ 85 w 86"/>
                  <a:gd name="T27" fmla="*/ 60 h 121"/>
                  <a:gd name="T28" fmla="*/ 85 w 86"/>
                  <a:gd name="T29" fmla="*/ 60 h 121"/>
                  <a:gd name="T30" fmla="*/ 29 w 86"/>
                  <a:gd name="T31" fmla="*/ 39 h 121"/>
                  <a:gd name="T32" fmla="*/ 47 w 86"/>
                  <a:gd name="T33" fmla="*/ 56 h 121"/>
                  <a:gd name="T34" fmla="*/ 67 w 86"/>
                  <a:gd name="T35" fmla="*/ 38 h 121"/>
                  <a:gd name="T36" fmla="*/ 46 w 86"/>
                  <a:gd name="T37" fmla="*/ 18 h 121"/>
                  <a:gd name="T38" fmla="*/ 29 w 86"/>
                  <a:gd name="T39" fmla="*/ 3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121">
                    <a:moveTo>
                      <a:pt x="85" y="60"/>
                    </a:moveTo>
                    <a:cubicBezTo>
                      <a:pt x="85" y="68"/>
                      <a:pt x="86" y="77"/>
                      <a:pt x="85" y="86"/>
                    </a:cubicBezTo>
                    <a:cubicBezTo>
                      <a:pt x="84" y="102"/>
                      <a:pt x="74" y="111"/>
                      <a:pt x="60" y="114"/>
                    </a:cubicBezTo>
                    <a:cubicBezTo>
                      <a:pt x="42" y="118"/>
                      <a:pt x="23" y="121"/>
                      <a:pt x="10" y="103"/>
                    </a:cubicBezTo>
                    <a:cubicBezTo>
                      <a:pt x="7" y="99"/>
                      <a:pt x="0" y="92"/>
                      <a:pt x="6" y="88"/>
                    </a:cubicBezTo>
                    <a:cubicBezTo>
                      <a:pt x="12" y="83"/>
                      <a:pt x="20" y="84"/>
                      <a:pt x="28" y="90"/>
                    </a:cubicBezTo>
                    <a:cubicBezTo>
                      <a:pt x="41" y="101"/>
                      <a:pt x="56" y="100"/>
                      <a:pt x="63" y="88"/>
                    </a:cubicBezTo>
                    <a:cubicBezTo>
                      <a:pt x="65" y="84"/>
                      <a:pt x="69" y="79"/>
                      <a:pt x="65" y="75"/>
                    </a:cubicBezTo>
                    <a:cubicBezTo>
                      <a:pt x="63" y="73"/>
                      <a:pt x="58" y="73"/>
                      <a:pt x="54" y="73"/>
                    </a:cubicBezTo>
                    <a:cubicBezTo>
                      <a:pt x="48" y="74"/>
                      <a:pt x="43" y="75"/>
                      <a:pt x="37" y="73"/>
                    </a:cubicBezTo>
                    <a:cubicBezTo>
                      <a:pt x="16" y="70"/>
                      <a:pt x="1" y="54"/>
                      <a:pt x="2" y="37"/>
                    </a:cubicBezTo>
                    <a:cubicBezTo>
                      <a:pt x="4" y="14"/>
                      <a:pt x="23" y="0"/>
                      <a:pt x="49" y="1"/>
                    </a:cubicBezTo>
                    <a:cubicBezTo>
                      <a:pt x="72" y="2"/>
                      <a:pt x="85" y="14"/>
                      <a:pt x="85" y="36"/>
                    </a:cubicBezTo>
                    <a:cubicBezTo>
                      <a:pt x="86" y="44"/>
                      <a:pt x="85" y="5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lose/>
                    <a:moveTo>
                      <a:pt x="29" y="39"/>
                    </a:moveTo>
                    <a:cubicBezTo>
                      <a:pt x="23" y="54"/>
                      <a:pt x="38" y="55"/>
                      <a:pt x="47" y="56"/>
                    </a:cubicBezTo>
                    <a:cubicBezTo>
                      <a:pt x="58" y="58"/>
                      <a:pt x="67" y="49"/>
                      <a:pt x="67" y="38"/>
                    </a:cubicBezTo>
                    <a:cubicBezTo>
                      <a:pt x="67" y="26"/>
                      <a:pt x="58" y="18"/>
                      <a:pt x="46" y="18"/>
                    </a:cubicBezTo>
                    <a:cubicBezTo>
                      <a:pt x="36" y="19"/>
                      <a:pt x="26" y="23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1" name="Freeform 56">
                <a:extLst>
                  <a:ext uri="{FF2B5EF4-FFF2-40B4-BE49-F238E27FC236}">
                    <a16:creationId xmlns:a16="http://schemas.microsoft.com/office/drawing/2014/main" id="{BF5C19C5-C058-416D-B2C9-685CACA79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911" y="4563150"/>
                <a:ext cx="156061" cy="188073"/>
              </a:xfrm>
              <a:custGeom>
                <a:avLst/>
                <a:gdLst>
                  <a:gd name="T0" fmla="*/ 44 w 94"/>
                  <a:gd name="T1" fmla="*/ 113 h 113"/>
                  <a:gd name="T2" fmla="*/ 9 w 94"/>
                  <a:gd name="T3" fmla="*/ 98 h 113"/>
                  <a:gd name="T4" fmla="*/ 7 w 94"/>
                  <a:gd name="T5" fmla="*/ 81 h 113"/>
                  <a:gd name="T6" fmla="*/ 24 w 94"/>
                  <a:gd name="T7" fmla="*/ 84 h 113"/>
                  <a:gd name="T8" fmla="*/ 54 w 94"/>
                  <a:gd name="T9" fmla="*/ 94 h 113"/>
                  <a:gd name="T10" fmla="*/ 68 w 94"/>
                  <a:gd name="T11" fmla="*/ 83 h 113"/>
                  <a:gd name="T12" fmla="*/ 58 w 94"/>
                  <a:gd name="T13" fmla="*/ 67 h 113"/>
                  <a:gd name="T14" fmla="*/ 43 w 94"/>
                  <a:gd name="T15" fmla="*/ 63 h 113"/>
                  <a:gd name="T16" fmla="*/ 34 w 94"/>
                  <a:gd name="T17" fmla="*/ 54 h 113"/>
                  <a:gd name="T18" fmla="*/ 44 w 94"/>
                  <a:gd name="T19" fmla="*/ 44 h 113"/>
                  <a:gd name="T20" fmla="*/ 50 w 94"/>
                  <a:gd name="T21" fmla="*/ 44 h 113"/>
                  <a:gd name="T22" fmla="*/ 64 w 94"/>
                  <a:gd name="T23" fmla="*/ 24 h 113"/>
                  <a:gd name="T24" fmla="*/ 39 w 94"/>
                  <a:gd name="T25" fmla="*/ 16 h 113"/>
                  <a:gd name="T26" fmla="*/ 30 w 94"/>
                  <a:gd name="T27" fmla="*/ 20 h 113"/>
                  <a:gd name="T28" fmla="*/ 9 w 94"/>
                  <a:gd name="T29" fmla="*/ 30 h 113"/>
                  <a:gd name="T30" fmla="*/ 6 w 94"/>
                  <a:gd name="T31" fmla="*/ 22 h 113"/>
                  <a:gd name="T32" fmla="*/ 27 w 94"/>
                  <a:gd name="T33" fmla="*/ 2 h 113"/>
                  <a:gd name="T34" fmla="*/ 67 w 94"/>
                  <a:gd name="T35" fmla="*/ 2 h 113"/>
                  <a:gd name="T36" fmla="*/ 80 w 94"/>
                  <a:gd name="T37" fmla="*/ 48 h 113"/>
                  <a:gd name="T38" fmla="*/ 78 w 94"/>
                  <a:gd name="T39" fmla="*/ 58 h 113"/>
                  <a:gd name="T40" fmla="*/ 87 w 94"/>
                  <a:gd name="T41" fmla="*/ 92 h 113"/>
                  <a:gd name="T42" fmla="*/ 44 w 9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113">
                    <a:moveTo>
                      <a:pt x="44" y="113"/>
                    </a:moveTo>
                    <a:cubicBezTo>
                      <a:pt x="34" y="113"/>
                      <a:pt x="19" y="112"/>
                      <a:pt x="9" y="98"/>
                    </a:cubicBezTo>
                    <a:cubicBezTo>
                      <a:pt x="5" y="93"/>
                      <a:pt x="0" y="86"/>
                      <a:pt x="7" y="81"/>
                    </a:cubicBezTo>
                    <a:cubicBezTo>
                      <a:pt x="12" y="77"/>
                      <a:pt x="20" y="77"/>
                      <a:pt x="24" y="84"/>
                    </a:cubicBezTo>
                    <a:cubicBezTo>
                      <a:pt x="31" y="97"/>
                      <a:pt x="43" y="95"/>
                      <a:pt x="54" y="94"/>
                    </a:cubicBezTo>
                    <a:cubicBezTo>
                      <a:pt x="61" y="94"/>
                      <a:pt x="66" y="89"/>
                      <a:pt x="68" y="83"/>
                    </a:cubicBezTo>
                    <a:cubicBezTo>
                      <a:pt x="70" y="75"/>
                      <a:pt x="64" y="70"/>
                      <a:pt x="58" y="67"/>
                    </a:cubicBezTo>
                    <a:cubicBezTo>
                      <a:pt x="53" y="65"/>
                      <a:pt x="48" y="63"/>
                      <a:pt x="43" y="63"/>
                    </a:cubicBezTo>
                    <a:cubicBezTo>
                      <a:pt x="38" y="62"/>
                      <a:pt x="34" y="59"/>
                      <a:pt x="34" y="54"/>
                    </a:cubicBezTo>
                    <a:cubicBezTo>
                      <a:pt x="34" y="47"/>
                      <a:pt x="38" y="45"/>
                      <a:pt x="44" y="44"/>
                    </a:cubicBezTo>
                    <a:cubicBezTo>
                      <a:pt x="46" y="44"/>
                      <a:pt x="48" y="44"/>
                      <a:pt x="50" y="44"/>
                    </a:cubicBezTo>
                    <a:cubicBezTo>
                      <a:pt x="62" y="42"/>
                      <a:pt x="68" y="35"/>
                      <a:pt x="64" y="24"/>
                    </a:cubicBezTo>
                    <a:cubicBezTo>
                      <a:pt x="60" y="12"/>
                      <a:pt x="48" y="15"/>
                      <a:pt x="39" y="16"/>
                    </a:cubicBezTo>
                    <a:cubicBezTo>
                      <a:pt x="36" y="16"/>
                      <a:pt x="32" y="18"/>
                      <a:pt x="30" y="20"/>
                    </a:cubicBezTo>
                    <a:cubicBezTo>
                      <a:pt x="26" y="30"/>
                      <a:pt x="18" y="31"/>
                      <a:pt x="9" y="30"/>
                    </a:cubicBezTo>
                    <a:cubicBezTo>
                      <a:pt x="5" y="29"/>
                      <a:pt x="4" y="26"/>
                      <a:pt x="6" y="22"/>
                    </a:cubicBezTo>
                    <a:cubicBezTo>
                      <a:pt x="10" y="12"/>
                      <a:pt x="16" y="3"/>
                      <a:pt x="27" y="2"/>
                    </a:cubicBezTo>
                    <a:cubicBezTo>
                      <a:pt x="40" y="0"/>
                      <a:pt x="54" y="0"/>
                      <a:pt x="67" y="2"/>
                    </a:cubicBezTo>
                    <a:cubicBezTo>
                      <a:pt x="85" y="5"/>
                      <a:pt x="92" y="29"/>
                      <a:pt x="80" y="48"/>
                    </a:cubicBezTo>
                    <a:cubicBezTo>
                      <a:pt x="78" y="51"/>
                      <a:pt x="71" y="52"/>
                      <a:pt x="78" y="58"/>
                    </a:cubicBezTo>
                    <a:cubicBezTo>
                      <a:pt x="90" y="67"/>
                      <a:pt x="94" y="78"/>
                      <a:pt x="87" y="92"/>
                    </a:cubicBezTo>
                    <a:cubicBezTo>
                      <a:pt x="81" y="106"/>
                      <a:pt x="72" y="111"/>
                      <a:pt x="4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2" name="Freeform 57">
                <a:extLst>
                  <a:ext uri="{FF2B5EF4-FFF2-40B4-BE49-F238E27FC236}">
                    <a16:creationId xmlns:a16="http://schemas.microsoft.com/office/drawing/2014/main" id="{0D715962-32BA-4657-80A6-218F831AB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379" y="4555146"/>
                <a:ext cx="151259" cy="191274"/>
              </a:xfrm>
              <a:custGeom>
                <a:avLst/>
                <a:gdLst>
                  <a:gd name="T0" fmla="*/ 43 w 91"/>
                  <a:gd name="T1" fmla="*/ 3 h 115"/>
                  <a:gd name="T2" fmla="*/ 45 w 91"/>
                  <a:gd name="T3" fmla="*/ 3 h 115"/>
                  <a:gd name="T4" fmla="*/ 71 w 91"/>
                  <a:gd name="T5" fmla="*/ 46 h 115"/>
                  <a:gd name="T6" fmla="*/ 43 w 91"/>
                  <a:gd name="T7" fmla="*/ 102 h 115"/>
                  <a:gd name="T8" fmla="*/ 25 w 91"/>
                  <a:gd name="T9" fmla="*/ 112 h 115"/>
                  <a:gd name="T10" fmla="*/ 25 w 91"/>
                  <a:gd name="T11" fmla="*/ 93 h 115"/>
                  <a:gd name="T12" fmla="*/ 49 w 91"/>
                  <a:gd name="T13" fmla="*/ 41 h 115"/>
                  <a:gd name="T14" fmla="*/ 35 w 91"/>
                  <a:gd name="T15" fmla="*/ 20 h 115"/>
                  <a:gd name="T16" fmla="*/ 9 w 91"/>
                  <a:gd name="T17" fmla="*/ 20 h 115"/>
                  <a:gd name="T18" fmla="*/ 0 w 91"/>
                  <a:gd name="T19" fmla="*/ 13 h 115"/>
                  <a:gd name="T20" fmla="*/ 9 w 91"/>
                  <a:gd name="T21" fmla="*/ 3 h 115"/>
                  <a:gd name="T22" fmla="*/ 43 w 91"/>
                  <a:gd name="T23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115">
                    <a:moveTo>
                      <a:pt x="43" y="3"/>
                    </a:moveTo>
                    <a:cubicBezTo>
                      <a:pt x="44" y="3"/>
                      <a:pt x="44" y="3"/>
                      <a:pt x="45" y="3"/>
                    </a:cubicBezTo>
                    <a:cubicBezTo>
                      <a:pt x="87" y="1"/>
                      <a:pt x="91" y="0"/>
                      <a:pt x="71" y="46"/>
                    </a:cubicBezTo>
                    <a:cubicBezTo>
                      <a:pt x="62" y="65"/>
                      <a:pt x="54" y="84"/>
                      <a:pt x="43" y="102"/>
                    </a:cubicBezTo>
                    <a:cubicBezTo>
                      <a:pt x="38" y="111"/>
                      <a:pt x="33" y="115"/>
                      <a:pt x="25" y="112"/>
                    </a:cubicBezTo>
                    <a:cubicBezTo>
                      <a:pt x="15" y="107"/>
                      <a:pt x="23" y="99"/>
                      <a:pt x="25" y="93"/>
                    </a:cubicBezTo>
                    <a:cubicBezTo>
                      <a:pt x="32" y="76"/>
                      <a:pt x="40" y="58"/>
                      <a:pt x="49" y="41"/>
                    </a:cubicBezTo>
                    <a:cubicBezTo>
                      <a:pt x="59" y="20"/>
                      <a:pt x="59" y="20"/>
                      <a:pt x="35" y="20"/>
                    </a:cubicBezTo>
                    <a:cubicBezTo>
                      <a:pt x="26" y="20"/>
                      <a:pt x="18" y="20"/>
                      <a:pt x="9" y="20"/>
                    </a:cubicBezTo>
                    <a:cubicBezTo>
                      <a:pt x="4" y="20"/>
                      <a:pt x="0" y="19"/>
                      <a:pt x="0" y="13"/>
                    </a:cubicBezTo>
                    <a:cubicBezTo>
                      <a:pt x="0" y="7"/>
                      <a:pt x="2" y="3"/>
                      <a:pt x="9" y="3"/>
                    </a:cubicBezTo>
                    <a:cubicBezTo>
                      <a:pt x="20" y="3"/>
                      <a:pt x="32" y="3"/>
                      <a:pt x="4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3" name="Freeform 58">
                <a:extLst>
                  <a:ext uri="{FF2B5EF4-FFF2-40B4-BE49-F238E27FC236}">
                    <a16:creationId xmlns:a16="http://schemas.microsoft.com/office/drawing/2014/main" id="{6686F992-7CF8-404F-8FFE-E3965D180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593" y="4556744"/>
                <a:ext cx="88034" cy="194475"/>
              </a:xfrm>
              <a:custGeom>
                <a:avLst/>
                <a:gdLst>
                  <a:gd name="T0" fmla="*/ 50 w 53"/>
                  <a:gd name="T1" fmla="*/ 61 h 117"/>
                  <a:gd name="T2" fmla="*/ 50 w 53"/>
                  <a:gd name="T3" fmla="*/ 105 h 117"/>
                  <a:gd name="T4" fmla="*/ 38 w 53"/>
                  <a:gd name="T5" fmla="*/ 116 h 117"/>
                  <a:gd name="T6" fmla="*/ 27 w 53"/>
                  <a:gd name="T7" fmla="*/ 104 h 117"/>
                  <a:gd name="T8" fmla="*/ 27 w 53"/>
                  <a:gd name="T9" fmla="*/ 47 h 117"/>
                  <a:gd name="T10" fmla="*/ 16 w 53"/>
                  <a:gd name="T11" fmla="*/ 37 h 117"/>
                  <a:gd name="T12" fmla="*/ 4 w 53"/>
                  <a:gd name="T13" fmla="*/ 29 h 117"/>
                  <a:gd name="T14" fmla="*/ 11 w 53"/>
                  <a:gd name="T15" fmla="*/ 17 h 117"/>
                  <a:gd name="T16" fmla="*/ 21 w 53"/>
                  <a:gd name="T17" fmla="*/ 11 h 117"/>
                  <a:gd name="T18" fmla="*/ 42 w 53"/>
                  <a:gd name="T19" fmla="*/ 5 h 117"/>
                  <a:gd name="T20" fmla="*/ 49 w 53"/>
                  <a:gd name="T21" fmla="*/ 27 h 117"/>
                  <a:gd name="T22" fmla="*/ 50 w 53"/>
                  <a:gd name="T23" fmla="*/ 6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17">
                    <a:moveTo>
                      <a:pt x="50" y="61"/>
                    </a:moveTo>
                    <a:cubicBezTo>
                      <a:pt x="50" y="76"/>
                      <a:pt x="49" y="90"/>
                      <a:pt x="50" y="105"/>
                    </a:cubicBezTo>
                    <a:cubicBezTo>
                      <a:pt x="50" y="114"/>
                      <a:pt x="46" y="116"/>
                      <a:pt x="38" y="116"/>
                    </a:cubicBezTo>
                    <a:cubicBezTo>
                      <a:pt x="29" y="117"/>
                      <a:pt x="27" y="113"/>
                      <a:pt x="27" y="104"/>
                    </a:cubicBezTo>
                    <a:cubicBezTo>
                      <a:pt x="27" y="85"/>
                      <a:pt x="27" y="66"/>
                      <a:pt x="27" y="47"/>
                    </a:cubicBezTo>
                    <a:cubicBezTo>
                      <a:pt x="27" y="40"/>
                      <a:pt x="29" y="30"/>
                      <a:pt x="16" y="37"/>
                    </a:cubicBezTo>
                    <a:cubicBezTo>
                      <a:pt x="10" y="40"/>
                      <a:pt x="6" y="32"/>
                      <a:pt x="4" y="29"/>
                    </a:cubicBezTo>
                    <a:cubicBezTo>
                      <a:pt x="0" y="22"/>
                      <a:pt x="7" y="20"/>
                      <a:pt x="11" y="17"/>
                    </a:cubicBezTo>
                    <a:cubicBezTo>
                      <a:pt x="14" y="15"/>
                      <a:pt x="17" y="12"/>
                      <a:pt x="21" y="11"/>
                    </a:cubicBezTo>
                    <a:cubicBezTo>
                      <a:pt x="28" y="8"/>
                      <a:pt x="32" y="0"/>
                      <a:pt x="42" y="5"/>
                    </a:cubicBezTo>
                    <a:cubicBezTo>
                      <a:pt x="53" y="10"/>
                      <a:pt x="49" y="19"/>
                      <a:pt x="49" y="27"/>
                    </a:cubicBezTo>
                    <a:cubicBezTo>
                      <a:pt x="50" y="39"/>
                      <a:pt x="50" y="50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026" name="Picture 2" descr="“中国人民大学”的图片搜索结果">
            <a:extLst>
              <a:ext uri="{FF2B5EF4-FFF2-40B4-BE49-F238E27FC236}">
                <a16:creationId xmlns:a16="http://schemas.microsoft.com/office/drawing/2014/main" id="{F12CEF8C-AE66-489A-8DA3-478F388A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/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5C464-46B5-421A-8A8E-BA8ECB82A6E8}"/>
              </a:ext>
            </a:extLst>
          </p:cNvPr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4" name="Picture 4" descr="“中国人民大学”的图片搜索结果">
            <a:extLst>
              <a:ext uri="{FF2B5EF4-FFF2-40B4-BE49-F238E27FC236}">
                <a16:creationId xmlns:a16="http://schemas.microsoft.com/office/drawing/2014/main" id="{EBA5A909-A232-4851-B129-D2A1984FD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/>
        </p:blipFill>
        <p:spPr bwMode="auto">
          <a:xfrm>
            <a:off x="0" y="-521338"/>
            <a:ext cx="12192000" cy="3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6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5003295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Molecule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etrosynsthesis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2025751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在新药发现（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Drug Discovery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）领域中，分子逆合成预测（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Molecule Retrosynthesis Prediction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）是其中的一个基础问题，即预测目标分子的合成路线。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397F19C-3E32-4ABD-9776-0E0B15A13056}"/>
              </a:ext>
            </a:extLst>
          </p:cNvPr>
          <p:cNvSpPr txBox="1"/>
          <p:nvPr/>
        </p:nvSpPr>
        <p:spPr>
          <a:xfrm>
            <a:off x="802890" y="283691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目前的大多数逆合成预测方法分为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E3A1A0D-5560-498B-A7D8-3B570610CF33}"/>
              </a:ext>
            </a:extLst>
          </p:cNvPr>
          <p:cNvSpPr txBox="1"/>
          <p:nvPr/>
        </p:nvSpPr>
        <p:spPr>
          <a:xfrm>
            <a:off x="802890" y="3357505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Template-based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方法通过搜索大量的反应模板来匹配目标分子。这一方法优点是可解释性强，生成的反应路线可靠；缺点是泛化性差，很难应用到新反应类型或不常见的反应中。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C7C6E35-2ABD-4EB6-A88B-806D36B32AB3}"/>
              </a:ext>
            </a:extLst>
          </p:cNvPr>
          <p:cNvSpPr txBox="1"/>
          <p:nvPr/>
        </p:nvSpPr>
        <p:spPr>
          <a:xfrm>
            <a:off x="802890" y="4173372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Template-free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方法学习产物到反应物的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SMILES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串映射。这一方法优点是泛化性强；缺点是计算复杂度高。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6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5003295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分子逆合成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Molecule </a:t>
            </a:r>
            <a:r>
              <a:rPr lang="en-US" altLang="zh-CN" sz="28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Retrosynsthesis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199625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有机化学反应中存在一个基本属性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从生成物到反应物的分子图基本上没有改变。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AF4E1D-23CE-4F60-B917-F09F04A5E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21" y="3449684"/>
            <a:ext cx="2857500" cy="285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404F58-F555-4BC7-9249-B7BA7A47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40" b="27587"/>
          <a:stretch/>
        </p:blipFill>
        <p:spPr>
          <a:xfrm>
            <a:off x="5627230" y="4200754"/>
            <a:ext cx="4051609" cy="1870762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E74D33E5-4062-4E90-9C2E-2BB96F1EF02D}"/>
              </a:ext>
            </a:extLst>
          </p:cNvPr>
          <p:cNvSpPr txBox="1"/>
          <p:nvPr/>
        </p:nvSpPr>
        <p:spPr>
          <a:xfrm>
            <a:off x="2660131" y="6241801"/>
            <a:ext cx="127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reactant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1069B35-AB61-4979-A8AF-455F49CC15DA}"/>
              </a:ext>
            </a:extLst>
          </p:cNvPr>
          <p:cNvSpPr txBox="1"/>
          <p:nvPr/>
        </p:nvSpPr>
        <p:spPr>
          <a:xfrm>
            <a:off x="7227233" y="6261465"/>
            <a:ext cx="127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1B75FE-F16F-48D3-8C5B-162C6C679FAE}"/>
              </a:ext>
            </a:extLst>
          </p:cNvPr>
          <p:cNvSpPr txBox="1"/>
          <p:nvPr/>
        </p:nvSpPr>
        <p:spPr>
          <a:xfrm>
            <a:off x="802890" y="2464459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在标准逆合成数据集的产物中，仅有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的原子发生了改变。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7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5003295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199625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）从产物生成中间分子，称为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synthons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A1B75FE-F16F-48D3-8C5B-162C6C679FAE}"/>
              </a:ext>
            </a:extLst>
          </p:cNvPr>
          <p:cNvSpPr txBox="1"/>
          <p:nvPr/>
        </p:nvSpPr>
        <p:spPr>
          <a:xfrm>
            <a:off x="802890" y="248412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）通过添加被称为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的分子团来将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扩展成反应物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C84B47-7287-428B-AEA9-FB982ACC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47" y="3341390"/>
            <a:ext cx="6801084" cy="27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Preliminary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分子被表示为图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CE3B93-73E9-4A20-9A16-639FDD71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76" y="1872568"/>
            <a:ext cx="1333686" cy="352474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F94F8363-7250-4EE6-879C-01F3E44E2381}"/>
              </a:ext>
            </a:extLst>
          </p:cNvPr>
          <p:cNvSpPr txBox="1"/>
          <p:nvPr/>
        </p:nvSpPr>
        <p:spPr>
          <a:xfrm>
            <a:off x="779986" y="234419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表示为一个分子对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613163-DD18-4945-979F-4585EBD2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58" y="2317482"/>
            <a:ext cx="962159" cy="371527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E93AF2A0-0D2F-4084-AA2B-92180FDA8B54}"/>
              </a:ext>
            </a:extLst>
          </p:cNvPr>
          <p:cNvSpPr txBox="1"/>
          <p:nvPr/>
        </p:nvSpPr>
        <p:spPr>
          <a:xfrm>
            <a:off x="802890" y="283578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反应物可能有多个连通分量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A8FAC0-B5DC-473B-A428-8EE755AEE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772" y="2801549"/>
            <a:ext cx="1838582" cy="428685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0527C42B-2A21-45CA-B62C-452B63EC1D77}"/>
              </a:ext>
            </a:extLst>
          </p:cNvPr>
          <p:cNvSpPr txBox="1"/>
          <p:nvPr/>
        </p:nvSpPr>
        <p:spPr>
          <a:xfrm>
            <a:off x="817242" y="331363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逆合成预测就是在给定      下，对                 进行预测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834692-29E1-4A11-9967-CA3BA2A3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917" y="3319291"/>
            <a:ext cx="1105054" cy="3810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A86D33-46D7-42B2-912E-E16B6E77A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218" y="3338837"/>
            <a:ext cx="333422" cy="342948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383114C-D5B6-46E2-B56C-AA5CF3D407D5}"/>
              </a:ext>
            </a:extLst>
          </p:cNvPr>
          <p:cNvSpPr txBox="1"/>
          <p:nvPr/>
        </p:nvSpPr>
        <p:spPr>
          <a:xfrm>
            <a:off x="826596" y="382607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为从产物到生成物过程中键发生改变的原子对和原子的集合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0C2B935-3AAF-4308-A39C-6A03523F9DE9}"/>
              </a:ext>
            </a:extLst>
          </p:cNvPr>
          <p:cNvSpPr txBox="1"/>
          <p:nvPr/>
        </p:nvSpPr>
        <p:spPr>
          <a:xfrm>
            <a:off x="817242" y="433851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     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leaving groups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AE6712-4470-470C-9597-80B806868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752" y="4355716"/>
            <a:ext cx="304843" cy="3238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AA98E9-9AB1-4034-8BCB-AA8EC6B20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7156" y="4357226"/>
            <a:ext cx="33342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8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451A37E1-FFB7-42C2-B055-3B3E7DDAF91A}"/>
              </a:ext>
            </a:extLst>
          </p:cNvPr>
          <p:cNvSpPr/>
          <p:nvPr/>
        </p:nvSpPr>
        <p:spPr>
          <a:xfrm>
            <a:off x="5136119" y="102914"/>
            <a:ext cx="15355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802890" y="183891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模型包含两个模块，分别为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Edit Prediction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Synthon Completion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GRAPHRETRO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08AA85BE-D236-457F-B367-9652AE30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47" y="3341390"/>
            <a:ext cx="6801084" cy="27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623</Words>
  <Application>Microsoft Office PowerPoint</Application>
  <PresentationFormat>宽屏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41</cp:revision>
  <dcterms:created xsi:type="dcterms:W3CDTF">2017-12-27T12:38:12Z</dcterms:created>
  <dcterms:modified xsi:type="dcterms:W3CDTF">2021-10-12T03:23:31Z</dcterms:modified>
</cp:coreProperties>
</file>