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66" r:id="rId3"/>
    <p:sldId id="280" r:id="rId4"/>
    <p:sldId id="281" r:id="rId5"/>
    <p:sldId id="282" r:id="rId6"/>
    <p:sldId id="267" r:id="rId7"/>
    <p:sldId id="273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68" r:id="rId16"/>
    <p:sldId id="271" r:id="rId17"/>
    <p:sldId id="26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56" autoAdjust="0"/>
  </p:normalViewPr>
  <p:slideViewPr>
    <p:cSldViewPr snapToGrid="0">
      <p:cViewPr varScale="1">
        <p:scale>
          <a:sx n="83" d="100"/>
          <a:sy n="83" d="100"/>
        </p:scale>
        <p:origin x="5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6064E-67DC-45F1-B9EB-918B2AD23DC0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30829-8F6D-4636-B383-C58D7AF4A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9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849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21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823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385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669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697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286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2938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86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130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082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0487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8041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430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18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937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678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55FED-A3EA-4119-BB5B-DA227F7AC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82F6BA-C320-49C5-983E-F95610B2B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E0F4B-2731-420D-B8C7-1969B5D4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C8E7C-1413-49C3-AFC0-BDB2F542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71A10-3301-42FB-9326-C8B06E55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2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6EEBE-ED3C-4894-9EBD-CE0D23A1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D25431-8520-43D1-9F64-2485FF798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750AF-776D-4EBA-8BA9-A9BAB971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FBE0F-DB4B-451F-B10B-C6655DCE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12D9E-ECBF-4431-897D-C0DBF8B7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7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D7CE91-0164-47B2-95E5-6CF7FB97A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81A2A1-4DB2-42D5-85DE-CBAC2D191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8EF8A-69C2-4C05-B472-86BBD7E3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9EA55-E424-43AD-969F-AC96183A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D6677-53EF-4403-BAD2-C0ABA361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3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6EAE8-EC9E-4C33-8B56-AFD1526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A0651-DDE0-47E9-901D-4BA745A8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B356E-930B-440B-8D26-9571444C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86B-BEDC-4F0C-8961-EA796FE8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E1CB8-D35F-4ECD-A2AF-03D3B3AA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A02D6-FD60-4E5F-B6FD-AD60647A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989FE-73C2-4C35-9EC8-44FAE9952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F3666-516C-4548-ABD3-886BF84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E2BB3-A6B2-44FF-926B-50D609E4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2EA07-77BE-471C-BF58-9FD88D9B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6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A5A9F-F24E-4AD8-8B71-D7B2C37A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5972E-1187-44FB-BF04-8B7AEACC8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4C9A3-69BE-4D7D-8BB1-63852BDA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0FDE4-2299-496F-94E8-B7FD43A3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43A53-742E-42D9-A84B-29708127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48DD5-3FFA-4970-A976-5D91C0C1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9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33A74-4729-4AD1-8303-A23AA58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54556-4265-4CA8-B1DB-30318DCF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3BB42-76FF-436C-BFF6-76586C0B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9D8A39-31FB-4866-956D-5BCD2EE36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3340EB-FF17-4604-ADF3-EC2FA4C83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CCC224-D563-4089-8302-C1FDF53E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676D79-22C2-4AE9-9545-9E32227E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3B67C9-271A-46BF-B08A-56D397AC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6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196A5-3992-41E6-9E62-FE853896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719085-DC49-4410-9162-3E9F788A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05355-2F75-409F-9287-FC9D3C77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9CF2D8-C8A3-4D1A-883F-CD65F9BF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5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75DAB8-0B9B-4421-BE4A-731DCF86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2D034-32A7-479A-AE02-739AA5E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875FCC-7B3C-4B29-B141-AFC757E1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9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23587-F912-43C6-AF00-2A5ADF46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4D082-A815-469A-ABD9-F33895D8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92DECF-8798-442F-85A4-5D5711A73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CB088-02D5-4765-BF97-FE9476E0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B1EAB-EFD9-4061-9CEF-73E75688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759D2-7D25-4714-8E0E-9C086230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2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D4563-1F7B-4582-B82D-820DCD73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64B3BF-64DD-49B4-8AB6-CF73FA165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BE060-5FA8-4F62-9119-0B0457F8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2B1889-7787-43CB-A1E7-F2DB0F67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E394E-D20A-4234-A855-0F6A2E87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37C38-E2A7-4847-B376-D65FE9AF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2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090DCB-FD10-40BD-9948-2F76B66C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28F3CC-B05C-439C-84A5-72E54FAF1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6DE44-9246-41A6-AE1C-522361ECD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1591-7B17-44A4-9EBB-127D5B0D0BC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53BA1-0862-4129-A790-802B5629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B85CA-F4B1-4285-BD68-717952548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71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35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66910F8-DA01-4A22-A6E2-4BCD17693D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1082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305917DA-5F65-486A-916D-9807BFAC8FF8}"/>
              </a:ext>
            </a:extLst>
          </p:cNvPr>
          <p:cNvSpPr/>
          <p:nvPr/>
        </p:nvSpPr>
        <p:spPr>
          <a:xfrm>
            <a:off x="602901" y="3370001"/>
            <a:ext cx="110481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7">
              <a:defRPr/>
            </a:pPr>
            <a:r>
              <a:rPr lang="en-US" altLang="zh-CN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Retrosynthesis Prediction with</a:t>
            </a:r>
          </a:p>
          <a:p>
            <a:pPr lvl="0" defTabSz="914377">
              <a:defRPr/>
            </a:pPr>
            <a:r>
              <a:rPr lang="en-US" altLang="zh-CN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Conditional Graph Logic Network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026" name="Picture 2" descr="“中国人民大学”的图片搜索结果">
            <a:extLst>
              <a:ext uri="{FF2B5EF4-FFF2-40B4-BE49-F238E27FC236}">
                <a16:creationId xmlns:a16="http://schemas.microsoft.com/office/drawing/2014/main" id="{F12CEF8C-AE66-489A-8DA3-478F388ABF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67" b="10836"/>
          <a:stretch/>
        </p:blipFill>
        <p:spPr bwMode="auto">
          <a:xfrm>
            <a:off x="0" y="0"/>
            <a:ext cx="12192000" cy="312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2C5C464-46B5-421A-8A8E-BA8ECB82A6E8}"/>
              </a:ext>
            </a:extLst>
          </p:cNvPr>
          <p:cNvSpPr/>
          <p:nvPr/>
        </p:nvSpPr>
        <p:spPr>
          <a:xfrm>
            <a:off x="0" y="3099346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204" name="Picture 4" descr="“中国人民大学”的图片搜索结果">
            <a:extLst>
              <a:ext uri="{FF2B5EF4-FFF2-40B4-BE49-F238E27FC236}">
                <a16:creationId xmlns:a16="http://schemas.microsoft.com/office/drawing/2014/main" id="{EBA5A909-A232-4851-B129-D2A1984FD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10" b="30210"/>
          <a:stretch/>
        </p:blipFill>
        <p:spPr bwMode="auto">
          <a:xfrm>
            <a:off x="0" y="-521338"/>
            <a:ext cx="12192000" cy="361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矩形 83">
            <a:extLst>
              <a:ext uri="{FF2B5EF4-FFF2-40B4-BE49-F238E27FC236}">
                <a16:creationId xmlns:a16="http://schemas.microsoft.com/office/drawing/2014/main" id="{6D8593F3-82DA-4EDF-97DA-1921598F2B2F}"/>
              </a:ext>
            </a:extLst>
          </p:cNvPr>
          <p:cNvSpPr/>
          <p:nvPr/>
        </p:nvSpPr>
        <p:spPr>
          <a:xfrm>
            <a:off x="816950" y="4743970"/>
            <a:ext cx="10718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7">
              <a:defRPr/>
            </a:pPr>
            <a:r>
              <a:rPr lang="it-IT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Hanjun Dai, Chengtao Li, Connor W. Coley, Bo Dai, Le Song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2CA40D8-4D94-4B56-9AF9-B352B4E5A588}"/>
              </a:ext>
            </a:extLst>
          </p:cNvPr>
          <p:cNvSpPr/>
          <p:nvPr/>
        </p:nvSpPr>
        <p:spPr>
          <a:xfrm>
            <a:off x="816950" y="5226746"/>
            <a:ext cx="26195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7">
              <a:defRPr/>
            </a:pPr>
            <a:r>
              <a: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presenter</a:t>
            </a: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Shen Yuan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10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Preliminary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 Neuralization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F7C62B2-0EE2-43E6-9ABE-E1A8B17B2B04}"/>
              </a:ext>
            </a:extLst>
          </p:cNvPr>
          <p:cNvSpPr txBox="1"/>
          <p:nvPr/>
        </p:nvSpPr>
        <p:spPr>
          <a:xfrm>
            <a:off x="575119" y="1524484"/>
            <a:ext cx="10691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                        作为分子的图表征，其中                         是原子（节点）的集合，                                                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是键（边）的集合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B730D13-5B19-423E-B654-4A59BF4E8315}"/>
              </a:ext>
            </a:extLst>
          </p:cNvPr>
          <p:cNvSpPr txBox="1"/>
          <p:nvPr/>
        </p:nvSpPr>
        <p:spPr>
          <a:xfrm>
            <a:off x="558899" y="3116817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使用消息传递网络（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），初始化令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4E9512-7CE8-49AC-B36B-11B38D300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969" y="3872965"/>
            <a:ext cx="6354062" cy="7335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CE08AF6-578F-4E95-87A6-265109E86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288" y="1539639"/>
            <a:ext cx="1676634" cy="3524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54831D-BFC1-40ED-921C-5BA374A91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450" y="1474761"/>
            <a:ext cx="1657581" cy="4286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BFD5E7-D263-4D32-94C6-BC6E56C004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608" y="1995754"/>
            <a:ext cx="2888331" cy="4407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5BDA1CD-4E7D-4BDA-8C64-8B6E02E264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6119" y="3140635"/>
            <a:ext cx="1200318" cy="352474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1D8738B7-0EE6-4B7F-B35E-8B930171E8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5082" y="5685542"/>
            <a:ext cx="2791215" cy="419158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B7F2162C-76D1-4642-AD46-28D548C122AD}"/>
              </a:ext>
            </a:extLst>
          </p:cNvPr>
          <p:cNvSpPr txBox="1"/>
          <p:nvPr/>
        </p:nvSpPr>
        <p:spPr>
          <a:xfrm>
            <a:off x="570046" y="4961861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通过下式计算最终的图嵌入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702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Preliminary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 Neuralization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F7C62B2-0EE2-43E6-9ABE-E1A8B17B2B04}"/>
              </a:ext>
            </a:extLst>
          </p:cNvPr>
          <p:cNvSpPr txBox="1"/>
          <p:nvPr/>
        </p:nvSpPr>
        <p:spPr>
          <a:xfrm>
            <a:off x="538639" y="3151268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E5C5A9-F421-4E65-B836-FDD85FE2B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291" y="3144385"/>
            <a:ext cx="2838846" cy="362001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C1EE9C6E-9F70-43CC-A30A-A6F9D13825FC}"/>
              </a:ext>
            </a:extLst>
          </p:cNvPr>
          <p:cNvGrpSpPr/>
          <p:nvPr/>
        </p:nvGrpSpPr>
        <p:grpSpPr>
          <a:xfrm>
            <a:off x="6478774" y="3087774"/>
            <a:ext cx="3235632" cy="476316"/>
            <a:chOff x="6046381" y="2904835"/>
            <a:chExt cx="3235632" cy="47631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00C94B5-00D0-4ADA-85DF-EF5BA9D3F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6381" y="2991683"/>
              <a:ext cx="1343212" cy="295316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16B290E-4731-4F61-893E-74B981419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57694" y="2904835"/>
              <a:ext cx="1924319" cy="476316"/>
            </a:xfrm>
            <a:prstGeom prst="rect">
              <a:avLst/>
            </a:prstGeom>
          </p:spPr>
        </p:pic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AC1CD040-4939-46FC-A300-0D21C8A0CF54}"/>
              </a:ext>
            </a:extLst>
          </p:cNvPr>
          <p:cNvSpPr txBox="1"/>
          <p:nvPr/>
        </p:nvSpPr>
        <p:spPr>
          <a:xfrm>
            <a:off x="5588573" y="3056671"/>
            <a:ext cx="716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288FA0F-A664-4CCB-AB25-83A3BCCD20D6}"/>
              </a:ext>
            </a:extLst>
          </p:cNvPr>
          <p:cNvSpPr txBox="1"/>
          <p:nvPr/>
        </p:nvSpPr>
        <p:spPr>
          <a:xfrm>
            <a:off x="578752" y="4148531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8A37CFB-CC91-48C1-91C3-FFE1E95E4C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5689" y="3907266"/>
            <a:ext cx="6163535" cy="1076475"/>
          </a:xfrm>
          <a:prstGeom prst="rect">
            <a:avLst/>
          </a:prstGeom>
        </p:spPr>
      </p:pic>
      <p:sp>
        <p:nvSpPr>
          <p:cNvPr id="75" name="文本框 74">
            <a:extLst>
              <a:ext uri="{FF2B5EF4-FFF2-40B4-BE49-F238E27FC236}">
                <a16:creationId xmlns:a16="http://schemas.microsoft.com/office/drawing/2014/main" id="{32862C06-3815-45DA-8D08-CBD277B6D9D2}"/>
              </a:ext>
            </a:extLst>
          </p:cNvPr>
          <p:cNvSpPr txBox="1"/>
          <p:nvPr/>
        </p:nvSpPr>
        <p:spPr>
          <a:xfrm>
            <a:off x="592352" y="5433034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A96AD4B-ECA8-4065-964B-EBDD62D06A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3616" y="5170448"/>
            <a:ext cx="5239481" cy="109552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067BEA3-AF12-4CC4-A4DA-B959DAE1EF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3778" y="3151268"/>
            <a:ext cx="323895" cy="34294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5B6CE55-0520-4DE4-B5C9-69EE0DA281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5700" y="4173617"/>
            <a:ext cx="285790" cy="29531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144EC42-D9A5-4E33-964A-E6EEF12F99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4634" y="5499720"/>
            <a:ext cx="342948" cy="266737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8E08B850-3C70-4C82-9FEF-4439AB5AD4F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73816" y="1751486"/>
            <a:ext cx="2791215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5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74" grpId="0"/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Preliminary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MLE with Efficient Inference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B730D13-5B19-423E-B654-4A59BF4E8315}"/>
              </a:ext>
            </a:extLst>
          </p:cNvPr>
          <p:cNvSpPr txBox="1"/>
          <p:nvPr/>
        </p:nvSpPr>
        <p:spPr>
          <a:xfrm>
            <a:off x="610288" y="1680957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给定有        个反应的数据集                      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CFAC69-9613-420E-B2FE-F2568BDA7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338" y="1691054"/>
            <a:ext cx="2981741" cy="3620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40A634-C1B0-418F-BA84-0E8236E19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418" y="1607476"/>
            <a:ext cx="552527" cy="438211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DDCB3064-23F5-4961-B6D0-E761613A5604}"/>
              </a:ext>
            </a:extLst>
          </p:cNvPr>
          <p:cNvSpPr txBox="1"/>
          <p:nvPr/>
        </p:nvSpPr>
        <p:spPr>
          <a:xfrm>
            <a:off x="626405" y="2181572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                                     中的参数分别表示为                       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BD16C67-397F-42CB-B568-3DE8F3DBD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209" y="2177479"/>
            <a:ext cx="2743583" cy="3620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161446B-B8CA-46C1-9472-10FC09743B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3030" y="2235405"/>
            <a:ext cx="1581371" cy="304843"/>
          </a:xfrm>
          <a:prstGeom prst="rect">
            <a:avLst/>
          </a:prstGeom>
        </p:spPr>
      </p:pic>
      <p:sp>
        <p:nvSpPr>
          <p:cNvPr id="74" name="文本框 73">
            <a:extLst>
              <a:ext uri="{FF2B5EF4-FFF2-40B4-BE49-F238E27FC236}">
                <a16:creationId xmlns:a16="http://schemas.microsoft.com/office/drawing/2014/main" id="{99800B1A-64CD-49AD-9BF6-793DDDAFA7EC}"/>
              </a:ext>
            </a:extLst>
          </p:cNvPr>
          <p:cNvSpPr txBox="1"/>
          <p:nvPr/>
        </p:nvSpPr>
        <p:spPr>
          <a:xfrm>
            <a:off x="626405" y="2684969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                                                                        ，那么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可以写为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D05C01B-4878-4F18-8687-5D1BD2D396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4594" y="2691577"/>
            <a:ext cx="3581900" cy="40963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58ED340-7F25-4585-97E5-E58A0A4836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9362" y="2695420"/>
            <a:ext cx="1552792" cy="36200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5211AA2-01E2-4761-AC51-D238BE8038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1011" y="3286505"/>
            <a:ext cx="8954750" cy="8954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9BABACD-E79A-4F38-B2E6-B4F2B97C9A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59345" y="5086175"/>
            <a:ext cx="8440328" cy="981212"/>
          </a:xfrm>
          <a:prstGeom prst="rect">
            <a:avLst/>
          </a:prstGeom>
        </p:spPr>
      </p:pic>
      <p:sp>
        <p:nvSpPr>
          <p:cNvPr id="87" name="文本框 86">
            <a:extLst>
              <a:ext uri="{FF2B5EF4-FFF2-40B4-BE49-F238E27FC236}">
                <a16:creationId xmlns:a16="http://schemas.microsoft.com/office/drawing/2014/main" id="{C81724E1-0106-48B2-AD0B-92BC97EA5B4A}"/>
              </a:ext>
            </a:extLst>
          </p:cNvPr>
          <p:cNvSpPr txBox="1"/>
          <p:nvPr/>
        </p:nvSpPr>
        <p:spPr>
          <a:xfrm>
            <a:off x="590802" y="4582668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它的梯度可以写为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2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1" grpId="0"/>
      <p:bldP spid="74" grpId="0"/>
      <p:bldP spid="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Preliminary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08C93D7-D9B3-4323-9D64-85A44318B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300"/>
          <a:stretch/>
        </p:blipFill>
        <p:spPr>
          <a:xfrm>
            <a:off x="2520000" y="2160000"/>
            <a:ext cx="6268325" cy="10106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BF6A57-C1AC-49AB-8DF6-60ECE448F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258" y="1510890"/>
            <a:ext cx="9307224" cy="466790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83448AA7-E00A-495F-8199-6E7E6BF1D541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MLE with Efficient Inference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EF743E54-8195-42F1-A20F-EF1E12FA12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" b="64147"/>
          <a:stretch/>
        </p:blipFill>
        <p:spPr>
          <a:xfrm>
            <a:off x="2520000" y="2160000"/>
            <a:ext cx="6268325" cy="1300565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BDF552B0-1C0B-47A1-8E74-897756576C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181"/>
          <a:stretch/>
        </p:blipFill>
        <p:spPr>
          <a:xfrm>
            <a:off x="2520000" y="2160000"/>
            <a:ext cx="6268325" cy="1890649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4770C126-1B96-428A-8F67-275910C56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230"/>
          <a:stretch/>
        </p:blipFill>
        <p:spPr>
          <a:xfrm>
            <a:off x="2520000" y="2160000"/>
            <a:ext cx="6268325" cy="221722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AE3A118F-351E-4D7E-94FA-17929D584E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385"/>
          <a:stretch/>
        </p:blipFill>
        <p:spPr>
          <a:xfrm>
            <a:off x="2520000" y="2160000"/>
            <a:ext cx="6268325" cy="2576449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C74FB8EB-6488-4C44-9717-5F25F2252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00" y="2160000"/>
            <a:ext cx="6268325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Preliminary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21509B67-A1CE-4330-96C6-C2FD3BA58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48" y="952908"/>
            <a:ext cx="10243109" cy="541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9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0026A0B3-5287-4DF2-8A11-022B0B2CF833}"/>
              </a:ext>
            </a:extLst>
          </p:cNvPr>
          <p:cNvGrpSpPr/>
          <p:nvPr/>
        </p:nvGrpSpPr>
        <p:grpSpPr>
          <a:xfrm>
            <a:off x="4573295" y="4273589"/>
            <a:ext cx="3045412" cy="332715"/>
            <a:chOff x="4991706" y="4273590"/>
            <a:chExt cx="3045412" cy="33271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F497810-E08F-4980-B047-A826B1D4A699}"/>
                </a:ext>
              </a:extLst>
            </p:cNvPr>
            <p:cNvSpPr/>
            <p:nvPr/>
          </p:nvSpPr>
          <p:spPr>
            <a:xfrm rot="16200000">
              <a:off x="4991706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184E17-9127-4CAC-8802-8C135CF47BB8}"/>
                </a:ext>
              </a:extLst>
            </p:cNvPr>
            <p:cNvSpPr/>
            <p:nvPr/>
          </p:nvSpPr>
          <p:spPr>
            <a:xfrm rot="16200000">
              <a:off x="625827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45E65BB-E524-4A6F-A24E-17D6C50415E1}"/>
                </a:ext>
              </a:extLst>
            </p:cNvPr>
            <p:cNvSpPr/>
            <p:nvPr/>
          </p:nvSpPr>
          <p:spPr>
            <a:xfrm rot="16200000">
              <a:off x="6808623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19B3BA-752F-4461-BB26-FC4E733C7669}"/>
                </a:ext>
              </a:extLst>
            </p:cNvPr>
            <p:cNvSpPr/>
            <p:nvPr/>
          </p:nvSpPr>
          <p:spPr>
            <a:xfrm rot="16200000">
              <a:off x="735896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2319566-DA24-4C07-B3F6-D6419F2595A0}"/>
                </a:ext>
              </a:extLst>
            </p:cNvPr>
            <p:cNvSpPr/>
            <p:nvPr/>
          </p:nvSpPr>
          <p:spPr>
            <a:xfrm rot="16200000">
              <a:off x="7909312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F79ECEC-1AC9-4881-B800-3526344B6F23}"/>
                </a:ext>
              </a:extLst>
            </p:cNvPr>
            <p:cNvGrpSpPr/>
            <p:nvPr/>
          </p:nvGrpSpPr>
          <p:grpSpPr>
            <a:xfrm>
              <a:off x="5522538" y="4273590"/>
              <a:ext cx="332714" cy="332714"/>
              <a:chOff x="11113207" y="2437126"/>
              <a:chExt cx="332714" cy="33271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08B5BEF2-0E7A-4615-9E85-5643CB7F23CD}"/>
                  </a:ext>
                </a:extLst>
              </p:cNvPr>
              <p:cNvSpPr/>
              <p:nvPr/>
            </p:nvSpPr>
            <p:spPr>
              <a:xfrm>
                <a:off x="11113207" y="2437126"/>
                <a:ext cx="332714" cy="3327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E8287D5C-2217-49C3-8267-9347ABB5B787}"/>
                  </a:ext>
                </a:extLst>
              </p:cNvPr>
              <p:cNvGrpSpPr/>
              <p:nvPr/>
            </p:nvGrpSpPr>
            <p:grpSpPr>
              <a:xfrm>
                <a:off x="11139186" y="2463721"/>
                <a:ext cx="280756" cy="279523"/>
                <a:chOff x="1038124" y="1577993"/>
                <a:chExt cx="4010354" cy="3992747"/>
              </a:xfrm>
              <a:solidFill>
                <a:srgbClr val="A1082E"/>
              </a:solidFill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99CD4A01-CB60-41B8-8DFF-594C8AEC1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3744" y="1657351"/>
                  <a:ext cx="3839114" cy="3834032"/>
                </a:xfrm>
                <a:custGeom>
                  <a:avLst/>
                  <a:gdLst>
                    <a:gd name="connsiteX0" fmla="*/ 2350232 w 4701726"/>
                    <a:gd name="connsiteY0" fmla="*/ 33465 h 4695503"/>
                    <a:gd name="connsiteX1" fmla="*/ 33588 w 4701726"/>
                    <a:gd name="connsiteY1" fmla="*/ 2352863 h 4695503"/>
                    <a:gd name="connsiteX2" fmla="*/ 2327132 w 4701726"/>
                    <a:gd name="connsiteY2" fmla="*/ 4662376 h 4695503"/>
                    <a:gd name="connsiteX3" fmla="*/ 4666876 w 4701726"/>
                    <a:gd name="connsiteY3" fmla="*/ 2316622 h 4695503"/>
                    <a:gd name="connsiteX4" fmla="*/ 2350232 w 4701726"/>
                    <a:gd name="connsiteY4" fmla="*/ 33465 h 4695503"/>
                    <a:gd name="connsiteX5" fmla="*/ 2356934 w 4701726"/>
                    <a:gd name="connsiteY5" fmla="*/ 8 h 4695503"/>
                    <a:gd name="connsiteX6" fmla="*/ 4700664 w 4701726"/>
                    <a:gd name="connsiteY6" fmla="*/ 2270307 h 4695503"/>
                    <a:gd name="connsiteX7" fmla="*/ 2376740 w 4701726"/>
                    <a:gd name="connsiteY7" fmla="*/ 4695473 h 4695503"/>
                    <a:gd name="connsiteX8" fmla="*/ 0 w 4701726"/>
                    <a:gd name="connsiteY8" fmla="*/ 2346093 h 4695503"/>
                    <a:gd name="connsiteX9" fmla="*/ 2356934 w 4701726"/>
                    <a:gd name="connsiteY9" fmla="*/ 8 h 4695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701726" h="4695503">
                      <a:moveTo>
                        <a:pt x="2350232" y="33465"/>
                      </a:moveTo>
                      <a:cubicBezTo>
                        <a:pt x="1066508" y="36760"/>
                        <a:pt x="26988" y="1077853"/>
                        <a:pt x="33588" y="2352863"/>
                      </a:cubicBezTo>
                      <a:cubicBezTo>
                        <a:pt x="40188" y="3621283"/>
                        <a:pt x="1076408" y="4662376"/>
                        <a:pt x="2327132" y="4662376"/>
                      </a:cubicBezTo>
                      <a:cubicBezTo>
                        <a:pt x="3643857" y="4662376"/>
                        <a:pt x="4676776" y="3634461"/>
                        <a:pt x="4666876" y="2316622"/>
                      </a:cubicBezTo>
                      <a:cubicBezTo>
                        <a:pt x="4656976" y="1044907"/>
                        <a:pt x="3607556" y="26876"/>
                        <a:pt x="2350232" y="33465"/>
                      </a:cubicBezTo>
                      <a:close/>
                      <a:moveTo>
                        <a:pt x="2356934" y="8"/>
                      </a:moveTo>
                      <a:cubicBezTo>
                        <a:pt x="3644335" y="8"/>
                        <a:pt x="4664353" y="1031363"/>
                        <a:pt x="4700664" y="2270307"/>
                      </a:cubicBezTo>
                      <a:cubicBezTo>
                        <a:pt x="4740276" y="3614692"/>
                        <a:pt x="3667442" y="4688883"/>
                        <a:pt x="2376740" y="4695473"/>
                      </a:cubicBezTo>
                      <a:cubicBezTo>
                        <a:pt x="1056329" y="4702063"/>
                        <a:pt x="0" y="3650938"/>
                        <a:pt x="0" y="2346093"/>
                      </a:cubicBezTo>
                      <a:cubicBezTo>
                        <a:pt x="0" y="1051133"/>
                        <a:pt x="1056329" y="-3287"/>
                        <a:pt x="235693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" name="Freeform 6">
                  <a:extLst>
                    <a:ext uri="{FF2B5EF4-FFF2-40B4-BE49-F238E27FC236}">
                      <a16:creationId xmlns:a16="http://schemas.microsoft.com/office/drawing/2014/main" id="{2A621539-634C-42C5-AEA0-B0503F5FDB5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8124" y="1577993"/>
                  <a:ext cx="4010354" cy="3992747"/>
                </a:xfrm>
                <a:custGeom>
                  <a:avLst/>
                  <a:gdLst>
                    <a:gd name="T0" fmla="*/ 2409 w 2413"/>
                    <a:gd name="T1" fmla="*/ 1201 h 2406"/>
                    <a:gd name="T2" fmla="*/ 2409 w 2413"/>
                    <a:gd name="T3" fmla="*/ 1235 h 2406"/>
                    <a:gd name="T4" fmla="*/ 2389 w 2413"/>
                    <a:gd name="T5" fmla="*/ 1434 h 2406"/>
                    <a:gd name="T6" fmla="*/ 2288 w 2413"/>
                    <a:gd name="T7" fmla="*/ 1736 h 2406"/>
                    <a:gd name="T8" fmla="*/ 2157 w 2413"/>
                    <a:gd name="T9" fmla="*/ 1945 h 2406"/>
                    <a:gd name="T10" fmla="*/ 2013 w 2413"/>
                    <a:gd name="T11" fmla="*/ 2097 h 2406"/>
                    <a:gd name="T12" fmla="*/ 1861 w 2413"/>
                    <a:gd name="T13" fmla="*/ 2214 h 2406"/>
                    <a:gd name="T14" fmla="*/ 1683 w 2413"/>
                    <a:gd name="T15" fmla="*/ 2308 h 2406"/>
                    <a:gd name="T16" fmla="*/ 1436 w 2413"/>
                    <a:gd name="T17" fmla="*/ 2382 h 2406"/>
                    <a:gd name="T18" fmla="*/ 1149 w 2413"/>
                    <a:gd name="T19" fmla="*/ 2400 h 2406"/>
                    <a:gd name="T20" fmla="*/ 1002 w 2413"/>
                    <a:gd name="T21" fmla="*/ 2384 h 2406"/>
                    <a:gd name="T22" fmla="*/ 792 w 2413"/>
                    <a:gd name="T23" fmla="*/ 2329 h 2406"/>
                    <a:gd name="T24" fmla="*/ 569 w 2413"/>
                    <a:gd name="T25" fmla="*/ 2219 h 2406"/>
                    <a:gd name="T26" fmla="*/ 331 w 2413"/>
                    <a:gd name="T27" fmla="*/ 2023 h 2406"/>
                    <a:gd name="T28" fmla="*/ 132 w 2413"/>
                    <a:gd name="T29" fmla="*/ 1733 h 2406"/>
                    <a:gd name="T30" fmla="*/ 40 w 2413"/>
                    <a:gd name="T31" fmla="*/ 1473 h 2406"/>
                    <a:gd name="T32" fmla="*/ 16 w 2413"/>
                    <a:gd name="T33" fmla="*/ 1312 h 2406"/>
                    <a:gd name="T34" fmla="*/ 9 w 2413"/>
                    <a:gd name="T35" fmla="*/ 1191 h 2406"/>
                    <a:gd name="T36" fmla="*/ 27 w 2413"/>
                    <a:gd name="T37" fmla="*/ 1000 h 2406"/>
                    <a:gd name="T38" fmla="*/ 75 w 2413"/>
                    <a:gd name="T39" fmla="*/ 804 h 2406"/>
                    <a:gd name="T40" fmla="*/ 168 w 2413"/>
                    <a:gd name="T41" fmla="*/ 600 h 2406"/>
                    <a:gd name="T42" fmla="*/ 340 w 2413"/>
                    <a:gd name="T43" fmla="*/ 370 h 2406"/>
                    <a:gd name="T44" fmla="*/ 701 w 2413"/>
                    <a:gd name="T45" fmla="*/ 112 h 2406"/>
                    <a:gd name="T46" fmla="*/ 979 w 2413"/>
                    <a:gd name="T47" fmla="*/ 21 h 2406"/>
                    <a:gd name="T48" fmla="*/ 1117 w 2413"/>
                    <a:gd name="T49" fmla="*/ 4 h 2406"/>
                    <a:gd name="T50" fmla="*/ 1263 w 2413"/>
                    <a:gd name="T51" fmla="*/ 1 h 2406"/>
                    <a:gd name="T52" fmla="*/ 1366 w 2413"/>
                    <a:gd name="T53" fmla="*/ 9 h 2406"/>
                    <a:gd name="T54" fmla="*/ 1510 w 2413"/>
                    <a:gd name="T55" fmla="*/ 37 h 2406"/>
                    <a:gd name="T56" fmla="*/ 1601 w 2413"/>
                    <a:gd name="T57" fmla="*/ 62 h 2406"/>
                    <a:gd name="T58" fmla="*/ 1858 w 2413"/>
                    <a:gd name="T59" fmla="*/ 185 h 2406"/>
                    <a:gd name="T60" fmla="*/ 2021 w 2413"/>
                    <a:gd name="T61" fmla="*/ 310 h 2406"/>
                    <a:gd name="T62" fmla="*/ 2302 w 2413"/>
                    <a:gd name="T63" fmla="*/ 694 h 2406"/>
                    <a:gd name="T64" fmla="*/ 2365 w 2413"/>
                    <a:gd name="T65" fmla="*/ 869 h 2406"/>
                    <a:gd name="T66" fmla="*/ 2400 w 2413"/>
                    <a:gd name="T67" fmla="*/ 1036 h 2406"/>
                    <a:gd name="T68" fmla="*/ 2409 w 2413"/>
                    <a:gd name="T69" fmla="*/ 1201 h 2406"/>
                    <a:gd name="T70" fmla="*/ 2384 w 2413"/>
                    <a:gd name="T71" fmla="*/ 1200 h 2406"/>
                    <a:gd name="T72" fmla="*/ 1183 w 2413"/>
                    <a:gd name="T73" fmla="*/ 26 h 2406"/>
                    <a:gd name="T74" fmla="*/ 387 w 2413"/>
                    <a:gd name="T75" fmla="*/ 361 h 2406"/>
                    <a:gd name="T76" fmla="*/ 45 w 2413"/>
                    <a:gd name="T77" fmla="*/ 1357 h 2406"/>
                    <a:gd name="T78" fmla="*/ 372 w 2413"/>
                    <a:gd name="T79" fmla="*/ 2027 h 2406"/>
                    <a:gd name="T80" fmla="*/ 1245 w 2413"/>
                    <a:gd name="T81" fmla="*/ 2375 h 2406"/>
                    <a:gd name="T82" fmla="*/ 2384 w 2413"/>
                    <a:gd name="T83" fmla="*/ 1200 h 2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413" h="2406">
                      <a:moveTo>
                        <a:pt x="2409" y="1201"/>
                      </a:moveTo>
                      <a:cubicBezTo>
                        <a:pt x="2409" y="1212"/>
                        <a:pt x="2409" y="1223"/>
                        <a:pt x="2409" y="1235"/>
                      </a:cubicBezTo>
                      <a:cubicBezTo>
                        <a:pt x="2410" y="1302"/>
                        <a:pt x="2401" y="1368"/>
                        <a:pt x="2389" y="1434"/>
                      </a:cubicBezTo>
                      <a:cubicBezTo>
                        <a:pt x="2370" y="1539"/>
                        <a:pt x="2337" y="1640"/>
                        <a:pt x="2288" y="1736"/>
                      </a:cubicBezTo>
                      <a:cubicBezTo>
                        <a:pt x="2251" y="1810"/>
                        <a:pt x="2208" y="1880"/>
                        <a:pt x="2157" y="1945"/>
                      </a:cubicBezTo>
                      <a:cubicBezTo>
                        <a:pt x="2113" y="2000"/>
                        <a:pt x="2066" y="2051"/>
                        <a:pt x="2013" y="2097"/>
                      </a:cubicBezTo>
                      <a:cubicBezTo>
                        <a:pt x="1965" y="2140"/>
                        <a:pt x="1915" y="2179"/>
                        <a:pt x="1861" y="2214"/>
                      </a:cubicBezTo>
                      <a:cubicBezTo>
                        <a:pt x="1804" y="2250"/>
                        <a:pt x="1745" y="2282"/>
                        <a:pt x="1683" y="2308"/>
                      </a:cubicBezTo>
                      <a:cubicBezTo>
                        <a:pt x="1603" y="2341"/>
                        <a:pt x="1521" y="2367"/>
                        <a:pt x="1436" y="2382"/>
                      </a:cubicBezTo>
                      <a:cubicBezTo>
                        <a:pt x="1341" y="2398"/>
                        <a:pt x="1245" y="2406"/>
                        <a:pt x="1149" y="2400"/>
                      </a:cubicBezTo>
                      <a:cubicBezTo>
                        <a:pt x="1100" y="2397"/>
                        <a:pt x="1051" y="2391"/>
                        <a:pt x="1002" y="2384"/>
                      </a:cubicBezTo>
                      <a:cubicBezTo>
                        <a:pt x="930" y="2372"/>
                        <a:pt x="860" y="2353"/>
                        <a:pt x="792" y="2329"/>
                      </a:cubicBezTo>
                      <a:cubicBezTo>
                        <a:pt x="714" y="2301"/>
                        <a:pt x="640" y="2264"/>
                        <a:pt x="569" y="2219"/>
                      </a:cubicBezTo>
                      <a:cubicBezTo>
                        <a:pt x="481" y="2164"/>
                        <a:pt x="402" y="2099"/>
                        <a:pt x="331" y="2023"/>
                      </a:cubicBezTo>
                      <a:cubicBezTo>
                        <a:pt x="251" y="1936"/>
                        <a:pt x="183" y="1840"/>
                        <a:pt x="132" y="1733"/>
                      </a:cubicBezTo>
                      <a:cubicBezTo>
                        <a:pt x="91" y="1650"/>
                        <a:pt x="60" y="1563"/>
                        <a:pt x="40" y="1473"/>
                      </a:cubicBezTo>
                      <a:cubicBezTo>
                        <a:pt x="28" y="1420"/>
                        <a:pt x="19" y="1367"/>
                        <a:pt x="16" y="1312"/>
                      </a:cubicBezTo>
                      <a:cubicBezTo>
                        <a:pt x="14" y="1272"/>
                        <a:pt x="7" y="1231"/>
                        <a:pt x="9" y="1191"/>
                      </a:cubicBezTo>
                      <a:cubicBezTo>
                        <a:pt x="12" y="1127"/>
                        <a:pt x="18" y="1064"/>
                        <a:pt x="27" y="1000"/>
                      </a:cubicBezTo>
                      <a:cubicBezTo>
                        <a:pt x="36" y="933"/>
                        <a:pt x="53" y="868"/>
                        <a:pt x="75" y="804"/>
                      </a:cubicBezTo>
                      <a:cubicBezTo>
                        <a:pt x="99" y="733"/>
                        <a:pt x="130" y="665"/>
                        <a:pt x="168" y="600"/>
                      </a:cubicBezTo>
                      <a:cubicBezTo>
                        <a:pt x="216" y="516"/>
                        <a:pt x="272" y="439"/>
                        <a:pt x="340" y="370"/>
                      </a:cubicBezTo>
                      <a:cubicBezTo>
                        <a:pt x="444" y="262"/>
                        <a:pt x="562" y="173"/>
                        <a:pt x="701" y="112"/>
                      </a:cubicBezTo>
                      <a:cubicBezTo>
                        <a:pt x="791" y="72"/>
                        <a:pt x="883" y="38"/>
                        <a:pt x="979" y="21"/>
                      </a:cubicBezTo>
                      <a:cubicBezTo>
                        <a:pt x="1025" y="12"/>
                        <a:pt x="1071" y="7"/>
                        <a:pt x="1117" y="4"/>
                      </a:cubicBezTo>
                      <a:cubicBezTo>
                        <a:pt x="1166" y="0"/>
                        <a:pt x="1214" y="1"/>
                        <a:pt x="1263" y="1"/>
                      </a:cubicBezTo>
                      <a:cubicBezTo>
                        <a:pt x="1297" y="2"/>
                        <a:pt x="1332" y="3"/>
                        <a:pt x="1366" y="9"/>
                      </a:cubicBezTo>
                      <a:cubicBezTo>
                        <a:pt x="1414" y="19"/>
                        <a:pt x="1464" y="20"/>
                        <a:pt x="1510" y="37"/>
                      </a:cubicBezTo>
                      <a:cubicBezTo>
                        <a:pt x="1540" y="47"/>
                        <a:pt x="1572" y="50"/>
                        <a:pt x="1601" y="62"/>
                      </a:cubicBezTo>
                      <a:cubicBezTo>
                        <a:pt x="1690" y="95"/>
                        <a:pt x="1777" y="133"/>
                        <a:pt x="1858" y="185"/>
                      </a:cubicBezTo>
                      <a:cubicBezTo>
                        <a:pt x="1916" y="223"/>
                        <a:pt x="1971" y="264"/>
                        <a:pt x="2021" y="310"/>
                      </a:cubicBezTo>
                      <a:cubicBezTo>
                        <a:pt x="2140" y="420"/>
                        <a:pt x="2235" y="547"/>
                        <a:pt x="2302" y="694"/>
                      </a:cubicBezTo>
                      <a:cubicBezTo>
                        <a:pt x="2328" y="750"/>
                        <a:pt x="2348" y="809"/>
                        <a:pt x="2365" y="869"/>
                      </a:cubicBezTo>
                      <a:cubicBezTo>
                        <a:pt x="2381" y="924"/>
                        <a:pt x="2391" y="980"/>
                        <a:pt x="2400" y="1036"/>
                      </a:cubicBezTo>
                      <a:cubicBezTo>
                        <a:pt x="2409" y="1090"/>
                        <a:pt x="2413" y="1145"/>
                        <a:pt x="2409" y="1201"/>
                      </a:cubicBezTo>
                      <a:close/>
                      <a:moveTo>
                        <a:pt x="2384" y="1200"/>
                      </a:moveTo>
                      <a:cubicBezTo>
                        <a:pt x="2387" y="552"/>
                        <a:pt x="1862" y="12"/>
                        <a:pt x="1183" y="26"/>
                      </a:cubicBezTo>
                      <a:cubicBezTo>
                        <a:pt x="875" y="33"/>
                        <a:pt x="606" y="144"/>
                        <a:pt x="387" y="361"/>
                      </a:cubicBezTo>
                      <a:cubicBezTo>
                        <a:pt x="110" y="635"/>
                        <a:pt x="0" y="973"/>
                        <a:pt x="45" y="1357"/>
                      </a:cubicBezTo>
                      <a:cubicBezTo>
                        <a:pt x="76" y="1615"/>
                        <a:pt x="187" y="1842"/>
                        <a:pt x="372" y="2027"/>
                      </a:cubicBezTo>
                      <a:cubicBezTo>
                        <a:pt x="613" y="2267"/>
                        <a:pt x="906" y="2385"/>
                        <a:pt x="1245" y="2375"/>
                      </a:cubicBezTo>
                      <a:cubicBezTo>
                        <a:pt x="1861" y="2358"/>
                        <a:pt x="2384" y="1863"/>
                        <a:pt x="2384" y="12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3" name="Freeform 10">
                  <a:extLst>
                    <a:ext uri="{FF2B5EF4-FFF2-40B4-BE49-F238E27FC236}">
                      <a16:creationId xmlns:a16="http://schemas.microsoft.com/office/drawing/2014/main" id="{C8B194FF-7FE4-410E-9BFD-69F1E81F839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4751" y="2117402"/>
                  <a:ext cx="2846703" cy="2904325"/>
                </a:xfrm>
                <a:custGeom>
                  <a:avLst/>
                  <a:gdLst>
                    <a:gd name="T0" fmla="*/ 1706 w 1713"/>
                    <a:gd name="T1" fmla="*/ 831 h 1750"/>
                    <a:gd name="T2" fmla="*/ 1480 w 1713"/>
                    <a:gd name="T3" fmla="*/ 1454 h 1750"/>
                    <a:gd name="T4" fmla="*/ 897 w 1713"/>
                    <a:gd name="T5" fmla="*/ 1725 h 1750"/>
                    <a:gd name="T6" fmla="*/ 4 w 1713"/>
                    <a:gd name="T7" fmla="*/ 895 h 1750"/>
                    <a:gd name="T8" fmla="*/ 185 w 1713"/>
                    <a:gd name="T9" fmla="*/ 349 h 1750"/>
                    <a:gd name="T10" fmla="*/ 817 w 1713"/>
                    <a:gd name="T11" fmla="*/ 24 h 1750"/>
                    <a:gd name="T12" fmla="*/ 1706 w 1713"/>
                    <a:gd name="T13" fmla="*/ 831 h 1750"/>
                    <a:gd name="T14" fmla="*/ 1662 w 1713"/>
                    <a:gd name="T15" fmla="*/ 876 h 1750"/>
                    <a:gd name="T16" fmla="*/ 850 w 1713"/>
                    <a:gd name="T17" fmla="*/ 68 h 1750"/>
                    <a:gd name="T18" fmla="*/ 51 w 1713"/>
                    <a:gd name="T19" fmla="*/ 899 h 1750"/>
                    <a:gd name="T20" fmla="*/ 864 w 1713"/>
                    <a:gd name="T21" fmla="*/ 1683 h 1750"/>
                    <a:gd name="T22" fmla="*/ 1662 w 1713"/>
                    <a:gd name="T23" fmla="*/ 876 h 1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13" h="1750">
                      <a:moveTo>
                        <a:pt x="1706" y="831"/>
                      </a:moveTo>
                      <a:cubicBezTo>
                        <a:pt x="1707" y="1097"/>
                        <a:pt x="1631" y="1291"/>
                        <a:pt x="1480" y="1454"/>
                      </a:cubicBezTo>
                      <a:cubicBezTo>
                        <a:pt x="1323" y="1623"/>
                        <a:pt x="1127" y="1714"/>
                        <a:pt x="897" y="1725"/>
                      </a:cubicBezTo>
                      <a:cubicBezTo>
                        <a:pt x="389" y="1750"/>
                        <a:pt x="11" y="1342"/>
                        <a:pt x="4" y="895"/>
                      </a:cubicBezTo>
                      <a:cubicBezTo>
                        <a:pt x="0" y="692"/>
                        <a:pt x="59" y="508"/>
                        <a:pt x="185" y="349"/>
                      </a:cubicBezTo>
                      <a:cubicBezTo>
                        <a:pt x="347" y="147"/>
                        <a:pt x="559" y="36"/>
                        <a:pt x="817" y="24"/>
                      </a:cubicBezTo>
                      <a:cubicBezTo>
                        <a:pt x="1323" y="0"/>
                        <a:pt x="1713" y="415"/>
                        <a:pt x="1706" y="831"/>
                      </a:cubicBezTo>
                      <a:close/>
                      <a:moveTo>
                        <a:pt x="1662" y="876"/>
                      </a:moveTo>
                      <a:cubicBezTo>
                        <a:pt x="1673" y="438"/>
                        <a:pt x="1294" y="63"/>
                        <a:pt x="850" y="68"/>
                      </a:cubicBezTo>
                      <a:cubicBezTo>
                        <a:pt x="419" y="72"/>
                        <a:pt x="38" y="429"/>
                        <a:pt x="51" y="899"/>
                      </a:cubicBezTo>
                      <a:cubicBezTo>
                        <a:pt x="62" y="1320"/>
                        <a:pt x="400" y="1684"/>
                        <a:pt x="864" y="1683"/>
                      </a:cubicBezTo>
                      <a:cubicBezTo>
                        <a:pt x="1297" y="1681"/>
                        <a:pt x="1668" y="1327"/>
                        <a:pt x="1662" y="8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4" name="Freeform 11">
                  <a:extLst>
                    <a:ext uri="{FF2B5EF4-FFF2-40B4-BE49-F238E27FC236}">
                      <a16:creationId xmlns:a16="http://schemas.microsoft.com/office/drawing/2014/main" id="{780C03FF-A2DB-4723-A8BA-AC8F8052CF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5808" y="2947324"/>
                  <a:ext cx="347334" cy="374545"/>
                </a:xfrm>
                <a:custGeom>
                  <a:avLst/>
                  <a:gdLst>
                    <a:gd name="T0" fmla="*/ 144 w 209"/>
                    <a:gd name="T1" fmla="*/ 123 h 226"/>
                    <a:gd name="T2" fmla="*/ 59 w 209"/>
                    <a:gd name="T3" fmla="*/ 49 h 226"/>
                    <a:gd name="T4" fmla="*/ 49 w 209"/>
                    <a:gd name="T5" fmla="*/ 11 h 226"/>
                    <a:gd name="T6" fmla="*/ 65 w 209"/>
                    <a:gd name="T7" fmla="*/ 3 h 226"/>
                    <a:gd name="T8" fmla="*/ 161 w 209"/>
                    <a:gd name="T9" fmla="*/ 34 h 226"/>
                    <a:gd name="T10" fmla="*/ 196 w 209"/>
                    <a:gd name="T11" fmla="*/ 40 h 226"/>
                    <a:gd name="T12" fmla="*/ 204 w 209"/>
                    <a:gd name="T13" fmla="*/ 60 h 226"/>
                    <a:gd name="T14" fmla="*/ 186 w 209"/>
                    <a:gd name="T15" fmla="*/ 68 h 226"/>
                    <a:gd name="T16" fmla="*/ 95 w 209"/>
                    <a:gd name="T17" fmla="*/ 44 h 226"/>
                    <a:gd name="T18" fmla="*/ 172 w 209"/>
                    <a:gd name="T19" fmla="*/ 111 h 226"/>
                    <a:gd name="T20" fmla="*/ 183 w 209"/>
                    <a:gd name="T21" fmla="*/ 136 h 226"/>
                    <a:gd name="T22" fmla="*/ 161 w 209"/>
                    <a:gd name="T23" fmla="*/ 149 h 226"/>
                    <a:gd name="T24" fmla="*/ 60 w 209"/>
                    <a:gd name="T25" fmla="*/ 170 h 226"/>
                    <a:gd name="T26" fmla="*/ 149 w 209"/>
                    <a:gd name="T27" fmla="*/ 195 h 226"/>
                    <a:gd name="T28" fmla="*/ 161 w 209"/>
                    <a:gd name="T29" fmla="*/ 213 h 226"/>
                    <a:gd name="T30" fmla="*/ 142 w 209"/>
                    <a:gd name="T31" fmla="*/ 224 h 226"/>
                    <a:gd name="T32" fmla="*/ 13 w 209"/>
                    <a:gd name="T33" fmla="*/ 188 h 226"/>
                    <a:gd name="T34" fmla="*/ 3 w 209"/>
                    <a:gd name="T35" fmla="*/ 175 h 226"/>
                    <a:gd name="T36" fmla="*/ 21 w 209"/>
                    <a:gd name="T37" fmla="*/ 148 h 226"/>
                    <a:gd name="T38" fmla="*/ 130 w 209"/>
                    <a:gd name="T39" fmla="*/ 128 h 226"/>
                    <a:gd name="T40" fmla="*/ 144 w 209"/>
                    <a:gd name="T41" fmla="*/ 123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9" h="226">
                      <a:moveTo>
                        <a:pt x="144" y="123"/>
                      </a:moveTo>
                      <a:cubicBezTo>
                        <a:pt x="114" y="96"/>
                        <a:pt x="88" y="71"/>
                        <a:pt x="59" y="49"/>
                      </a:cubicBezTo>
                      <a:cubicBezTo>
                        <a:pt x="45" y="37"/>
                        <a:pt x="44" y="26"/>
                        <a:pt x="49" y="11"/>
                      </a:cubicBezTo>
                      <a:cubicBezTo>
                        <a:pt x="53" y="2"/>
                        <a:pt x="58" y="0"/>
                        <a:pt x="65" y="3"/>
                      </a:cubicBezTo>
                      <a:cubicBezTo>
                        <a:pt x="96" y="14"/>
                        <a:pt x="130" y="19"/>
                        <a:pt x="161" y="34"/>
                      </a:cubicBezTo>
                      <a:cubicBezTo>
                        <a:pt x="171" y="39"/>
                        <a:pt x="184" y="37"/>
                        <a:pt x="196" y="40"/>
                      </a:cubicBezTo>
                      <a:cubicBezTo>
                        <a:pt x="209" y="43"/>
                        <a:pt x="205" y="51"/>
                        <a:pt x="204" y="60"/>
                      </a:cubicBezTo>
                      <a:cubicBezTo>
                        <a:pt x="201" y="70"/>
                        <a:pt x="196" y="72"/>
                        <a:pt x="186" y="68"/>
                      </a:cubicBezTo>
                      <a:cubicBezTo>
                        <a:pt x="157" y="58"/>
                        <a:pt x="125" y="55"/>
                        <a:pt x="95" y="44"/>
                      </a:cubicBezTo>
                      <a:cubicBezTo>
                        <a:pt x="121" y="66"/>
                        <a:pt x="146" y="89"/>
                        <a:pt x="172" y="111"/>
                      </a:cubicBezTo>
                      <a:cubicBezTo>
                        <a:pt x="180" y="118"/>
                        <a:pt x="186" y="125"/>
                        <a:pt x="183" y="136"/>
                      </a:cubicBezTo>
                      <a:cubicBezTo>
                        <a:pt x="179" y="148"/>
                        <a:pt x="170" y="147"/>
                        <a:pt x="161" y="149"/>
                      </a:cubicBezTo>
                      <a:cubicBezTo>
                        <a:pt x="129" y="155"/>
                        <a:pt x="97" y="162"/>
                        <a:pt x="60" y="170"/>
                      </a:cubicBezTo>
                      <a:cubicBezTo>
                        <a:pt x="92" y="179"/>
                        <a:pt x="120" y="188"/>
                        <a:pt x="149" y="195"/>
                      </a:cubicBezTo>
                      <a:cubicBezTo>
                        <a:pt x="161" y="198"/>
                        <a:pt x="163" y="203"/>
                        <a:pt x="161" y="213"/>
                      </a:cubicBezTo>
                      <a:cubicBezTo>
                        <a:pt x="159" y="223"/>
                        <a:pt x="152" y="226"/>
                        <a:pt x="142" y="224"/>
                      </a:cubicBezTo>
                      <a:cubicBezTo>
                        <a:pt x="99" y="212"/>
                        <a:pt x="56" y="200"/>
                        <a:pt x="13" y="188"/>
                      </a:cubicBezTo>
                      <a:cubicBezTo>
                        <a:pt x="7" y="186"/>
                        <a:pt x="0" y="183"/>
                        <a:pt x="3" y="175"/>
                      </a:cubicBezTo>
                      <a:cubicBezTo>
                        <a:pt x="7" y="165"/>
                        <a:pt x="4" y="151"/>
                        <a:pt x="21" y="148"/>
                      </a:cubicBezTo>
                      <a:cubicBezTo>
                        <a:pt x="57" y="142"/>
                        <a:pt x="93" y="135"/>
                        <a:pt x="130" y="128"/>
                      </a:cubicBezTo>
                      <a:cubicBezTo>
                        <a:pt x="134" y="127"/>
                        <a:pt x="137" y="125"/>
                        <a:pt x="144" y="1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5" name="Freeform 12">
                  <a:extLst>
                    <a:ext uri="{FF2B5EF4-FFF2-40B4-BE49-F238E27FC236}">
                      <a16:creationId xmlns:a16="http://schemas.microsoft.com/office/drawing/2014/main" id="{FF1C6C2E-EBD8-452F-803D-BBDC035944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18439" y="4663189"/>
                  <a:ext cx="312121" cy="378546"/>
                </a:xfrm>
                <a:custGeom>
                  <a:avLst/>
                  <a:gdLst>
                    <a:gd name="T0" fmla="*/ 109 w 188"/>
                    <a:gd name="T1" fmla="*/ 212 h 228"/>
                    <a:gd name="T2" fmla="*/ 100 w 188"/>
                    <a:gd name="T3" fmla="*/ 203 h 228"/>
                    <a:gd name="T4" fmla="*/ 120 w 188"/>
                    <a:gd name="T5" fmla="*/ 140 h 228"/>
                    <a:gd name="T6" fmla="*/ 94 w 188"/>
                    <a:gd name="T7" fmla="*/ 158 h 228"/>
                    <a:gd name="T8" fmla="*/ 130 w 188"/>
                    <a:gd name="T9" fmla="*/ 85 h 228"/>
                    <a:gd name="T10" fmla="*/ 64 w 188"/>
                    <a:gd name="T11" fmla="*/ 175 h 228"/>
                    <a:gd name="T12" fmla="*/ 71 w 188"/>
                    <a:gd name="T13" fmla="*/ 210 h 228"/>
                    <a:gd name="T14" fmla="*/ 48 w 188"/>
                    <a:gd name="T15" fmla="*/ 216 h 228"/>
                    <a:gd name="T16" fmla="*/ 39 w 188"/>
                    <a:gd name="T17" fmla="*/ 163 h 228"/>
                    <a:gd name="T18" fmla="*/ 63 w 188"/>
                    <a:gd name="T19" fmla="*/ 121 h 228"/>
                    <a:gd name="T20" fmla="*/ 15 w 188"/>
                    <a:gd name="T21" fmla="*/ 102 h 228"/>
                    <a:gd name="T22" fmla="*/ 26 w 188"/>
                    <a:gd name="T23" fmla="*/ 87 h 228"/>
                    <a:gd name="T24" fmla="*/ 46 w 188"/>
                    <a:gd name="T25" fmla="*/ 105 h 228"/>
                    <a:gd name="T26" fmla="*/ 31 w 188"/>
                    <a:gd name="T27" fmla="*/ 69 h 228"/>
                    <a:gd name="T28" fmla="*/ 40 w 188"/>
                    <a:gd name="T29" fmla="*/ 56 h 228"/>
                    <a:gd name="T30" fmla="*/ 92 w 188"/>
                    <a:gd name="T31" fmla="*/ 2 h 228"/>
                    <a:gd name="T32" fmla="*/ 118 w 188"/>
                    <a:gd name="T33" fmla="*/ 43 h 228"/>
                    <a:gd name="T34" fmla="*/ 166 w 188"/>
                    <a:gd name="T35" fmla="*/ 76 h 228"/>
                    <a:gd name="T36" fmla="*/ 133 w 188"/>
                    <a:gd name="T37" fmla="*/ 106 h 228"/>
                    <a:gd name="T38" fmla="*/ 157 w 188"/>
                    <a:gd name="T39" fmla="*/ 132 h 228"/>
                    <a:gd name="T40" fmla="*/ 188 w 188"/>
                    <a:gd name="T41" fmla="*/ 134 h 228"/>
                    <a:gd name="T42" fmla="*/ 157 w 188"/>
                    <a:gd name="T43" fmla="*/ 147 h 228"/>
                    <a:gd name="T44" fmla="*/ 153 w 188"/>
                    <a:gd name="T45" fmla="*/ 205 h 228"/>
                    <a:gd name="T46" fmla="*/ 119 w 188"/>
                    <a:gd name="T47" fmla="*/ 206 h 228"/>
                    <a:gd name="T48" fmla="*/ 138 w 188"/>
                    <a:gd name="T49" fmla="*/ 170 h 228"/>
                    <a:gd name="T50" fmla="*/ 109 w 188"/>
                    <a:gd name="T51" fmla="*/ 72 h 228"/>
                    <a:gd name="T52" fmla="*/ 93 w 188"/>
                    <a:gd name="T53" fmla="*/ 72 h 228"/>
                    <a:gd name="T54" fmla="*/ 109 w 188"/>
                    <a:gd name="T55" fmla="*/ 72 h 228"/>
                    <a:gd name="T56" fmla="*/ 73 w 188"/>
                    <a:gd name="T57" fmla="*/ 85 h 228"/>
                    <a:gd name="T58" fmla="*/ 78 w 188"/>
                    <a:gd name="T59" fmla="*/ 113 h 228"/>
                    <a:gd name="T60" fmla="*/ 68 w 188"/>
                    <a:gd name="T61" fmla="*/ 38 h 228"/>
                    <a:gd name="T62" fmla="*/ 87 w 188"/>
                    <a:gd name="T63" fmla="*/ 21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88" h="228">
                      <a:moveTo>
                        <a:pt x="120" y="206"/>
                      </a:moveTo>
                      <a:cubicBezTo>
                        <a:pt x="116" y="208"/>
                        <a:pt x="113" y="210"/>
                        <a:pt x="109" y="212"/>
                      </a:cubicBezTo>
                      <a:cubicBezTo>
                        <a:pt x="107" y="213"/>
                        <a:pt x="103" y="216"/>
                        <a:pt x="101" y="213"/>
                      </a:cubicBezTo>
                      <a:cubicBezTo>
                        <a:pt x="99" y="210"/>
                        <a:pt x="100" y="206"/>
                        <a:pt x="100" y="203"/>
                      </a:cubicBezTo>
                      <a:cubicBezTo>
                        <a:pt x="104" y="191"/>
                        <a:pt x="113" y="183"/>
                        <a:pt x="120" y="174"/>
                      </a:cubicBezTo>
                      <a:cubicBezTo>
                        <a:pt x="131" y="158"/>
                        <a:pt x="132" y="158"/>
                        <a:pt x="120" y="140"/>
                      </a:cubicBezTo>
                      <a:cubicBezTo>
                        <a:pt x="115" y="140"/>
                        <a:pt x="116" y="145"/>
                        <a:pt x="115" y="147"/>
                      </a:cubicBezTo>
                      <a:cubicBezTo>
                        <a:pt x="110" y="155"/>
                        <a:pt x="102" y="163"/>
                        <a:pt x="94" y="158"/>
                      </a:cubicBezTo>
                      <a:cubicBezTo>
                        <a:pt x="86" y="151"/>
                        <a:pt x="96" y="143"/>
                        <a:pt x="101" y="139"/>
                      </a:cubicBezTo>
                      <a:cubicBezTo>
                        <a:pt x="116" y="125"/>
                        <a:pt x="125" y="107"/>
                        <a:pt x="130" y="85"/>
                      </a:cubicBezTo>
                      <a:cubicBezTo>
                        <a:pt x="118" y="92"/>
                        <a:pt x="107" y="102"/>
                        <a:pt x="102" y="111"/>
                      </a:cubicBezTo>
                      <a:cubicBezTo>
                        <a:pt x="89" y="132"/>
                        <a:pt x="73" y="151"/>
                        <a:pt x="64" y="175"/>
                      </a:cubicBezTo>
                      <a:cubicBezTo>
                        <a:pt x="61" y="182"/>
                        <a:pt x="64" y="186"/>
                        <a:pt x="65" y="191"/>
                      </a:cubicBezTo>
                      <a:cubicBezTo>
                        <a:pt x="67" y="198"/>
                        <a:pt x="71" y="203"/>
                        <a:pt x="71" y="210"/>
                      </a:cubicBezTo>
                      <a:cubicBezTo>
                        <a:pt x="71" y="218"/>
                        <a:pt x="68" y="224"/>
                        <a:pt x="61" y="226"/>
                      </a:cubicBezTo>
                      <a:cubicBezTo>
                        <a:pt x="54" y="228"/>
                        <a:pt x="50" y="224"/>
                        <a:pt x="48" y="216"/>
                      </a:cubicBezTo>
                      <a:cubicBezTo>
                        <a:pt x="43" y="202"/>
                        <a:pt x="37" y="189"/>
                        <a:pt x="30" y="175"/>
                      </a:cubicBezTo>
                      <a:cubicBezTo>
                        <a:pt x="25" y="165"/>
                        <a:pt x="34" y="162"/>
                        <a:pt x="39" y="163"/>
                      </a:cubicBezTo>
                      <a:cubicBezTo>
                        <a:pt x="49" y="165"/>
                        <a:pt x="56" y="168"/>
                        <a:pt x="62" y="156"/>
                      </a:cubicBezTo>
                      <a:cubicBezTo>
                        <a:pt x="67" y="144"/>
                        <a:pt x="73" y="133"/>
                        <a:pt x="63" y="121"/>
                      </a:cubicBezTo>
                      <a:cubicBezTo>
                        <a:pt x="55" y="134"/>
                        <a:pt x="46" y="134"/>
                        <a:pt x="36" y="124"/>
                      </a:cubicBezTo>
                      <a:cubicBezTo>
                        <a:pt x="29" y="117"/>
                        <a:pt x="21" y="110"/>
                        <a:pt x="15" y="102"/>
                      </a:cubicBezTo>
                      <a:cubicBezTo>
                        <a:pt x="12" y="98"/>
                        <a:pt x="0" y="99"/>
                        <a:pt x="6" y="90"/>
                      </a:cubicBezTo>
                      <a:cubicBezTo>
                        <a:pt x="10" y="85"/>
                        <a:pt x="18" y="81"/>
                        <a:pt x="26" y="87"/>
                      </a:cubicBezTo>
                      <a:cubicBezTo>
                        <a:pt x="30" y="90"/>
                        <a:pt x="35" y="92"/>
                        <a:pt x="39" y="95"/>
                      </a:cubicBezTo>
                      <a:cubicBezTo>
                        <a:pt x="41" y="98"/>
                        <a:pt x="44" y="102"/>
                        <a:pt x="46" y="105"/>
                      </a:cubicBezTo>
                      <a:cubicBezTo>
                        <a:pt x="50" y="99"/>
                        <a:pt x="48" y="95"/>
                        <a:pt x="43" y="92"/>
                      </a:cubicBezTo>
                      <a:cubicBezTo>
                        <a:pt x="39" y="84"/>
                        <a:pt x="34" y="77"/>
                        <a:pt x="31" y="69"/>
                      </a:cubicBezTo>
                      <a:cubicBezTo>
                        <a:pt x="29" y="65"/>
                        <a:pt x="22" y="62"/>
                        <a:pt x="26" y="57"/>
                      </a:cubicBezTo>
                      <a:cubicBezTo>
                        <a:pt x="29" y="53"/>
                        <a:pt x="34" y="53"/>
                        <a:pt x="40" y="56"/>
                      </a:cubicBezTo>
                      <a:cubicBezTo>
                        <a:pt x="56" y="64"/>
                        <a:pt x="56" y="54"/>
                        <a:pt x="55" y="43"/>
                      </a:cubicBezTo>
                      <a:cubicBezTo>
                        <a:pt x="53" y="29"/>
                        <a:pt x="79" y="0"/>
                        <a:pt x="92" y="2"/>
                      </a:cubicBezTo>
                      <a:cubicBezTo>
                        <a:pt x="99" y="4"/>
                        <a:pt x="104" y="11"/>
                        <a:pt x="107" y="17"/>
                      </a:cubicBezTo>
                      <a:cubicBezTo>
                        <a:pt x="111" y="25"/>
                        <a:pt x="114" y="34"/>
                        <a:pt x="118" y="43"/>
                      </a:cubicBezTo>
                      <a:cubicBezTo>
                        <a:pt x="123" y="54"/>
                        <a:pt x="129" y="65"/>
                        <a:pt x="146" y="63"/>
                      </a:cubicBezTo>
                      <a:cubicBezTo>
                        <a:pt x="154" y="62"/>
                        <a:pt x="164" y="67"/>
                        <a:pt x="166" y="76"/>
                      </a:cubicBezTo>
                      <a:cubicBezTo>
                        <a:pt x="168" y="87"/>
                        <a:pt x="156" y="90"/>
                        <a:pt x="148" y="91"/>
                      </a:cubicBezTo>
                      <a:cubicBezTo>
                        <a:pt x="139" y="92"/>
                        <a:pt x="132" y="99"/>
                        <a:pt x="133" y="106"/>
                      </a:cubicBezTo>
                      <a:cubicBezTo>
                        <a:pt x="134" y="116"/>
                        <a:pt x="138" y="127"/>
                        <a:pt x="144" y="136"/>
                      </a:cubicBezTo>
                      <a:cubicBezTo>
                        <a:pt x="148" y="142"/>
                        <a:pt x="153" y="135"/>
                        <a:pt x="157" y="132"/>
                      </a:cubicBezTo>
                      <a:cubicBezTo>
                        <a:pt x="163" y="125"/>
                        <a:pt x="169" y="121"/>
                        <a:pt x="178" y="124"/>
                      </a:cubicBezTo>
                      <a:cubicBezTo>
                        <a:pt x="183" y="125"/>
                        <a:pt x="188" y="128"/>
                        <a:pt x="188" y="134"/>
                      </a:cubicBezTo>
                      <a:cubicBezTo>
                        <a:pt x="188" y="140"/>
                        <a:pt x="183" y="141"/>
                        <a:pt x="178" y="142"/>
                      </a:cubicBezTo>
                      <a:cubicBezTo>
                        <a:pt x="171" y="143"/>
                        <a:pt x="164" y="146"/>
                        <a:pt x="157" y="147"/>
                      </a:cubicBezTo>
                      <a:cubicBezTo>
                        <a:pt x="157" y="156"/>
                        <a:pt x="165" y="157"/>
                        <a:pt x="169" y="162"/>
                      </a:cubicBezTo>
                      <a:cubicBezTo>
                        <a:pt x="183" y="181"/>
                        <a:pt x="175" y="202"/>
                        <a:pt x="153" y="205"/>
                      </a:cubicBezTo>
                      <a:cubicBezTo>
                        <a:pt x="144" y="206"/>
                        <a:pt x="136" y="207"/>
                        <a:pt x="128" y="212"/>
                      </a:cubicBezTo>
                      <a:cubicBezTo>
                        <a:pt x="121" y="216"/>
                        <a:pt x="121" y="210"/>
                        <a:pt x="119" y="206"/>
                      </a:cubicBezTo>
                      <a:cubicBezTo>
                        <a:pt x="125" y="203"/>
                        <a:pt x="129" y="200"/>
                        <a:pt x="135" y="197"/>
                      </a:cubicBezTo>
                      <a:cubicBezTo>
                        <a:pt x="150" y="190"/>
                        <a:pt x="149" y="181"/>
                        <a:pt x="138" y="170"/>
                      </a:cubicBezTo>
                      <a:cubicBezTo>
                        <a:pt x="131" y="183"/>
                        <a:pt x="126" y="194"/>
                        <a:pt x="120" y="206"/>
                      </a:cubicBezTo>
                      <a:close/>
                      <a:moveTo>
                        <a:pt x="109" y="72"/>
                      </a:moveTo>
                      <a:cubicBezTo>
                        <a:pt x="108" y="68"/>
                        <a:pt x="108" y="60"/>
                        <a:pt x="103" y="60"/>
                      </a:cubicBezTo>
                      <a:cubicBezTo>
                        <a:pt x="98" y="60"/>
                        <a:pt x="92" y="65"/>
                        <a:pt x="93" y="72"/>
                      </a:cubicBezTo>
                      <a:cubicBezTo>
                        <a:pt x="93" y="79"/>
                        <a:pt x="97" y="82"/>
                        <a:pt x="103" y="81"/>
                      </a:cubicBezTo>
                      <a:cubicBezTo>
                        <a:pt x="108" y="81"/>
                        <a:pt x="111" y="78"/>
                        <a:pt x="109" y="72"/>
                      </a:cubicBezTo>
                      <a:close/>
                      <a:moveTo>
                        <a:pt x="78" y="113"/>
                      </a:moveTo>
                      <a:cubicBezTo>
                        <a:pt x="82" y="100"/>
                        <a:pt x="80" y="92"/>
                        <a:pt x="73" y="85"/>
                      </a:cubicBezTo>
                      <a:cubicBezTo>
                        <a:pt x="70" y="82"/>
                        <a:pt x="66" y="85"/>
                        <a:pt x="65" y="88"/>
                      </a:cubicBezTo>
                      <a:cubicBezTo>
                        <a:pt x="61" y="99"/>
                        <a:pt x="71" y="103"/>
                        <a:pt x="78" y="113"/>
                      </a:cubicBezTo>
                      <a:close/>
                      <a:moveTo>
                        <a:pt x="85" y="16"/>
                      </a:moveTo>
                      <a:cubicBezTo>
                        <a:pt x="79" y="24"/>
                        <a:pt x="65" y="24"/>
                        <a:pt x="68" y="38"/>
                      </a:cubicBezTo>
                      <a:cubicBezTo>
                        <a:pt x="68" y="39"/>
                        <a:pt x="71" y="41"/>
                        <a:pt x="72" y="41"/>
                      </a:cubicBezTo>
                      <a:cubicBezTo>
                        <a:pt x="80" y="36"/>
                        <a:pt x="85" y="30"/>
                        <a:pt x="87" y="21"/>
                      </a:cubicBezTo>
                      <a:cubicBezTo>
                        <a:pt x="88" y="20"/>
                        <a:pt x="87" y="20"/>
                        <a:pt x="8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6" name="Freeform 13">
                  <a:extLst>
                    <a:ext uri="{FF2B5EF4-FFF2-40B4-BE49-F238E27FC236}">
                      <a16:creationId xmlns:a16="http://schemas.microsoft.com/office/drawing/2014/main" id="{6F0D0134-8615-4323-B76C-0438C3B8F4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76165" y="4915286"/>
                  <a:ext cx="314523" cy="328927"/>
                </a:xfrm>
                <a:custGeom>
                  <a:avLst/>
                  <a:gdLst>
                    <a:gd name="T0" fmla="*/ 76 w 189"/>
                    <a:gd name="T1" fmla="*/ 131 h 198"/>
                    <a:gd name="T2" fmla="*/ 90 w 189"/>
                    <a:gd name="T3" fmla="*/ 103 h 198"/>
                    <a:gd name="T4" fmla="*/ 41 w 189"/>
                    <a:gd name="T5" fmla="*/ 101 h 198"/>
                    <a:gd name="T6" fmla="*/ 27 w 189"/>
                    <a:gd name="T7" fmla="*/ 111 h 198"/>
                    <a:gd name="T8" fmla="*/ 10 w 189"/>
                    <a:gd name="T9" fmla="*/ 124 h 198"/>
                    <a:gd name="T10" fmla="*/ 4 w 189"/>
                    <a:gd name="T11" fmla="*/ 103 h 198"/>
                    <a:gd name="T12" fmla="*/ 49 w 189"/>
                    <a:gd name="T13" fmla="*/ 26 h 198"/>
                    <a:gd name="T14" fmla="*/ 59 w 189"/>
                    <a:gd name="T15" fmla="*/ 23 h 198"/>
                    <a:gd name="T16" fmla="*/ 60 w 189"/>
                    <a:gd name="T17" fmla="*/ 39 h 198"/>
                    <a:gd name="T18" fmla="*/ 43 w 189"/>
                    <a:gd name="T19" fmla="*/ 78 h 198"/>
                    <a:gd name="T20" fmla="*/ 42 w 189"/>
                    <a:gd name="T21" fmla="*/ 82 h 198"/>
                    <a:gd name="T22" fmla="*/ 62 w 189"/>
                    <a:gd name="T23" fmla="*/ 88 h 198"/>
                    <a:gd name="T24" fmla="*/ 84 w 189"/>
                    <a:gd name="T25" fmla="*/ 87 h 198"/>
                    <a:gd name="T26" fmla="*/ 86 w 189"/>
                    <a:gd name="T27" fmla="*/ 80 h 198"/>
                    <a:gd name="T28" fmla="*/ 81 w 189"/>
                    <a:gd name="T29" fmla="*/ 76 h 198"/>
                    <a:gd name="T30" fmla="*/ 73 w 189"/>
                    <a:gd name="T31" fmla="*/ 67 h 198"/>
                    <a:gd name="T32" fmla="*/ 69 w 189"/>
                    <a:gd name="T33" fmla="*/ 46 h 198"/>
                    <a:gd name="T34" fmla="*/ 73 w 189"/>
                    <a:gd name="T35" fmla="*/ 37 h 198"/>
                    <a:gd name="T36" fmla="*/ 105 w 189"/>
                    <a:gd name="T37" fmla="*/ 15 h 198"/>
                    <a:gd name="T38" fmla="*/ 79 w 189"/>
                    <a:gd name="T39" fmla="*/ 13 h 198"/>
                    <a:gd name="T40" fmla="*/ 117 w 189"/>
                    <a:gd name="T41" fmla="*/ 4 h 198"/>
                    <a:gd name="T42" fmla="*/ 158 w 189"/>
                    <a:gd name="T43" fmla="*/ 11 h 198"/>
                    <a:gd name="T44" fmla="*/ 182 w 189"/>
                    <a:gd name="T45" fmla="*/ 64 h 198"/>
                    <a:gd name="T46" fmla="*/ 148 w 189"/>
                    <a:gd name="T47" fmla="*/ 170 h 198"/>
                    <a:gd name="T48" fmla="*/ 141 w 189"/>
                    <a:gd name="T49" fmla="*/ 183 h 198"/>
                    <a:gd name="T50" fmla="*/ 121 w 189"/>
                    <a:gd name="T51" fmla="*/ 198 h 198"/>
                    <a:gd name="T52" fmla="*/ 111 w 189"/>
                    <a:gd name="T53" fmla="*/ 182 h 198"/>
                    <a:gd name="T54" fmla="*/ 54 w 189"/>
                    <a:gd name="T55" fmla="*/ 145 h 198"/>
                    <a:gd name="T56" fmla="*/ 36 w 189"/>
                    <a:gd name="T57" fmla="*/ 139 h 198"/>
                    <a:gd name="T58" fmla="*/ 44 w 189"/>
                    <a:gd name="T59" fmla="*/ 120 h 198"/>
                    <a:gd name="T60" fmla="*/ 62 w 189"/>
                    <a:gd name="T61" fmla="*/ 125 h 198"/>
                    <a:gd name="T62" fmla="*/ 76 w 189"/>
                    <a:gd name="T63" fmla="*/ 131 h 198"/>
                    <a:gd name="T64" fmla="*/ 120 w 189"/>
                    <a:gd name="T65" fmla="*/ 156 h 198"/>
                    <a:gd name="T66" fmla="*/ 158 w 189"/>
                    <a:gd name="T67" fmla="*/ 62 h 198"/>
                    <a:gd name="T68" fmla="*/ 124 w 189"/>
                    <a:gd name="T69" fmla="*/ 18 h 198"/>
                    <a:gd name="T70" fmla="*/ 112 w 189"/>
                    <a:gd name="T71" fmla="*/ 30 h 198"/>
                    <a:gd name="T72" fmla="*/ 107 w 189"/>
                    <a:gd name="T73" fmla="*/ 65 h 198"/>
                    <a:gd name="T74" fmla="*/ 109 w 189"/>
                    <a:gd name="T75" fmla="*/ 76 h 198"/>
                    <a:gd name="T76" fmla="*/ 121 w 189"/>
                    <a:gd name="T77" fmla="*/ 71 h 198"/>
                    <a:gd name="T78" fmla="*/ 123 w 189"/>
                    <a:gd name="T79" fmla="*/ 34 h 198"/>
                    <a:gd name="T80" fmla="*/ 146 w 189"/>
                    <a:gd name="T81" fmla="*/ 61 h 198"/>
                    <a:gd name="T82" fmla="*/ 108 w 189"/>
                    <a:gd name="T83" fmla="*/ 116 h 198"/>
                    <a:gd name="T84" fmla="*/ 106 w 189"/>
                    <a:gd name="T85" fmla="*/ 138 h 198"/>
                    <a:gd name="T86" fmla="*/ 120 w 189"/>
                    <a:gd name="T87" fmla="*/ 156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89" h="198">
                      <a:moveTo>
                        <a:pt x="76" y="131"/>
                      </a:moveTo>
                      <a:cubicBezTo>
                        <a:pt x="73" y="119"/>
                        <a:pt x="76" y="110"/>
                        <a:pt x="90" y="103"/>
                      </a:cubicBezTo>
                      <a:cubicBezTo>
                        <a:pt x="71" y="103"/>
                        <a:pt x="56" y="106"/>
                        <a:pt x="41" y="101"/>
                      </a:cubicBezTo>
                      <a:cubicBezTo>
                        <a:pt x="33" y="99"/>
                        <a:pt x="29" y="105"/>
                        <a:pt x="27" y="111"/>
                      </a:cubicBezTo>
                      <a:cubicBezTo>
                        <a:pt x="24" y="119"/>
                        <a:pt x="18" y="127"/>
                        <a:pt x="10" y="124"/>
                      </a:cubicBezTo>
                      <a:cubicBezTo>
                        <a:pt x="0" y="121"/>
                        <a:pt x="1" y="110"/>
                        <a:pt x="4" y="103"/>
                      </a:cubicBezTo>
                      <a:cubicBezTo>
                        <a:pt x="17" y="76"/>
                        <a:pt x="29" y="49"/>
                        <a:pt x="49" y="26"/>
                      </a:cubicBezTo>
                      <a:cubicBezTo>
                        <a:pt x="51" y="23"/>
                        <a:pt x="55" y="20"/>
                        <a:pt x="59" y="23"/>
                      </a:cubicBezTo>
                      <a:cubicBezTo>
                        <a:pt x="64" y="27"/>
                        <a:pt x="63" y="34"/>
                        <a:pt x="60" y="39"/>
                      </a:cubicBezTo>
                      <a:cubicBezTo>
                        <a:pt x="53" y="52"/>
                        <a:pt x="48" y="65"/>
                        <a:pt x="43" y="78"/>
                      </a:cubicBezTo>
                      <a:cubicBezTo>
                        <a:pt x="42" y="79"/>
                        <a:pt x="42" y="81"/>
                        <a:pt x="42" y="82"/>
                      </a:cubicBezTo>
                      <a:cubicBezTo>
                        <a:pt x="48" y="85"/>
                        <a:pt x="60" y="70"/>
                        <a:pt x="62" y="88"/>
                      </a:cubicBezTo>
                      <a:cubicBezTo>
                        <a:pt x="62" y="90"/>
                        <a:pt x="77" y="92"/>
                        <a:pt x="84" y="87"/>
                      </a:cubicBezTo>
                      <a:cubicBezTo>
                        <a:pt x="85" y="85"/>
                        <a:pt x="86" y="82"/>
                        <a:pt x="86" y="80"/>
                      </a:cubicBezTo>
                      <a:cubicBezTo>
                        <a:pt x="87" y="77"/>
                        <a:pt x="85" y="76"/>
                        <a:pt x="81" y="76"/>
                      </a:cubicBezTo>
                      <a:cubicBezTo>
                        <a:pt x="73" y="75"/>
                        <a:pt x="75" y="74"/>
                        <a:pt x="73" y="67"/>
                      </a:cubicBezTo>
                      <a:cubicBezTo>
                        <a:pt x="71" y="60"/>
                        <a:pt x="72" y="53"/>
                        <a:pt x="69" y="46"/>
                      </a:cubicBezTo>
                      <a:cubicBezTo>
                        <a:pt x="68" y="42"/>
                        <a:pt x="68" y="36"/>
                        <a:pt x="73" y="37"/>
                      </a:cubicBezTo>
                      <a:cubicBezTo>
                        <a:pt x="92" y="41"/>
                        <a:pt x="94" y="22"/>
                        <a:pt x="105" y="15"/>
                      </a:cubicBezTo>
                      <a:cubicBezTo>
                        <a:pt x="97" y="14"/>
                        <a:pt x="89" y="14"/>
                        <a:pt x="79" y="13"/>
                      </a:cubicBezTo>
                      <a:cubicBezTo>
                        <a:pt x="91" y="0"/>
                        <a:pt x="105" y="3"/>
                        <a:pt x="117" y="4"/>
                      </a:cubicBezTo>
                      <a:cubicBezTo>
                        <a:pt x="131" y="5"/>
                        <a:pt x="144" y="10"/>
                        <a:pt x="158" y="11"/>
                      </a:cubicBezTo>
                      <a:cubicBezTo>
                        <a:pt x="179" y="12"/>
                        <a:pt x="189" y="37"/>
                        <a:pt x="182" y="64"/>
                      </a:cubicBezTo>
                      <a:cubicBezTo>
                        <a:pt x="174" y="101"/>
                        <a:pt x="158" y="134"/>
                        <a:pt x="148" y="170"/>
                      </a:cubicBezTo>
                      <a:cubicBezTo>
                        <a:pt x="147" y="175"/>
                        <a:pt x="144" y="179"/>
                        <a:pt x="141" y="183"/>
                      </a:cubicBezTo>
                      <a:cubicBezTo>
                        <a:pt x="136" y="190"/>
                        <a:pt x="131" y="198"/>
                        <a:pt x="121" y="198"/>
                      </a:cubicBezTo>
                      <a:cubicBezTo>
                        <a:pt x="111" y="198"/>
                        <a:pt x="111" y="184"/>
                        <a:pt x="111" y="182"/>
                      </a:cubicBezTo>
                      <a:cubicBezTo>
                        <a:pt x="107" y="145"/>
                        <a:pt x="78" y="149"/>
                        <a:pt x="54" y="145"/>
                      </a:cubicBezTo>
                      <a:cubicBezTo>
                        <a:pt x="47" y="144"/>
                        <a:pt x="39" y="148"/>
                        <a:pt x="36" y="139"/>
                      </a:cubicBezTo>
                      <a:cubicBezTo>
                        <a:pt x="34" y="131"/>
                        <a:pt x="37" y="123"/>
                        <a:pt x="44" y="120"/>
                      </a:cubicBezTo>
                      <a:cubicBezTo>
                        <a:pt x="50" y="117"/>
                        <a:pt x="58" y="113"/>
                        <a:pt x="62" y="125"/>
                      </a:cubicBezTo>
                      <a:cubicBezTo>
                        <a:pt x="63" y="128"/>
                        <a:pt x="70" y="128"/>
                        <a:pt x="76" y="131"/>
                      </a:cubicBezTo>
                      <a:close/>
                      <a:moveTo>
                        <a:pt x="120" y="156"/>
                      </a:moveTo>
                      <a:cubicBezTo>
                        <a:pt x="137" y="124"/>
                        <a:pt x="150" y="94"/>
                        <a:pt x="158" y="62"/>
                      </a:cubicBezTo>
                      <a:cubicBezTo>
                        <a:pt x="166" y="31"/>
                        <a:pt x="155" y="18"/>
                        <a:pt x="124" y="18"/>
                      </a:cubicBezTo>
                      <a:cubicBezTo>
                        <a:pt x="114" y="18"/>
                        <a:pt x="110" y="21"/>
                        <a:pt x="112" y="30"/>
                      </a:cubicBezTo>
                      <a:cubicBezTo>
                        <a:pt x="116" y="43"/>
                        <a:pt x="112" y="54"/>
                        <a:pt x="107" y="65"/>
                      </a:cubicBezTo>
                      <a:cubicBezTo>
                        <a:pt x="105" y="70"/>
                        <a:pt x="104" y="73"/>
                        <a:pt x="109" y="76"/>
                      </a:cubicBezTo>
                      <a:cubicBezTo>
                        <a:pt x="115" y="80"/>
                        <a:pt x="117" y="75"/>
                        <a:pt x="121" y="71"/>
                      </a:cubicBezTo>
                      <a:cubicBezTo>
                        <a:pt x="134" y="60"/>
                        <a:pt x="130" y="47"/>
                        <a:pt x="123" y="34"/>
                      </a:cubicBezTo>
                      <a:cubicBezTo>
                        <a:pt x="143" y="35"/>
                        <a:pt x="155" y="49"/>
                        <a:pt x="146" y="61"/>
                      </a:cubicBezTo>
                      <a:cubicBezTo>
                        <a:pt x="132" y="78"/>
                        <a:pt x="134" y="107"/>
                        <a:pt x="108" y="116"/>
                      </a:cubicBezTo>
                      <a:cubicBezTo>
                        <a:pt x="102" y="118"/>
                        <a:pt x="101" y="130"/>
                        <a:pt x="106" y="138"/>
                      </a:cubicBezTo>
                      <a:cubicBezTo>
                        <a:pt x="110" y="143"/>
                        <a:pt x="115" y="148"/>
                        <a:pt x="120" y="1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" name="Freeform 14">
                  <a:extLst>
                    <a:ext uri="{FF2B5EF4-FFF2-40B4-BE49-F238E27FC236}">
                      <a16:creationId xmlns:a16="http://schemas.microsoft.com/office/drawing/2014/main" id="{05D28592-0CE1-4A7C-8E91-BE87280C32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3881" y="2527162"/>
                  <a:ext cx="353737" cy="336930"/>
                </a:xfrm>
                <a:custGeom>
                  <a:avLst/>
                  <a:gdLst>
                    <a:gd name="T0" fmla="*/ 149 w 213"/>
                    <a:gd name="T1" fmla="*/ 81 h 203"/>
                    <a:gd name="T2" fmla="*/ 74 w 213"/>
                    <a:gd name="T3" fmla="*/ 31 h 203"/>
                    <a:gd name="T4" fmla="*/ 71 w 213"/>
                    <a:gd name="T5" fmla="*/ 10 h 203"/>
                    <a:gd name="T6" fmla="*/ 89 w 213"/>
                    <a:gd name="T7" fmla="*/ 7 h 203"/>
                    <a:gd name="T8" fmla="*/ 196 w 213"/>
                    <a:gd name="T9" fmla="*/ 75 h 203"/>
                    <a:gd name="T10" fmla="*/ 208 w 213"/>
                    <a:gd name="T11" fmla="*/ 93 h 203"/>
                    <a:gd name="T12" fmla="*/ 186 w 213"/>
                    <a:gd name="T13" fmla="*/ 109 h 203"/>
                    <a:gd name="T14" fmla="*/ 83 w 213"/>
                    <a:gd name="T15" fmla="*/ 117 h 203"/>
                    <a:gd name="T16" fmla="*/ 61 w 213"/>
                    <a:gd name="T17" fmla="*/ 121 h 203"/>
                    <a:gd name="T18" fmla="*/ 141 w 213"/>
                    <a:gd name="T19" fmla="*/ 172 h 203"/>
                    <a:gd name="T20" fmla="*/ 146 w 213"/>
                    <a:gd name="T21" fmla="*/ 192 h 203"/>
                    <a:gd name="T22" fmla="*/ 126 w 213"/>
                    <a:gd name="T23" fmla="*/ 196 h 203"/>
                    <a:gd name="T24" fmla="*/ 17 w 213"/>
                    <a:gd name="T25" fmla="*/ 127 h 203"/>
                    <a:gd name="T26" fmla="*/ 7 w 213"/>
                    <a:gd name="T27" fmla="*/ 113 h 203"/>
                    <a:gd name="T28" fmla="*/ 28 w 213"/>
                    <a:gd name="T29" fmla="*/ 93 h 203"/>
                    <a:gd name="T30" fmla="*/ 147 w 213"/>
                    <a:gd name="T31" fmla="*/ 83 h 203"/>
                    <a:gd name="T32" fmla="*/ 149 w 213"/>
                    <a:gd name="T33" fmla="*/ 81 h 203"/>
                    <a:gd name="T34" fmla="*/ 150 w 213"/>
                    <a:gd name="T35" fmla="*/ 84 h 203"/>
                    <a:gd name="T36" fmla="*/ 152 w 213"/>
                    <a:gd name="T37" fmla="*/ 83 h 203"/>
                    <a:gd name="T38" fmla="*/ 149 w 213"/>
                    <a:gd name="T39" fmla="*/ 81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" h="203">
                      <a:moveTo>
                        <a:pt x="149" y="81"/>
                      </a:moveTo>
                      <a:cubicBezTo>
                        <a:pt x="127" y="60"/>
                        <a:pt x="99" y="48"/>
                        <a:pt x="74" y="31"/>
                      </a:cubicBezTo>
                      <a:cubicBezTo>
                        <a:pt x="63" y="23"/>
                        <a:pt x="66" y="18"/>
                        <a:pt x="71" y="10"/>
                      </a:cubicBezTo>
                      <a:cubicBezTo>
                        <a:pt x="76" y="0"/>
                        <a:pt x="81" y="1"/>
                        <a:pt x="89" y="7"/>
                      </a:cubicBezTo>
                      <a:cubicBezTo>
                        <a:pt x="125" y="30"/>
                        <a:pt x="161" y="53"/>
                        <a:pt x="196" y="75"/>
                      </a:cubicBezTo>
                      <a:cubicBezTo>
                        <a:pt x="203" y="79"/>
                        <a:pt x="213" y="82"/>
                        <a:pt x="208" y="93"/>
                      </a:cubicBezTo>
                      <a:cubicBezTo>
                        <a:pt x="204" y="101"/>
                        <a:pt x="199" y="109"/>
                        <a:pt x="186" y="109"/>
                      </a:cubicBezTo>
                      <a:cubicBezTo>
                        <a:pt x="152" y="111"/>
                        <a:pt x="118" y="114"/>
                        <a:pt x="83" y="117"/>
                      </a:cubicBezTo>
                      <a:cubicBezTo>
                        <a:pt x="77" y="117"/>
                        <a:pt x="71" y="119"/>
                        <a:pt x="61" y="121"/>
                      </a:cubicBezTo>
                      <a:cubicBezTo>
                        <a:pt x="89" y="139"/>
                        <a:pt x="114" y="156"/>
                        <a:pt x="141" y="172"/>
                      </a:cubicBezTo>
                      <a:cubicBezTo>
                        <a:pt x="150" y="178"/>
                        <a:pt x="153" y="182"/>
                        <a:pt x="146" y="192"/>
                      </a:cubicBezTo>
                      <a:cubicBezTo>
                        <a:pt x="140" y="201"/>
                        <a:pt x="135" y="203"/>
                        <a:pt x="126" y="196"/>
                      </a:cubicBezTo>
                      <a:cubicBezTo>
                        <a:pt x="90" y="173"/>
                        <a:pt x="53" y="151"/>
                        <a:pt x="17" y="127"/>
                      </a:cubicBezTo>
                      <a:cubicBezTo>
                        <a:pt x="12" y="124"/>
                        <a:pt x="0" y="123"/>
                        <a:pt x="7" y="113"/>
                      </a:cubicBezTo>
                      <a:cubicBezTo>
                        <a:pt x="12" y="105"/>
                        <a:pt x="13" y="94"/>
                        <a:pt x="28" y="93"/>
                      </a:cubicBezTo>
                      <a:cubicBezTo>
                        <a:pt x="67" y="91"/>
                        <a:pt x="107" y="87"/>
                        <a:pt x="147" y="83"/>
                      </a:cubicBezTo>
                      <a:cubicBezTo>
                        <a:pt x="148" y="83"/>
                        <a:pt x="148" y="82"/>
                        <a:pt x="149" y="81"/>
                      </a:cubicBezTo>
                      <a:cubicBezTo>
                        <a:pt x="148" y="82"/>
                        <a:pt x="148" y="83"/>
                        <a:pt x="150" y="84"/>
                      </a:cubicBezTo>
                      <a:cubicBezTo>
                        <a:pt x="150" y="84"/>
                        <a:pt x="151" y="83"/>
                        <a:pt x="152" y="83"/>
                      </a:cubicBezTo>
                      <a:cubicBezTo>
                        <a:pt x="151" y="83"/>
                        <a:pt x="150" y="82"/>
                        <a:pt x="149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" name="Freeform 15">
                  <a:extLst>
                    <a:ext uri="{FF2B5EF4-FFF2-40B4-BE49-F238E27FC236}">
                      <a16:creationId xmlns:a16="http://schemas.microsoft.com/office/drawing/2014/main" id="{7D9830FD-AAE1-4C0F-B3F5-AF0121A5F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549957"/>
                  <a:ext cx="279309" cy="261701"/>
                </a:xfrm>
                <a:custGeom>
                  <a:avLst/>
                  <a:gdLst>
                    <a:gd name="T0" fmla="*/ 118 w 168"/>
                    <a:gd name="T1" fmla="*/ 42 h 158"/>
                    <a:gd name="T2" fmla="*/ 21 w 168"/>
                    <a:gd name="T3" fmla="*/ 34 h 158"/>
                    <a:gd name="T4" fmla="*/ 7 w 168"/>
                    <a:gd name="T5" fmla="*/ 23 h 158"/>
                    <a:gd name="T6" fmla="*/ 24 w 168"/>
                    <a:gd name="T7" fmla="*/ 5 h 158"/>
                    <a:gd name="T8" fmla="*/ 157 w 168"/>
                    <a:gd name="T9" fmla="*/ 14 h 158"/>
                    <a:gd name="T10" fmla="*/ 167 w 168"/>
                    <a:gd name="T11" fmla="*/ 23 h 158"/>
                    <a:gd name="T12" fmla="*/ 157 w 168"/>
                    <a:gd name="T13" fmla="*/ 49 h 158"/>
                    <a:gd name="T14" fmla="*/ 63 w 168"/>
                    <a:gd name="T15" fmla="*/ 111 h 158"/>
                    <a:gd name="T16" fmla="*/ 58 w 168"/>
                    <a:gd name="T17" fmla="*/ 115 h 158"/>
                    <a:gd name="T18" fmla="*/ 145 w 168"/>
                    <a:gd name="T19" fmla="*/ 124 h 158"/>
                    <a:gd name="T20" fmla="*/ 161 w 168"/>
                    <a:gd name="T21" fmla="*/ 142 h 158"/>
                    <a:gd name="T22" fmla="*/ 141 w 168"/>
                    <a:gd name="T23" fmla="*/ 153 h 158"/>
                    <a:gd name="T24" fmla="*/ 20 w 168"/>
                    <a:gd name="T25" fmla="*/ 147 h 158"/>
                    <a:gd name="T26" fmla="*/ 0 w 168"/>
                    <a:gd name="T27" fmla="*/ 139 h 158"/>
                    <a:gd name="T28" fmla="*/ 11 w 168"/>
                    <a:gd name="T29" fmla="*/ 112 h 158"/>
                    <a:gd name="T30" fmla="*/ 118 w 168"/>
                    <a:gd name="T31" fmla="*/ 42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8" h="158">
                      <a:moveTo>
                        <a:pt x="118" y="42"/>
                      </a:moveTo>
                      <a:cubicBezTo>
                        <a:pt x="84" y="39"/>
                        <a:pt x="52" y="37"/>
                        <a:pt x="21" y="34"/>
                      </a:cubicBezTo>
                      <a:cubicBezTo>
                        <a:pt x="14" y="33"/>
                        <a:pt x="5" y="35"/>
                        <a:pt x="7" y="23"/>
                      </a:cubicBezTo>
                      <a:cubicBezTo>
                        <a:pt x="9" y="13"/>
                        <a:pt x="9" y="0"/>
                        <a:pt x="24" y="5"/>
                      </a:cubicBezTo>
                      <a:cubicBezTo>
                        <a:pt x="67" y="18"/>
                        <a:pt x="113" y="6"/>
                        <a:pt x="157" y="14"/>
                      </a:cubicBezTo>
                      <a:cubicBezTo>
                        <a:pt x="163" y="15"/>
                        <a:pt x="167" y="16"/>
                        <a:pt x="167" y="23"/>
                      </a:cubicBezTo>
                      <a:cubicBezTo>
                        <a:pt x="167" y="33"/>
                        <a:pt x="168" y="42"/>
                        <a:pt x="157" y="49"/>
                      </a:cubicBezTo>
                      <a:cubicBezTo>
                        <a:pt x="126" y="69"/>
                        <a:pt x="95" y="90"/>
                        <a:pt x="63" y="111"/>
                      </a:cubicBezTo>
                      <a:cubicBezTo>
                        <a:pt x="62" y="112"/>
                        <a:pt x="60" y="113"/>
                        <a:pt x="58" y="115"/>
                      </a:cubicBezTo>
                      <a:cubicBezTo>
                        <a:pt x="87" y="127"/>
                        <a:pt x="117" y="118"/>
                        <a:pt x="145" y="124"/>
                      </a:cubicBezTo>
                      <a:cubicBezTo>
                        <a:pt x="157" y="126"/>
                        <a:pt x="162" y="128"/>
                        <a:pt x="161" y="142"/>
                      </a:cubicBezTo>
                      <a:cubicBezTo>
                        <a:pt x="159" y="158"/>
                        <a:pt x="150" y="153"/>
                        <a:pt x="141" y="153"/>
                      </a:cubicBezTo>
                      <a:cubicBezTo>
                        <a:pt x="101" y="153"/>
                        <a:pt x="61" y="146"/>
                        <a:pt x="20" y="147"/>
                      </a:cubicBezTo>
                      <a:cubicBezTo>
                        <a:pt x="12" y="148"/>
                        <a:pt x="1" y="148"/>
                        <a:pt x="0" y="139"/>
                      </a:cubicBezTo>
                      <a:cubicBezTo>
                        <a:pt x="0" y="130"/>
                        <a:pt x="0" y="119"/>
                        <a:pt x="11" y="112"/>
                      </a:cubicBezTo>
                      <a:cubicBezTo>
                        <a:pt x="47" y="90"/>
                        <a:pt x="81" y="66"/>
                        <a:pt x="118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" name="Freeform 16">
                  <a:extLst>
                    <a:ext uri="{FF2B5EF4-FFF2-40B4-BE49-F238E27FC236}">
                      <a16:creationId xmlns:a16="http://schemas.microsoft.com/office/drawing/2014/main" id="{967A28F1-3889-44EE-A048-C37977B70C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2467" y="2027768"/>
                  <a:ext cx="345734" cy="352136"/>
                </a:xfrm>
                <a:custGeom>
                  <a:avLst/>
                  <a:gdLst>
                    <a:gd name="T0" fmla="*/ 53 w 208"/>
                    <a:gd name="T1" fmla="*/ 108 h 212"/>
                    <a:gd name="T2" fmla="*/ 108 w 208"/>
                    <a:gd name="T3" fmla="*/ 185 h 212"/>
                    <a:gd name="T4" fmla="*/ 105 w 208"/>
                    <a:gd name="T5" fmla="*/ 205 h 212"/>
                    <a:gd name="T6" fmla="*/ 85 w 208"/>
                    <a:gd name="T7" fmla="*/ 201 h 212"/>
                    <a:gd name="T8" fmla="*/ 15 w 208"/>
                    <a:gd name="T9" fmla="*/ 97 h 212"/>
                    <a:gd name="T10" fmla="*/ 8 w 208"/>
                    <a:gd name="T11" fmla="*/ 78 h 212"/>
                    <a:gd name="T12" fmla="*/ 38 w 208"/>
                    <a:gd name="T13" fmla="*/ 68 h 212"/>
                    <a:gd name="T14" fmla="*/ 135 w 208"/>
                    <a:gd name="T15" fmla="*/ 101 h 212"/>
                    <a:gd name="T16" fmla="*/ 153 w 208"/>
                    <a:gd name="T17" fmla="*/ 104 h 212"/>
                    <a:gd name="T18" fmla="*/ 103 w 208"/>
                    <a:gd name="T19" fmla="*/ 29 h 212"/>
                    <a:gd name="T20" fmla="*/ 103 w 208"/>
                    <a:gd name="T21" fmla="*/ 11 h 212"/>
                    <a:gd name="T22" fmla="*/ 125 w 208"/>
                    <a:gd name="T23" fmla="*/ 11 h 212"/>
                    <a:gd name="T24" fmla="*/ 202 w 208"/>
                    <a:gd name="T25" fmla="*/ 125 h 212"/>
                    <a:gd name="T26" fmla="*/ 202 w 208"/>
                    <a:gd name="T27" fmla="*/ 139 h 212"/>
                    <a:gd name="T28" fmla="*/ 177 w 208"/>
                    <a:gd name="T29" fmla="*/ 147 h 212"/>
                    <a:gd name="T30" fmla="*/ 79 w 208"/>
                    <a:gd name="T31" fmla="*/ 112 h 212"/>
                    <a:gd name="T32" fmla="*/ 53 w 208"/>
                    <a:gd name="T33" fmla="*/ 10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8" h="212">
                      <a:moveTo>
                        <a:pt x="53" y="108"/>
                      </a:moveTo>
                      <a:cubicBezTo>
                        <a:pt x="74" y="132"/>
                        <a:pt x="90" y="159"/>
                        <a:pt x="108" y="185"/>
                      </a:cubicBezTo>
                      <a:cubicBezTo>
                        <a:pt x="115" y="193"/>
                        <a:pt x="116" y="198"/>
                        <a:pt x="105" y="205"/>
                      </a:cubicBezTo>
                      <a:cubicBezTo>
                        <a:pt x="96" y="210"/>
                        <a:pt x="92" y="212"/>
                        <a:pt x="85" y="201"/>
                      </a:cubicBezTo>
                      <a:cubicBezTo>
                        <a:pt x="62" y="166"/>
                        <a:pt x="38" y="132"/>
                        <a:pt x="15" y="97"/>
                      </a:cubicBezTo>
                      <a:cubicBezTo>
                        <a:pt x="11" y="92"/>
                        <a:pt x="0" y="87"/>
                        <a:pt x="8" y="78"/>
                      </a:cubicBezTo>
                      <a:cubicBezTo>
                        <a:pt x="15" y="69"/>
                        <a:pt x="24" y="63"/>
                        <a:pt x="38" y="68"/>
                      </a:cubicBezTo>
                      <a:cubicBezTo>
                        <a:pt x="70" y="80"/>
                        <a:pt x="102" y="90"/>
                        <a:pt x="135" y="101"/>
                      </a:cubicBezTo>
                      <a:cubicBezTo>
                        <a:pt x="140" y="103"/>
                        <a:pt x="145" y="108"/>
                        <a:pt x="153" y="104"/>
                      </a:cubicBezTo>
                      <a:cubicBezTo>
                        <a:pt x="136" y="79"/>
                        <a:pt x="120" y="53"/>
                        <a:pt x="103" y="29"/>
                      </a:cubicBezTo>
                      <a:cubicBezTo>
                        <a:pt x="97" y="21"/>
                        <a:pt x="95" y="16"/>
                        <a:pt x="103" y="11"/>
                      </a:cubicBezTo>
                      <a:cubicBezTo>
                        <a:pt x="110" y="7"/>
                        <a:pt x="118" y="0"/>
                        <a:pt x="125" y="11"/>
                      </a:cubicBezTo>
                      <a:cubicBezTo>
                        <a:pt x="150" y="49"/>
                        <a:pt x="176" y="87"/>
                        <a:pt x="202" y="125"/>
                      </a:cubicBezTo>
                      <a:cubicBezTo>
                        <a:pt x="205" y="129"/>
                        <a:pt x="208" y="134"/>
                        <a:pt x="202" y="139"/>
                      </a:cubicBezTo>
                      <a:cubicBezTo>
                        <a:pt x="195" y="143"/>
                        <a:pt x="189" y="151"/>
                        <a:pt x="177" y="147"/>
                      </a:cubicBezTo>
                      <a:cubicBezTo>
                        <a:pt x="145" y="134"/>
                        <a:pt x="112" y="123"/>
                        <a:pt x="79" y="112"/>
                      </a:cubicBezTo>
                      <a:cubicBezTo>
                        <a:pt x="71" y="109"/>
                        <a:pt x="64" y="103"/>
                        <a:pt x="53" y="1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" name="Freeform 17">
                  <a:extLst>
                    <a:ext uri="{FF2B5EF4-FFF2-40B4-BE49-F238E27FC236}">
                      <a16:creationId xmlns:a16="http://schemas.microsoft.com/office/drawing/2014/main" id="{D1EE564E-8AE7-4371-8210-8970FBFDEB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196" y="3324270"/>
                  <a:ext cx="284111" cy="253698"/>
                </a:xfrm>
                <a:custGeom>
                  <a:avLst/>
                  <a:gdLst>
                    <a:gd name="T0" fmla="*/ 51 w 171"/>
                    <a:gd name="T1" fmla="*/ 113 h 153"/>
                    <a:gd name="T2" fmla="*/ 150 w 171"/>
                    <a:gd name="T3" fmla="*/ 121 h 153"/>
                    <a:gd name="T4" fmla="*/ 162 w 171"/>
                    <a:gd name="T5" fmla="*/ 140 h 153"/>
                    <a:gd name="T6" fmla="*/ 146 w 171"/>
                    <a:gd name="T7" fmla="*/ 149 h 153"/>
                    <a:gd name="T8" fmla="*/ 31 w 171"/>
                    <a:gd name="T9" fmla="*/ 140 h 153"/>
                    <a:gd name="T10" fmla="*/ 4 w 171"/>
                    <a:gd name="T11" fmla="*/ 130 h 153"/>
                    <a:gd name="T12" fmla="*/ 20 w 171"/>
                    <a:gd name="T13" fmla="*/ 100 h 153"/>
                    <a:gd name="T14" fmla="*/ 115 w 171"/>
                    <a:gd name="T15" fmla="*/ 38 h 153"/>
                    <a:gd name="T16" fmla="*/ 32 w 171"/>
                    <a:gd name="T17" fmla="*/ 29 h 153"/>
                    <a:gd name="T18" fmla="*/ 13 w 171"/>
                    <a:gd name="T19" fmla="*/ 9 h 153"/>
                    <a:gd name="T20" fmla="*/ 26 w 171"/>
                    <a:gd name="T21" fmla="*/ 1 h 153"/>
                    <a:gd name="T22" fmla="*/ 154 w 171"/>
                    <a:gd name="T23" fmla="*/ 12 h 153"/>
                    <a:gd name="T24" fmla="*/ 169 w 171"/>
                    <a:gd name="T25" fmla="*/ 27 h 153"/>
                    <a:gd name="T26" fmla="*/ 160 w 171"/>
                    <a:gd name="T27" fmla="*/ 45 h 153"/>
                    <a:gd name="T28" fmla="*/ 51 w 171"/>
                    <a:gd name="T29" fmla="*/ 113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1" h="153">
                      <a:moveTo>
                        <a:pt x="51" y="113"/>
                      </a:moveTo>
                      <a:cubicBezTo>
                        <a:pt x="89" y="116"/>
                        <a:pt x="119" y="120"/>
                        <a:pt x="150" y="121"/>
                      </a:cubicBezTo>
                      <a:cubicBezTo>
                        <a:pt x="167" y="122"/>
                        <a:pt x="162" y="131"/>
                        <a:pt x="162" y="140"/>
                      </a:cubicBezTo>
                      <a:cubicBezTo>
                        <a:pt x="162" y="153"/>
                        <a:pt x="155" y="150"/>
                        <a:pt x="146" y="149"/>
                      </a:cubicBezTo>
                      <a:cubicBezTo>
                        <a:pt x="108" y="146"/>
                        <a:pt x="69" y="144"/>
                        <a:pt x="31" y="140"/>
                      </a:cubicBezTo>
                      <a:cubicBezTo>
                        <a:pt x="21" y="140"/>
                        <a:pt x="8" y="143"/>
                        <a:pt x="4" y="130"/>
                      </a:cubicBezTo>
                      <a:cubicBezTo>
                        <a:pt x="0" y="116"/>
                        <a:pt x="8" y="107"/>
                        <a:pt x="20" y="100"/>
                      </a:cubicBezTo>
                      <a:cubicBezTo>
                        <a:pt x="51" y="79"/>
                        <a:pt x="86" y="64"/>
                        <a:pt x="115" y="38"/>
                      </a:cubicBezTo>
                      <a:cubicBezTo>
                        <a:pt x="87" y="32"/>
                        <a:pt x="59" y="29"/>
                        <a:pt x="32" y="29"/>
                      </a:cubicBezTo>
                      <a:cubicBezTo>
                        <a:pt x="20" y="29"/>
                        <a:pt x="6" y="29"/>
                        <a:pt x="13" y="9"/>
                      </a:cubicBezTo>
                      <a:cubicBezTo>
                        <a:pt x="16" y="1"/>
                        <a:pt x="20" y="0"/>
                        <a:pt x="26" y="1"/>
                      </a:cubicBezTo>
                      <a:cubicBezTo>
                        <a:pt x="69" y="2"/>
                        <a:pt x="112" y="7"/>
                        <a:pt x="154" y="12"/>
                      </a:cubicBezTo>
                      <a:cubicBezTo>
                        <a:pt x="163" y="13"/>
                        <a:pt x="168" y="17"/>
                        <a:pt x="169" y="27"/>
                      </a:cubicBezTo>
                      <a:cubicBezTo>
                        <a:pt x="171" y="37"/>
                        <a:pt x="167" y="41"/>
                        <a:pt x="160" y="45"/>
                      </a:cubicBezTo>
                      <a:cubicBezTo>
                        <a:pt x="125" y="67"/>
                        <a:pt x="91" y="88"/>
                        <a:pt x="5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" name="Freeform 18">
                  <a:extLst>
                    <a:ext uri="{FF2B5EF4-FFF2-40B4-BE49-F238E27FC236}">
                      <a16:creationId xmlns:a16="http://schemas.microsoft.com/office/drawing/2014/main" id="{86998BA1-38B5-4C48-8D92-90749D1D17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65412" y="3793251"/>
                  <a:ext cx="292914" cy="260901"/>
                </a:xfrm>
                <a:custGeom>
                  <a:avLst/>
                  <a:gdLst>
                    <a:gd name="T0" fmla="*/ 0 w 176"/>
                    <a:gd name="T1" fmla="*/ 79 h 157"/>
                    <a:gd name="T2" fmla="*/ 60 w 176"/>
                    <a:gd name="T3" fmla="*/ 34 h 157"/>
                    <a:gd name="T4" fmla="*/ 88 w 176"/>
                    <a:gd name="T5" fmla="*/ 29 h 157"/>
                    <a:gd name="T6" fmla="*/ 135 w 176"/>
                    <a:gd name="T7" fmla="*/ 6 h 157"/>
                    <a:gd name="T8" fmla="*/ 151 w 176"/>
                    <a:gd name="T9" fmla="*/ 13 h 157"/>
                    <a:gd name="T10" fmla="*/ 147 w 176"/>
                    <a:gd name="T11" fmla="*/ 32 h 157"/>
                    <a:gd name="T12" fmla="*/ 107 w 176"/>
                    <a:gd name="T13" fmla="*/ 48 h 157"/>
                    <a:gd name="T14" fmla="*/ 96 w 176"/>
                    <a:gd name="T15" fmla="*/ 107 h 157"/>
                    <a:gd name="T16" fmla="*/ 104 w 176"/>
                    <a:gd name="T17" fmla="*/ 108 h 157"/>
                    <a:gd name="T18" fmla="*/ 152 w 176"/>
                    <a:gd name="T19" fmla="*/ 98 h 157"/>
                    <a:gd name="T20" fmla="*/ 170 w 176"/>
                    <a:gd name="T21" fmla="*/ 103 h 157"/>
                    <a:gd name="T22" fmla="*/ 159 w 176"/>
                    <a:gd name="T23" fmla="*/ 128 h 157"/>
                    <a:gd name="T24" fmla="*/ 30 w 176"/>
                    <a:gd name="T25" fmla="*/ 155 h 157"/>
                    <a:gd name="T26" fmla="*/ 16 w 176"/>
                    <a:gd name="T27" fmla="*/ 146 h 157"/>
                    <a:gd name="T28" fmla="*/ 0 w 176"/>
                    <a:gd name="T29" fmla="*/ 79 h 157"/>
                    <a:gd name="T30" fmla="*/ 26 w 176"/>
                    <a:gd name="T31" fmla="*/ 83 h 157"/>
                    <a:gd name="T32" fmla="*/ 31 w 176"/>
                    <a:gd name="T33" fmla="*/ 112 h 157"/>
                    <a:gd name="T34" fmla="*/ 55 w 176"/>
                    <a:gd name="T35" fmla="*/ 120 h 157"/>
                    <a:gd name="T36" fmla="*/ 69 w 176"/>
                    <a:gd name="T37" fmla="*/ 101 h 157"/>
                    <a:gd name="T38" fmla="*/ 63 w 176"/>
                    <a:gd name="T39" fmla="*/ 76 h 157"/>
                    <a:gd name="T40" fmla="*/ 42 w 176"/>
                    <a:gd name="T41" fmla="*/ 60 h 157"/>
                    <a:gd name="T42" fmla="*/ 26 w 176"/>
                    <a:gd name="T43" fmla="*/ 83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157">
                      <a:moveTo>
                        <a:pt x="0" y="79"/>
                      </a:moveTo>
                      <a:cubicBezTo>
                        <a:pt x="1" y="39"/>
                        <a:pt x="30" y="19"/>
                        <a:pt x="60" y="34"/>
                      </a:cubicBezTo>
                      <a:cubicBezTo>
                        <a:pt x="72" y="40"/>
                        <a:pt x="81" y="35"/>
                        <a:pt x="88" y="29"/>
                      </a:cubicBezTo>
                      <a:cubicBezTo>
                        <a:pt x="102" y="18"/>
                        <a:pt x="120" y="15"/>
                        <a:pt x="135" y="6"/>
                      </a:cubicBezTo>
                      <a:cubicBezTo>
                        <a:pt x="145" y="0"/>
                        <a:pt x="149" y="6"/>
                        <a:pt x="151" y="13"/>
                      </a:cubicBezTo>
                      <a:cubicBezTo>
                        <a:pt x="153" y="19"/>
                        <a:pt x="160" y="28"/>
                        <a:pt x="147" y="32"/>
                      </a:cubicBezTo>
                      <a:cubicBezTo>
                        <a:pt x="133" y="37"/>
                        <a:pt x="120" y="43"/>
                        <a:pt x="107" y="48"/>
                      </a:cubicBezTo>
                      <a:cubicBezTo>
                        <a:pt x="91" y="55"/>
                        <a:pt x="85" y="96"/>
                        <a:pt x="96" y="107"/>
                      </a:cubicBezTo>
                      <a:cubicBezTo>
                        <a:pt x="99" y="110"/>
                        <a:pt x="101" y="108"/>
                        <a:pt x="104" y="108"/>
                      </a:cubicBezTo>
                      <a:cubicBezTo>
                        <a:pt x="120" y="104"/>
                        <a:pt x="136" y="100"/>
                        <a:pt x="152" y="98"/>
                      </a:cubicBezTo>
                      <a:cubicBezTo>
                        <a:pt x="158" y="97"/>
                        <a:pt x="167" y="88"/>
                        <a:pt x="170" y="103"/>
                      </a:cubicBezTo>
                      <a:cubicBezTo>
                        <a:pt x="172" y="115"/>
                        <a:pt x="176" y="125"/>
                        <a:pt x="159" y="128"/>
                      </a:cubicBezTo>
                      <a:cubicBezTo>
                        <a:pt x="116" y="136"/>
                        <a:pt x="73" y="145"/>
                        <a:pt x="30" y="155"/>
                      </a:cubicBezTo>
                      <a:cubicBezTo>
                        <a:pt x="20" y="157"/>
                        <a:pt x="17" y="153"/>
                        <a:pt x="16" y="146"/>
                      </a:cubicBezTo>
                      <a:cubicBezTo>
                        <a:pt x="10" y="122"/>
                        <a:pt x="5" y="98"/>
                        <a:pt x="0" y="79"/>
                      </a:cubicBezTo>
                      <a:close/>
                      <a:moveTo>
                        <a:pt x="26" y="83"/>
                      </a:moveTo>
                      <a:cubicBezTo>
                        <a:pt x="28" y="93"/>
                        <a:pt x="29" y="103"/>
                        <a:pt x="31" y="112"/>
                      </a:cubicBezTo>
                      <a:cubicBezTo>
                        <a:pt x="34" y="127"/>
                        <a:pt x="48" y="124"/>
                        <a:pt x="55" y="120"/>
                      </a:cubicBezTo>
                      <a:cubicBezTo>
                        <a:pt x="60" y="118"/>
                        <a:pt x="78" y="118"/>
                        <a:pt x="69" y="101"/>
                      </a:cubicBezTo>
                      <a:cubicBezTo>
                        <a:pt x="66" y="94"/>
                        <a:pt x="66" y="84"/>
                        <a:pt x="63" y="76"/>
                      </a:cubicBezTo>
                      <a:cubicBezTo>
                        <a:pt x="60" y="67"/>
                        <a:pt x="55" y="58"/>
                        <a:pt x="42" y="60"/>
                      </a:cubicBezTo>
                      <a:cubicBezTo>
                        <a:pt x="29" y="62"/>
                        <a:pt x="26" y="71"/>
                        <a:pt x="26" y="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" name="Freeform 19">
                  <a:extLst>
                    <a:ext uri="{FF2B5EF4-FFF2-40B4-BE49-F238E27FC236}">
                      <a16:creationId xmlns:a16="http://schemas.microsoft.com/office/drawing/2014/main" id="{EB9B07EC-13E8-490A-BC9D-C9731B7042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86040" y="1783674"/>
                  <a:ext cx="219285" cy="273706"/>
                </a:xfrm>
                <a:custGeom>
                  <a:avLst/>
                  <a:gdLst>
                    <a:gd name="T0" fmla="*/ 48 w 132"/>
                    <a:gd name="T1" fmla="*/ 2 h 165"/>
                    <a:gd name="T2" fmla="*/ 76 w 132"/>
                    <a:gd name="T3" fmla="*/ 2 h 165"/>
                    <a:gd name="T4" fmla="*/ 116 w 132"/>
                    <a:gd name="T5" fmla="*/ 62 h 165"/>
                    <a:gd name="T6" fmla="*/ 114 w 132"/>
                    <a:gd name="T7" fmla="*/ 95 h 165"/>
                    <a:gd name="T8" fmla="*/ 126 w 132"/>
                    <a:gd name="T9" fmla="*/ 147 h 165"/>
                    <a:gd name="T10" fmla="*/ 118 w 132"/>
                    <a:gd name="T11" fmla="*/ 161 h 165"/>
                    <a:gd name="T12" fmla="*/ 98 w 132"/>
                    <a:gd name="T13" fmla="*/ 152 h 165"/>
                    <a:gd name="T14" fmla="*/ 89 w 132"/>
                    <a:gd name="T15" fmla="*/ 112 h 165"/>
                    <a:gd name="T16" fmla="*/ 53 w 132"/>
                    <a:gd name="T17" fmla="*/ 88 h 165"/>
                    <a:gd name="T18" fmla="*/ 33 w 132"/>
                    <a:gd name="T19" fmla="*/ 113 h 165"/>
                    <a:gd name="T20" fmla="*/ 33 w 132"/>
                    <a:gd name="T21" fmla="*/ 151 h 165"/>
                    <a:gd name="T22" fmla="*/ 19 w 132"/>
                    <a:gd name="T23" fmla="*/ 165 h 165"/>
                    <a:gd name="T24" fmla="*/ 4 w 132"/>
                    <a:gd name="T25" fmla="*/ 151 h 165"/>
                    <a:gd name="T26" fmla="*/ 0 w 132"/>
                    <a:gd name="T27" fmla="*/ 20 h 165"/>
                    <a:gd name="T28" fmla="*/ 20 w 132"/>
                    <a:gd name="T29" fmla="*/ 1 h 165"/>
                    <a:gd name="T30" fmla="*/ 48 w 132"/>
                    <a:gd name="T31" fmla="*/ 2 h 165"/>
                    <a:gd name="T32" fmla="*/ 48 w 132"/>
                    <a:gd name="T33" fmla="*/ 2 h 165"/>
                    <a:gd name="T34" fmla="*/ 57 w 132"/>
                    <a:gd name="T35" fmla="*/ 24 h 165"/>
                    <a:gd name="T36" fmla="*/ 33 w 132"/>
                    <a:gd name="T37" fmla="*/ 53 h 165"/>
                    <a:gd name="T38" fmla="*/ 39 w 132"/>
                    <a:gd name="T39" fmla="*/ 65 h 165"/>
                    <a:gd name="T40" fmla="*/ 75 w 132"/>
                    <a:gd name="T41" fmla="*/ 63 h 165"/>
                    <a:gd name="T42" fmla="*/ 89 w 132"/>
                    <a:gd name="T43" fmla="*/ 49 h 165"/>
                    <a:gd name="T44" fmla="*/ 81 w 132"/>
                    <a:gd name="T45" fmla="*/ 29 h 165"/>
                    <a:gd name="T46" fmla="*/ 57 w 132"/>
                    <a:gd name="T47" fmla="*/ 24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32" h="165">
                      <a:moveTo>
                        <a:pt x="48" y="2"/>
                      </a:moveTo>
                      <a:cubicBezTo>
                        <a:pt x="57" y="2"/>
                        <a:pt x="67" y="2"/>
                        <a:pt x="76" y="2"/>
                      </a:cubicBezTo>
                      <a:cubicBezTo>
                        <a:pt x="111" y="2"/>
                        <a:pt x="132" y="32"/>
                        <a:pt x="116" y="62"/>
                      </a:cubicBezTo>
                      <a:cubicBezTo>
                        <a:pt x="110" y="75"/>
                        <a:pt x="111" y="83"/>
                        <a:pt x="114" y="95"/>
                      </a:cubicBezTo>
                      <a:cubicBezTo>
                        <a:pt x="120" y="112"/>
                        <a:pt x="122" y="130"/>
                        <a:pt x="126" y="147"/>
                      </a:cubicBezTo>
                      <a:cubicBezTo>
                        <a:pt x="128" y="155"/>
                        <a:pt x="129" y="159"/>
                        <a:pt x="118" y="161"/>
                      </a:cubicBezTo>
                      <a:cubicBezTo>
                        <a:pt x="109" y="162"/>
                        <a:pt x="99" y="164"/>
                        <a:pt x="98" y="152"/>
                      </a:cubicBezTo>
                      <a:cubicBezTo>
                        <a:pt x="96" y="138"/>
                        <a:pt x="91" y="125"/>
                        <a:pt x="89" y="112"/>
                      </a:cubicBezTo>
                      <a:cubicBezTo>
                        <a:pt x="86" y="92"/>
                        <a:pt x="79" y="88"/>
                        <a:pt x="53" y="88"/>
                      </a:cubicBezTo>
                      <a:cubicBezTo>
                        <a:pt x="36" y="89"/>
                        <a:pt x="31" y="97"/>
                        <a:pt x="33" y="113"/>
                      </a:cubicBezTo>
                      <a:cubicBezTo>
                        <a:pt x="34" y="126"/>
                        <a:pt x="33" y="139"/>
                        <a:pt x="33" y="151"/>
                      </a:cubicBezTo>
                      <a:cubicBezTo>
                        <a:pt x="34" y="162"/>
                        <a:pt x="27" y="165"/>
                        <a:pt x="19" y="165"/>
                      </a:cubicBezTo>
                      <a:cubicBezTo>
                        <a:pt x="10" y="165"/>
                        <a:pt x="4" y="162"/>
                        <a:pt x="4" y="151"/>
                      </a:cubicBezTo>
                      <a:cubicBezTo>
                        <a:pt x="3" y="107"/>
                        <a:pt x="2" y="64"/>
                        <a:pt x="0" y="20"/>
                      </a:cubicBezTo>
                      <a:cubicBezTo>
                        <a:pt x="0" y="4"/>
                        <a:pt x="6" y="0"/>
                        <a:pt x="20" y="1"/>
                      </a:cubicBezTo>
                      <a:cubicBezTo>
                        <a:pt x="29" y="2"/>
                        <a:pt x="39" y="2"/>
                        <a:pt x="48" y="2"/>
                      </a:cubicBezTo>
                      <a:cubicBezTo>
                        <a:pt x="48" y="2"/>
                        <a:pt x="48" y="2"/>
                        <a:pt x="48" y="2"/>
                      </a:cubicBezTo>
                      <a:close/>
                      <a:moveTo>
                        <a:pt x="57" y="24"/>
                      </a:moveTo>
                      <a:cubicBezTo>
                        <a:pt x="29" y="24"/>
                        <a:pt x="29" y="24"/>
                        <a:pt x="33" y="53"/>
                      </a:cubicBezTo>
                      <a:cubicBezTo>
                        <a:pt x="33" y="58"/>
                        <a:pt x="26" y="68"/>
                        <a:pt x="39" y="65"/>
                      </a:cubicBezTo>
                      <a:cubicBezTo>
                        <a:pt x="51" y="63"/>
                        <a:pt x="63" y="64"/>
                        <a:pt x="75" y="63"/>
                      </a:cubicBezTo>
                      <a:cubicBezTo>
                        <a:pt x="82" y="62"/>
                        <a:pt x="89" y="59"/>
                        <a:pt x="89" y="49"/>
                      </a:cubicBezTo>
                      <a:cubicBezTo>
                        <a:pt x="89" y="42"/>
                        <a:pt x="90" y="32"/>
                        <a:pt x="81" y="29"/>
                      </a:cubicBezTo>
                      <a:cubicBezTo>
                        <a:pt x="73" y="26"/>
                        <a:pt x="65" y="22"/>
                        <a:pt x="57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" name="Freeform 20">
                  <a:extLst>
                    <a:ext uri="{FF2B5EF4-FFF2-40B4-BE49-F238E27FC236}">
                      <a16:creationId xmlns:a16="http://schemas.microsoft.com/office/drawing/2014/main" id="{90C888A8-12E3-4423-A9EC-4F0A024053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00911" y="2298272"/>
                  <a:ext cx="271305" cy="267303"/>
                </a:xfrm>
                <a:custGeom>
                  <a:avLst/>
                  <a:gdLst>
                    <a:gd name="T0" fmla="*/ 2 w 163"/>
                    <a:gd name="T1" fmla="*/ 82 h 161"/>
                    <a:gd name="T2" fmla="*/ 84 w 163"/>
                    <a:gd name="T3" fmla="*/ 0 h 161"/>
                    <a:gd name="T4" fmla="*/ 162 w 163"/>
                    <a:gd name="T5" fmla="*/ 80 h 161"/>
                    <a:gd name="T6" fmla="*/ 83 w 163"/>
                    <a:gd name="T7" fmla="*/ 161 h 161"/>
                    <a:gd name="T8" fmla="*/ 2 w 163"/>
                    <a:gd name="T9" fmla="*/ 82 h 161"/>
                    <a:gd name="T10" fmla="*/ 29 w 163"/>
                    <a:gd name="T11" fmla="*/ 86 h 161"/>
                    <a:gd name="T12" fmla="*/ 75 w 163"/>
                    <a:gd name="T13" fmla="*/ 135 h 161"/>
                    <a:gd name="T14" fmla="*/ 136 w 163"/>
                    <a:gd name="T15" fmla="*/ 75 h 161"/>
                    <a:gd name="T16" fmla="*/ 89 w 163"/>
                    <a:gd name="T17" fmla="*/ 28 h 161"/>
                    <a:gd name="T18" fmla="*/ 29 w 163"/>
                    <a:gd name="T19" fmla="*/ 86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3" h="161">
                      <a:moveTo>
                        <a:pt x="2" y="82"/>
                      </a:moveTo>
                      <a:cubicBezTo>
                        <a:pt x="0" y="36"/>
                        <a:pt x="42" y="0"/>
                        <a:pt x="84" y="0"/>
                      </a:cubicBezTo>
                      <a:cubicBezTo>
                        <a:pt x="128" y="1"/>
                        <a:pt x="163" y="39"/>
                        <a:pt x="162" y="80"/>
                      </a:cubicBezTo>
                      <a:cubicBezTo>
                        <a:pt x="162" y="125"/>
                        <a:pt x="126" y="161"/>
                        <a:pt x="83" y="161"/>
                      </a:cubicBezTo>
                      <a:cubicBezTo>
                        <a:pt x="35" y="160"/>
                        <a:pt x="2" y="128"/>
                        <a:pt x="2" y="82"/>
                      </a:cubicBezTo>
                      <a:close/>
                      <a:moveTo>
                        <a:pt x="29" y="86"/>
                      </a:moveTo>
                      <a:cubicBezTo>
                        <a:pt x="27" y="120"/>
                        <a:pt x="53" y="133"/>
                        <a:pt x="75" y="135"/>
                      </a:cubicBezTo>
                      <a:cubicBezTo>
                        <a:pt x="106" y="137"/>
                        <a:pt x="136" y="106"/>
                        <a:pt x="136" y="75"/>
                      </a:cubicBezTo>
                      <a:cubicBezTo>
                        <a:pt x="136" y="51"/>
                        <a:pt x="114" y="29"/>
                        <a:pt x="89" y="28"/>
                      </a:cubicBezTo>
                      <a:cubicBezTo>
                        <a:pt x="56" y="28"/>
                        <a:pt x="30" y="53"/>
                        <a:pt x="29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4" name="Freeform 21">
                  <a:extLst>
                    <a:ext uri="{FF2B5EF4-FFF2-40B4-BE49-F238E27FC236}">
                      <a16:creationId xmlns:a16="http://schemas.microsoft.com/office/drawing/2014/main" id="{793D0065-EF92-49A6-BCA4-380A4EAC6A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3467" y="3108186"/>
                  <a:ext cx="315322" cy="280109"/>
                </a:xfrm>
                <a:custGeom>
                  <a:avLst/>
                  <a:gdLst>
                    <a:gd name="T0" fmla="*/ 129 w 190"/>
                    <a:gd name="T1" fmla="*/ 117 h 169"/>
                    <a:gd name="T2" fmla="*/ 170 w 190"/>
                    <a:gd name="T3" fmla="*/ 109 h 169"/>
                    <a:gd name="T4" fmla="*/ 188 w 190"/>
                    <a:gd name="T5" fmla="*/ 119 h 169"/>
                    <a:gd name="T6" fmla="*/ 175 w 190"/>
                    <a:gd name="T7" fmla="*/ 138 h 169"/>
                    <a:gd name="T8" fmla="*/ 64 w 190"/>
                    <a:gd name="T9" fmla="*/ 159 h 169"/>
                    <a:gd name="T10" fmla="*/ 51 w 190"/>
                    <a:gd name="T11" fmla="*/ 163 h 169"/>
                    <a:gd name="T12" fmla="*/ 29 w 190"/>
                    <a:gd name="T13" fmla="*/ 152 h 169"/>
                    <a:gd name="T14" fmla="*/ 43 w 190"/>
                    <a:gd name="T15" fmla="*/ 136 h 169"/>
                    <a:gd name="T16" fmla="*/ 68 w 190"/>
                    <a:gd name="T17" fmla="*/ 131 h 169"/>
                    <a:gd name="T18" fmla="*/ 93 w 190"/>
                    <a:gd name="T19" fmla="*/ 87 h 169"/>
                    <a:gd name="T20" fmla="*/ 92 w 190"/>
                    <a:gd name="T21" fmla="*/ 85 h 169"/>
                    <a:gd name="T22" fmla="*/ 76 w 190"/>
                    <a:gd name="T23" fmla="*/ 48 h 169"/>
                    <a:gd name="T24" fmla="*/ 34 w 190"/>
                    <a:gd name="T25" fmla="*/ 55 h 169"/>
                    <a:gd name="T26" fmla="*/ 10 w 190"/>
                    <a:gd name="T27" fmla="*/ 56 h 169"/>
                    <a:gd name="T28" fmla="*/ 19 w 190"/>
                    <a:gd name="T29" fmla="*/ 30 h 169"/>
                    <a:gd name="T30" fmla="*/ 145 w 190"/>
                    <a:gd name="T31" fmla="*/ 3 h 169"/>
                    <a:gd name="T32" fmla="*/ 167 w 190"/>
                    <a:gd name="T33" fmla="*/ 15 h 169"/>
                    <a:gd name="T34" fmla="*/ 150 w 190"/>
                    <a:gd name="T35" fmla="*/ 31 h 169"/>
                    <a:gd name="T36" fmla="*/ 116 w 190"/>
                    <a:gd name="T37" fmla="*/ 84 h 169"/>
                    <a:gd name="T38" fmla="*/ 120 w 190"/>
                    <a:gd name="T39" fmla="*/ 107 h 169"/>
                    <a:gd name="T40" fmla="*/ 129 w 190"/>
                    <a:gd name="T41" fmla="*/ 117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0" h="169">
                      <a:moveTo>
                        <a:pt x="129" y="117"/>
                      </a:moveTo>
                      <a:cubicBezTo>
                        <a:pt x="145" y="114"/>
                        <a:pt x="158" y="112"/>
                        <a:pt x="170" y="109"/>
                      </a:cubicBezTo>
                      <a:cubicBezTo>
                        <a:pt x="180" y="106"/>
                        <a:pt x="186" y="107"/>
                        <a:pt x="188" y="119"/>
                      </a:cubicBezTo>
                      <a:cubicBezTo>
                        <a:pt x="190" y="130"/>
                        <a:pt x="186" y="136"/>
                        <a:pt x="175" y="138"/>
                      </a:cubicBezTo>
                      <a:cubicBezTo>
                        <a:pt x="138" y="145"/>
                        <a:pt x="101" y="152"/>
                        <a:pt x="64" y="159"/>
                      </a:cubicBezTo>
                      <a:cubicBezTo>
                        <a:pt x="60" y="160"/>
                        <a:pt x="55" y="161"/>
                        <a:pt x="51" y="163"/>
                      </a:cubicBezTo>
                      <a:cubicBezTo>
                        <a:pt x="39" y="169"/>
                        <a:pt x="33" y="167"/>
                        <a:pt x="29" y="152"/>
                      </a:cubicBezTo>
                      <a:cubicBezTo>
                        <a:pt x="24" y="136"/>
                        <a:pt x="35" y="138"/>
                        <a:pt x="43" y="136"/>
                      </a:cubicBezTo>
                      <a:cubicBezTo>
                        <a:pt x="51" y="133"/>
                        <a:pt x="60" y="132"/>
                        <a:pt x="68" y="131"/>
                      </a:cubicBezTo>
                      <a:cubicBezTo>
                        <a:pt x="98" y="125"/>
                        <a:pt x="103" y="117"/>
                        <a:pt x="93" y="87"/>
                      </a:cubicBezTo>
                      <a:cubicBezTo>
                        <a:pt x="93" y="86"/>
                        <a:pt x="92" y="86"/>
                        <a:pt x="92" y="85"/>
                      </a:cubicBezTo>
                      <a:cubicBezTo>
                        <a:pt x="84" y="74"/>
                        <a:pt x="93" y="52"/>
                        <a:pt x="76" y="48"/>
                      </a:cubicBezTo>
                      <a:cubicBezTo>
                        <a:pt x="63" y="45"/>
                        <a:pt x="48" y="54"/>
                        <a:pt x="34" y="55"/>
                      </a:cubicBezTo>
                      <a:cubicBezTo>
                        <a:pt x="26" y="55"/>
                        <a:pt x="18" y="65"/>
                        <a:pt x="10" y="56"/>
                      </a:cubicBezTo>
                      <a:cubicBezTo>
                        <a:pt x="0" y="46"/>
                        <a:pt x="5" y="33"/>
                        <a:pt x="19" y="30"/>
                      </a:cubicBezTo>
                      <a:cubicBezTo>
                        <a:pt x="61" y="20"/>
                        <a:pt x="103" y="11"/>
                        <a:pt x="145" y="3"/>
                      </a:cubicBezTo>
                      <a:cubicBezTo>
                        <a:pt x="155" y="0"/>
                        <a:pt x="165" y="1"/>
                        <a:pt x="167" y="15"/>
                      </a:cubicBezTo>
                      <a:cubicBezTo>
                        <a:pt x="169" y="28"/>
                        <a:pt x="160" y="29"/>
                        <a:pt x="150" y="31"/>
                      </a:cubicBezTo>
                      <a:cubicBezTo>
                        <a:pt x="99" y="45"/>
                        <a:pt x="105" y="28"/>
                        <a:pt x="116" y="84"/>
                      </a:cubicBezTo>
                      <a:cubicBezTo>
                        <a:pt x="117" y="91"/>
                        <a:pt x="119" y="99"/>
                        <a:pt x="120" y="107"/>
                      </a:cubicBezTo>
                      <a:cubicBezTo>
                        <a:pt x="122" y="114"/>
                        <a:pt x="123" y="121"/>
                        <a:pt x="129" y="1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5" name="Freeform 22">
                  <a:extLst>
                    <a:ext uri="{FF2B5EF4-FFF2-40B4-BE49-F238E27FC236}">
                      <a16:creationId xmlns:a16="http://schemas.microsoft.com/office/drawing/2014/main" id="{890A849E-E953-45F1-90BE-0DF859720E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8534" y="5049738"/>
                  <a:ext cx="248097" cy="295315"/>
                </a:xfrm>
                <a:custGeom>
                  <a:avLst/>
                  <a:gdLst>
                    <a:gd name="T0" fmla="*/ 141 w 149"/>
                    <a:gd name="T1" fmla="*/ 113 h 178"/>
                    <a:gd name="T2" fmla="*/ 123 w 149"/>
                    <a:gd name="T3" fmla="*/ 166 h 178"/>
                    <a:gd name="T4" fmla="*/ 78 w 149"/>
                    <a:gd name="T5" fmla="*/ 155 h 178"/>
                    <a:gd name="T6" fmla="*/ 68 w 149"/>
                    <a:gd name="T7" fmla="*/ 140 h 178"/>
                    <a:gd name="T8" fmla="*/ 55 w 149"/>
                    <a:gd name="T9" fmla="*/ 125 h 178"/>
                    <a:gd name="T10" fmla="*/ 35 w 149"/>
                    <a:gd name="T11" fmla="*/ 147 h 178"/>
                    <a:gd name="T12" fmla="*/ 32 w 149"/>
                    <a:gd name="T13" fmla="*/ 165 h 178"/>
                    <a:gd name="T14" fmla="*/ 15 w 149"/>
                    <a:gd name="T15" fmla="*/ 177 h 178"/>
                    <a:gd name="T16" fmla="*/ 2 w 149"/>
                    <a:gd name="T17" fmla="*/ 163 h 178"/>
                    <a:gd name="T18" fmla="*/ 2 w 149"/>
                    <a:gd name="T19" fmla="*/ 100 h 178"/>
                    <a:gd name="T20" fmla="*/ 1 w 149"/>
                    <a:gd name="T21" fmla="*/ 65 h 178"/>
                    <a:gd name="T22" fmla="*/ 26 w 149"/>
                    <a:gd name="T23" fmla="*/ 48 h 178"/>
                    <a:gd name="T24" fmla="*/ 51 w 149"/>
                    <a:gd name="T25" fmla="*/ 45 h 178"/>
                    <a:gd name="T26" fmla="*/ 40 w 149"/>
                    <a:gd name="T27" fmla="*/ 25 h 178"/>
                    <a:gd name="T28" fmla="*/ 77 w 149"/>
                    <a:gd name="T29" fmla="*/ 4 h 178"/>
                    <a:gd name="T30" fmla="*/ 89 w 149"/>
                    <a:gd name="T31" fmla="*/ 19 h 178"/>
                    <a:gd name="T32" fmla="*/ 44 w 149"/>
                    <a:gd name="T33" fmla="*/ 62 h 178"/>
                    <a:gd name="T34" fmla="*/ 34 w 149"/>
                    <a:gd name="T35" fmla="*/ 71 h 178"/>
                    <a:gd name="T36" fmla="*/ 36 w 149"/>
                    <a:gd name="T37" fmla="*/ 119 h 178"/>
                    <a:gd name="T38" fmla="*/ 55 w 149"/>
                    <a:gd name="T39" fmla="*/ 85 h 178"/>
                    <a:gd name="T40" fmla="*/ 76 w 149"/>
                    <a:gd name="T41" fmla="*/ 73 h 178"/>
                    <a:gd name="T42" fmla="*/ 95 w 149"/>
                    <a:gd name="T43" fmla="*/ 70 h 178"/>
                    <a:gd name="T44" fmla="*/ 114 w 149"/>
                    <a:gd name="T45" fmla="*/ 71 h 178"/>
                    <a:gd name="T46" fmla="*/ 107 w 149"/>
                    <a:gd name="T47" fmla="*/ 87 h 178"/>
                    <a:gd name="T48" fmla="*/ 105 w 149"/>
                    <a:gd name="T49" fmla="*/ 89 h 178"/>
                    <a:gd name="T50" fmla="*/ 101 w 149"/>
                    <a:gd name="T51" fmla="*/ 135 h 178"/>
                    <a:gd name="T52" fmla="*/ 128 w 149"/>
                    <a:gd name="T53" fmla="*/ 137 h 178"/>
                    <a:gd name="T54" fmla="*/ 134 w 149"/>
                    <a:gd name="T55" fmla="*/ 125 h 178"/>
                    <a:gd name="T56" fmla="*/ 141 w 149"/>
                    <a:gd name="T57" fmla="*/ 113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9" h="178">
                      <a:moveTo>
                        <a:pt x="141" y="113"/>
                      </a:moveTo>
                      <a:cubicBezTo>
                        <a:pt x="149" y="131"/>
                        <a:pt x="140" y="156"/>
                        <a:pt x="123" y="166"/>
                      </a:cubicBezTo>
                      <a:cubicBezTo>
                        <a:pt x="109" y="175"/>
                        <a:pt x="90" y="171"/>
                        <a:pt x="78" y="155"/>
                      </a:cubicBezTo>
                      <a:cubicBezTo>
                        <a:pt x="74" y="151"/>
                        <a:pt x="73" y="144"/>
                        <a:pt x="68" y="140"/>
                      </a:cubicBezTo>
                      <a:cubicBezTo>
                        <a:pt x="63" y="136"/>
                        <a:pt x="67" y="121"/>
                        <a:pt x="55" y="125"/>
                      </a:cubicBezTo>
                      <a:cubicBezTo>
                        <a:pt x="46" y="128"/>
                        <a:pt x="37" y="135"/>
                        <a:pt x="35" y="147"/>
                      </a:cubicBezTo>
                      <a:cubicBezTo>
                        <a:pt x="34" y="153"/>
                        <a:pt x="33" y="159"/>
                        <a:pt x="32" y="165"/>
                      </a:cubicBezTo>
                      <a:cubicBezTo>
                        <a:pt x="30" y="174"/>
                        <a:pt x="24" y="177"/>
                        <a:pt x="15" y="177"/>
                      </a:cubicBezTo>
                      <a:cubicBezTo>
                        <a:pt x="4" y="178"/>
                        <a:pt x="2" y="170"/>
                        <a:pt x="2" y="163"/>
                      </a:cubicBezTo>
                      <a:cubicBezTo>
                        <a:pt x="1" y="142"/>
                        <a:pt x="0" y="121"/>
                        <a:pt x="2" y="100"/>
                      </a:cubicBezTo>
                      <a:cubicBezTo>
                        <a:pt x="3" y="88"/>
                        <a:pt x="2" y="77"/>
                        <a:pt x="1" y="65"/>
                      </a:cubicBezTo>
                      <a:cubicBezTo>
                        <a:pt x="1" y="48"/>
                        <a:pt x="10" y="42"/>
                        <a:pt x="26" y="48"/>
                      </a:cubicBezTo>
                      <a:cubicBezTo>
                        <a:pt x="35" y="51"/>
                        <a:pt x="44" y="56"/>
                        <a:pt x="51" y="45"/>
                      </a:cubicBezTo>
                      <a:cubicBezTo>
                        <a:pt x="58" y="33"/>
                        <a:pt x="56" y="25"/>
                        <a:pt x="40" y="25"/>
                      </a:cubicBezTo>
                      <a:cubicBezTo>
                        <a:pt x="47" y="8"/>
                        <a:pt x="64" y="8"/>
                        <a:pt x="77" y="4"/>
                      </a:cubicBezTo>
                      <a:cubicBezTo>
                        <a:pt x="88" y="0"/>
                        <a:pt x="90" y="11"/>
                        <a:pt x="89" y="19"/>
                      </a:cubicBezTo>
                      <a:cubicBezTo>
                        <a:pt x="86" y="45"/>
                        <a:pt x="72" y="59"/>
                        <a:pt x="44" y="62"/>
                      </a:cubicBezTo>
                      <a:cubicBezTo>
                        <a:pt x="38" y="63"/>
                        <a:pt x="33" y="64"/>
                        <a:pt x="34" y="71"/>
                      </a:cubicBezTo>
                      <a:cubicBezTo>
                        <a:pt x="36" y="86"/>
                        <a:pt x="31" y="102"/>
                        <a:pt x="36" y="119"/>
                      </a:cubicBezTo>
                      <a:cubicBezTo>
                        <a:pt x="51" y="112"/>
                        <a:pt x="56" y="101"/>
                        <a:pt x="55" y="85"/>
                      </a:cubicBezTo>
                      <a:cubicBezTo>
                        <a:pt x="55" y="70"/>
                        <a:pt x="61" y="63"/>
                        <a:pt x="76" y="73"/>
                      </a:cubicBezTo>
                      <a:cubicBezTo>
                        <a:pt x="84" y="79"/>
                        <a:pt x="89" y="73"/>
                        <a:pt x="95" y="70"/>
                      </a:cubicBezTo>
                      <a:cubicBezTo>
                        <a:pt x="101" y="68"/>
                        <a:pt x="110" y="66"/>
                        <a:pt x="114" y="71"/>
                      </a:cubicBezTo>
                      <a:cubicBezTo>
                        <a:pt x="119" y="77"/>
                        <a:pt x="109" y="81"/>
                        <a:pt x="107" y="87"/>
                      </a:cubicBezTo>
                      <a:cubicBezTo>
                        <a:pt x="107" y="88"/>
                        <a:pt x="106" y="88"/>
                        <a:pt x="105" y="89"/>
                      </a:cubicBezTo>
                      <a:cubicBezTo>
                        <a:pt x="79" y="102"/>
                        <a:pt x="92" y="119"/>
                        <a:pt x="101" y="135"/>
                      </a:cubicBezTo>
                      <a:cubicBezTo>
                        <a:pt x="108" y="150"/>
                        <a:pt x="118" y="150"/>
                        <a:pt x="128" y="137"/>
                      </a:cubicBezTo>
                      <a:cubicBezTo>
                        <a:pt x="130" y="133"/>
                        <a:pt x="132" y="129"/>
                        <a:pt x="134" y="125"/>
                      </a:cubicBezTo>
                      <a:cubicBezTo>
                        <a:pt x="137" y="121"/>
                        <a:pt x="139" y="117"/>
                        <a:pt x="14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6" name="Freeform 23">
                  <a:extLst>
                    <a:ext uri="{FF2B5EF4-FFF2-40B4-BE49-F238E27FC236}">
                      <a16:creationId xmlns:a16="http://schemas.microsoft.com/office/drawing/2014/main" id="{9B1E098A-047F-403D-804A-26B841E92E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86660" y="3808457"/>
                  <a:ext cx="299316" cy="287312"/>
                </a:xfrm>
                <a:custGeom>
                  <a:avLst/>
                  <a:gdLst>
                    <a:gd name="T0" fmla="*/ 44 w 180"/>
                    <a:gd name="T1" fmla="*/ 0 h 173"/>
                    <a:gd name="T2" fmla="*/ 172 w 180"/>
                    <a:gd name="T3" fmla="*/ 101 h 173"/>
                    <a:gd name="T4" fmla="*/ 178 w 180"/>
                    <a:gd name="T5" fmla="*/ 115 h 173"/>
                    <a:gd name="T6" fmla="*/ 163 w 180"/>
                    <a:gd name="T7" fmla="*/ 133 h 173"/>
                    <a:gd name="T8" fmla="*/ 79 w 180"/>
                    <a:gd name="T9" fmla="*/ 152 h 173"/>
                    <a:gd name="T10" fmla="*/ 20 w 180"/>
                    <a:gd name="T11" fmla="*/ 163 h 173"/>
                    <a:gd name="T12" fmla="*/ 3 w 180"/>
                    <a:gd name="T13" fmla="*/ 163 h 173"/>
                    <a:gd name="T14" fmla="*/ 16 w 180"/>
                    <a:gd name="T15" fmla="*/ 136 h 173"/>
                    <a:gd name="T16" fmla="*/ 40 w 180"/>
                    <a:gd name="T17" fmla="*/ 130 h 173"/>
                    <a:gd name="T18" fmla="*/ 57 w 180"/>
                    <a:gd name="T19" fmla="*/ 113 h 173"/>
                    <a:gd name="T20" fmla="*/ 62 w 180"/>
                    <a:gd name="T21" fmla="*/ 94 h 173"/>
                    <a:gd name="T22" fmla="*/ 43 w 180"/>
                    <a:gd name="T23" fmla="*/ 35 h 173"/>
                    <a:gd name="T24" fmla="*/ 44 w 180"/>
                    <a:gd name="T25" fmla="*/ 0 h 173"/>
                    <a:gd name="T26" fmla="*/ 141 w 180"/>
                    <a:gd name="T27" fmla="*/ 111 h 173"/>
                    <a:gd name="T28" fmla="*/ 99 w 180"/>
                    <a:gd name="T29" fmla="*/ 77 h 173"/>
                    <a:gd name="T30" fmla="*/ 88 w 180"/>
                    <a:gd name="T31" fmla="*/ 79 h 173"/>
                    <a:gd name="T32" fmla="*/ 80 w 180"/>
                    <a:gd name="T33" fmla="*/ 123 h 173"/>
                    <a:gd name="T34" fmla="*/ 141 w 180"/>
                    <a:gd name="T35" fmla="*/ 111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0" h="173">
                      <a:moveTo>
                        <a:pt x="44" y="0"/>
                      </a:moveTo>
                      <a:cubicBezTo>
                        <a:pt x="87" y="34"/>
                        <a:pt x="129" y="67"/>
                        <a:pt x="172" y="101"/>
                      </a:cubicBezTo>
                      <a:cubicBezTo>
                        <a:pt x="177" y="104"/>
                        <a:pt x="180" y="107"/>
                        <a:pt x="178" y="115"/>
                      </a:cubicBezTo>
                      <a:cubicBezTo>
                        <a:pt x="176" y="124"/>
                        <a:pt x="173" y="131"/>
                        <a:pt x="163" y="133"/>
                      </a:cubicBezTo>
                      <a:cubicBezTo>
                        <a:pt x="135" y="140"/>
                        <a:pt x="107" y="146"/>
                        <a:pt x="79" y="152"/>
                      </a:cubicBezTo>
                      <a:cubicBezTo>
                        <a:pt x="59" y="157"/>
                        <a:pt x="40" y="160"/>
                        <a:pt x="20" y="163"/>
                      </a:cubicBezTo>
                      <a:cubicBezTo>
                        <a:pt x="14" y="164"/>
                        <a:pt x="4" y="173"/>
                        <a:pt x="3" y="163"/>
                      </a:cubicBezTo>
                      <a:cubicBezTo>
                        <a:pt x="2" y="155"/>
                        <a:pt x="0" y="140"/>
                        <a:pt x="16" y="136"/>
                      </a:cubicBezTo>
                      <a:cubicBezTo>
                        <a:pt x="24" y="134"/>
                        <a:pt x="32" y="131"/>
                        <a:pt x="40" y="130"/>
                      </a:cubicBezTo>
                      <a:cubicBezTo>
                        <a:pt x="51" y="128"/>
                        <a:pt x="55" y="122"/>
                        <a:pt x="57" y="113"/>
                      </a:cubicBezTo>
                      <a:cubicBezTo>
                        <a:pt x="58" y="106"/>
                        <a:pt x="60" y="100"/>
                        <a:pt x="62" y="94"/>
                      </a:cubicBezTo>
                      <a:cubicBezTo>
                        <a:pt x="69" y="70"/>
                        <a:pt x="71" y="49"/>
                        <a:pt x="43" y="35"/>
                      </a:cubicBezTo>
                      <a:cubicBezTo>
                        <a:pt x="29" y="27"/>
                        <a:pt x="38" y="13"/>
                        <a:pt x="44" y="0"/>
                      </a:cubicBezTo>
                      <a:close/>
                      <a:moveTo>
                        <a:pt x="141" y="111"/>
                      </a:moveTo>
                      <a:cubicBezTo>
                        <a:pt x="126" y="99"/>
                        <a:pt x="112" y="88"/>
                        <a:pt x="99" y="77"/>
                      </a:cubicBezTo>
                      <a:cubicBezTo>
                        <a:pt x="94" y="73"/>
                        <a:pt x="88" y="74"/>
                        <a:pt x="88" y="79"/>
                      </a:cubicBezTo>
                      <a:cubicBezTo>
                        <a:pt x="88" y="94"/>
                        <a:pt x="77" y="107"/>
                        <a:pt x="80" y="123"/>
                      </a:cubicBezTo>
                      <a:cubicBezTo>
                        <a:pt x="100" y="117"/>
                        <a:pt x="119" y="114"/>
                        <a:pt x="141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7" name="Freeform 24">
                  <a:extLst>
                    <a:ext uri="{FF2B5EF4-FFF2-40B4-BE49-F238E27FC236}">
                      <a16:creationId xmlns:a16="http://schemas.microsoft.com/office/drawing/2014/main" id="{54B61CA7-6666-459F-A54B-0531192B5AE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00819" y="4638379"/>
                  <a:ext cx="312121" cy="290512"/>
                </a:xfrm>
                <a:custGeom>
                  <a:avLst/>
                  <a:gdLst>
                    <a:gd name="T0" fmla="*/ 111 w 188"/>
                    <a:gd name="T1" fmla="*/ 51 h 175"/>
                    <a:gd name="T2" fmla="*/ 97 w 188"/>
                    <a:gd name="T3" fmla="*/ 40 h 175"/>
                    <a:gd name="T4" fmla="*/ 87 w 188"/>
                    <a:gd name="T5" fmla="*/ 40 h 175"/>
                    <a:gd name="T6" fmla="*/ 72 w 188"/>
                    <a:gd name="T7" fmla="*/ 56 h 175"/>
                    <a:gd name="T8" fmla="*/ 58 w 188"/>
                    <a:gd name="T9" fmla="*/ 59 h 175"/>
                    <a:gd name="T10" fmla="*/ 56 w 188"/>
                    <a:gd name="T11" fmla="*/ 45 h 175"/>
                    <a:gd name="T12" fmla="*/ 79 w 188"/>
                    <a:gd name="T13" fmla="*/ 6 h 175"/>
                    <a:gd name="T14" fmla="*/ 91 w 188"/>
                    <a:gd name="T15" fmla="*/ 7 h 175"/>
                    <a:gd name="T16" fmla="*/ 143 w 188"/>
                    <a:gd name="T17" fmla="*/ 17 h 175"/>
                    <a:gd name="T18" fmla="*/ 153 w 188"/>
                    <a:gd name="T19" fmla="*/ 14 h 175"/>
                    <a:gd name="T20" fmla="*/ 163 w 188"/>
                    <a:gd name="T21" fmla="*/ 26 h 175"/>
                    <a:gd name="T22" fmla="*/ 159 w 188"/>
                    <a:gd name="T23" fmla="*/ 39 h 175"/>
                    <a:gd name="T24" fmla="*/ 165 w 188"/>
                    <a:gd name="T25" fmla="*/ 75 h 175"/>
                    <a:gd name="T26" fmla="*/ 175 w 188"/>
                    <a:gd name="T27" fmla="*/ 125 h 175"/>
                    <a:gd name="T28" fmla="*/ 152 w 188"/>
                    <a:gd name="T29" fmla="*/ 130 h 175"/>
                    <a:gd name="T30" fmla="*/ 104 w 188"/>
                    <a:gd name="T31" fmla="*/ 107 h 175"/>
                    <a:gd name="T32" fmla="*/ 90 w 188"/>
                    <a:gd name="T33" fmla="*/ 109 h 175"/>
                    <a:gd name="T34" fmla="*/ 34 w 188"/>
                    <a:gd name="T35" fmla="*/ 160 h 175"/>
                    <a:gd name="T36" fmla="*/ 30 w 188"/>
                    <a:gd name="T37" fmla="*/ 164 h 175"/>
                    <a:gd name="T38" fmla="*/ 5 w 188"/>
                    <a:gd name="T39" fmla="*/ 168 h 175"/>
                    <a:gd name="T40" fmla="*/ 12 w 188"/>
                    <a:gd name="T41" fmla="*/ 148 h 175"/>
                    <a:gd name="T42" fmla="*/ 39 w 188"/>
                    <a:gd name="T43" fmla="*/ 120 h 175"/>
                    <a:gd name="T44" fmla="*/ 66 w 188"/>
                    <a:gd name="T45" fmla="*/ 77 h 175"/>
                    <a:gd name="T46" fmla="*/ 83 w 188"/>
                    <a:gd name="T47" fmla="*/ 68 h 175"/>
                    <a:gd name="T48" fmla="*/ 111 w 188"/>
                    <a:gd name="T49" fmla="*/ 51 h 175"/>
                    <a:gd name="T50" fmla="*/ 132 w 188"/>
                    <a:gd name="T51" fmla="*/ 67 h 175"/>
                    <a:gd name="T52" fmla="*/ 115 w 188"/>
                    <a:gd name="T53" fmla="*/ 84 h 175"/>
                    <a:gd name="T54" fmla="*/ 135 w 188"/>
                    <a:gd name="T55" fmla="*/ 98 h 175"/>
                    <a:gd name="T56" fmla="*/ 154 w 188"/>
                    <a:gd name="T57" fmla="*/ 88 h 175"/>
                    <a:gd name="T58" fmla="*/ 132 w 188"/>
                    <a:gd name="T59" fmla="*/ 67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88" h="175">
                      <a:moveTo>
                        <a:pt x="111" y="51"/>
                      </a:moveTo>
                      <a:cubicBezTo>
                        <a:pt x="105" y="46"/>
                        <a:pt x="101" y="43"/>
                        <a:pt x="97" y="40"/>
                      </a:cubicBezTo>
                      <a:cubicBezTo>
                        <a:pt x="94" y="36"/>
                        <a:pt x="91" y="37"/>
                        <a:pt x="87" y="40"/>
                      </a:cubicBezTo>
                      <a:cubicBezTo>
                        <a:pt x="82" y="46"/>
                        <a:pt x="77" y="51"/>
                        <a:pt x="72" y="56"/>
                      </a:cubicBezTo>
                      <a:cubicBezTo>
                        <a:pt x="68" y="61"/>
                        <a:pt x="62" y="62"/>
                        <a:pt x="58" y="59"/>
                      </a:cubicBezTo>
                      <a:cubicBezTo>
                        <a:pt x="53" y="56"/>
                        <a:pt x="53" y="49"/>
                        <a:pt x="56" y="45"/>
                      </a:cubicBezTo>
                      <a:cubicBezTo>
                        <a:pt x="63" y="31"/>
                        <a:pt x="71" y="18"/>
                        <a:pt x="79" y="6"/>
                      </a:cubicBezTo>
                      <a:cubicBezTo>
                        <a:pt x="83" y="0"/>
                        <a:pt x="87" y="0"/>
                        <a:pt x="91" y="7"/>
                      </a:cubicBezTo>
                      <a:cubicBezTo>
                        <a:pt x="107" y="37"/>
                        <a:pt x="121" y="39"/>
                        <a:pt x="143" y="17"/>
                      </a:cubicBezTo>
                      <a:cubicBezTo>
                        <a:pt x="146" y="14"/>
                        <a:pt x="149" y="10"/>
                        <a:pt x="153" y="14"/>
                      </a:cubicBezTo>
                      <a:cubicBezTo>
                        <a:pt x="157" y="17"/>
                        <a:pt x="162" y="19"/>
                        <a:pt x="163" y="26"/>
                      </a:cubicBezTo>
                      <a:cubicBezTo>
                        <a:pt x="163" y="30"/>
                        <a:pt x="163" y="36"/>
                        <a:pt x="159" y="39"/>
                      </a:cubicBezTo>
                      <a:cubicBezTo>
                        <a:pt x="138" y="55"/>
                        <a:pt x="155" y="64"/>
                        <a:pt x="165" y="75"/>
                      </a:cubicBezTo>
                      <a:cubicBezTo>
                        <a:pt x="185" y="94"/>
                        <a:pt x="188" y="106"/>
                        <a:pt x="175" y="125"/>
                      </a:cubicBezTo>
                      <a:cubicBezTo>
                        <a:pt x="168" y="134"/>
                        <a:pt x="162" y="139"/>
                        <a:pt x="152" y="130"/>
                      </a:cubicBezTo>
                      <a:cubicBezTo>
                        <a:pt x="139" y="118"/>
                        <a:pt x="119" y="117"/>
                        <a:pt x="104" y="107"/>
                      </a:cubicBezTo>
                      <a:cubicBezTo>
                        <a:pt x="99" y="103"/>
                        <a:pt x="94" y="105"/>
                        <a:pt x="90" y="109"/>
                      </a:cubicBezTo>
                      <a:cubicBezTo>
                        <a:pt x="71" y="125"/>
                        <a:pt x="50" y="139"/>
                        <a:pt x="34" y="160"/>
                      </a:cubicBezTo>
                      <a:cubicBezTo>
                        <a:pt x="33" y="161"/>
                        <a:pt x="32" y="163"/>
                        <a:pt x="30" y="164"/>
                      </a:cubicBezTo>
                      <a:cubicBezTo>
                        <a:pt x="22" y="169"/>
                        <a:pt x="12" y="175"/>
                        <a:pt x="5" y="168"/>
                      </a:cubicBezTo>
                      <a:cubicBezTo>
                        <a:pt x="0" y="163"/>
                        <a:pt x="8" y="153"/>
                        <a:pt x="12" y="148"/>
                      </a:cubicBezTo>
                      <a:cubicBezTo>
                        <a:pt x="21" y="138"/>
                        <a:pt x="30" y="128"/>
                        <a:pt x="39" y="120"/>
                      </a:cubicBezTo>
                      <a:cubicBezTo>
                        <a:pt x="53" y="108"/>
                        <a:pt x="56" y="91"/>
                        <a:pt x="66" y="77"/>
                      </a:cubicBezTo>
                      <a:cubicBezTo>
                        <a:pt x="71" y="70"/>
                        <a:pt x="71" y="64"/>
                        <a:pt x="83" y="68"/>
                      </a:cubicBezTo>
                      <a:cubicBezTo>
                        <a:pt x="97" y="73"/>
                        <a:pt x="99" y="55"/>
                        <a:pt x="111" y="51"/>
                      </a:cubicBezTo>
                      <a:close/>
                      <a:moveTo>
                        <a:pt x="132" y="67"/>
                      </a:moveTo>
                      <a:cubicBezTo>
                        <a:pt x="124" y="71"/>
                        <a:pt x="114" y="77"/>
                        <a:pt x="115" y="84"/>
                      </a:cubicBezTo>
                      <a:cubicBezTo>
                        <a:pt x="115" y="94"/>
                        <a:pt x="127" y="99"/>
                        <a:pt x="135" y="98"/>
                      </a:cubicBezTo>
                      <a:cubicBezTo>
                        <a:pt x="141" y="98"/>
                        <a:pt x="154" y="98"/>
                        <a:pt x="154" y="88"/>
                      </a:cubicBezTo>
                      <a:cubicBezTo>
                        <a:pt x="153" y="78"/>
                        <a:pt x="141" y="73"/>
                        <a:pt x="132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8" name="Freeform 25">
                  <a:extLst>
                    <a:ext uri="{FF2B5EF4-FFF2-40B4-BE49-F238E27FC236}">
                      <a16:creationId xmlns:a16="http://schemas.microsoft.com/office/drawing/2014/main" id="{CBB8CE8C-A5C8-4ED7-828C-EE18BE039A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9398" y="3596375"/>
                  <a:ext cx="282509" cy="200878"/>
                </a:xfrm>
                <a:custGeom>
                  <a:avLst/>
                  <a:gdLst>
                    <a:gd name="T0" fmla="*/ 69 w 170"/>
                    <a:gd name="T1" fmla="*/ 67 h 121"/>
                    <a:gd name="T2" fmla="*/ 66 w 170"/>
                    <a:gd name="T3" fmla="*/ 32 h 121"/>
                    <a:gd name="T4" fmla="*/ 82 w 170"/>
                    <a:gd name="T5" fmla="*/ 13 h 121"/>
                    <a:gd name="T6" fmla="*/ 91 w 170"/>
                    <a:gd name="T7" fmla="*/ 29 h 121"/>
                    <a:gd name="T8" fmla="*/ 94 w 170"/>
                    <a:gd name="T9" fmla="*/ 50 h 121"/>
                    <a:gd name="T10" fmla="*/ 97 w 170"/>
                    <a:gd name="T11" fmla="*/ 83 h 121"/>
                    <a:gd name="T12" fmla="*/ 128 w 170"/>
                    <a:gd name="T13" fmla="*/ 84 h 121"/>
                    <a:gd name="T14" fmla="*/ 141 w 170"/>
                    <a:gd name="T15" fmla="*/ 73 h 121"/>
                    <a:gd name="T16" fmla="*/ 138 w 170"/>
                    <a:gd name="T17" fmla="*/ 21 h 121"/>
                    <a:gd name="T18" fmla="*/ 149 w 170"/>
                    <a:gd name="T19" fmla="*/ 1 h 121"/>
                    <a:gd name="T20" fmla="*/ 163 w 170"/>
                    <a:gd name="T21" fmla="*/ 19 h 121"/>
                    <a:gd name="T22" fmla="*/ 169 w 170"/>
                    <a:gd name="T23" fmla="*/ 98 h 121"/>
                    <a:gd name="T24" fmla="*/ 162 w 170"/>
                    <a:gd name="T25" fmla="*/ 109 h 121"/>
                    <a:gd name="T26" fmla="*/ 129 w 170"/>
                    <a:gd name="T27" fmla="*/ 113 h 121"/>
                    <a:gd name="T28" fmla="*/ 23 w 170"/>
                    <a:gd name="T29" fmla="*/ 119 h 121"/>
                    <a:gd name="T30" fmla="*/ 8 w 170"/>
                    <a:gd name="T31" fmla="*/ 110 h 121"/>
                    <a:gd name="T32" fmla="*/ 1 w 170"/>
                    <a:gd name="T33" fmla="*/ 25 h 121"/>
                    <a:gd name="T34" fmla="*/ 17 w 170"/>
                    <a:gd name="T35" fmla="*/ 10 h 121"/>
                    <a:gd name="T36" fmla="*/ 27 w 170"/>
                    <a:gd name="T37" fmla="*/ 24 h 121"/>
                    <a:gd name="T38" fmla="*/ 30 w 170"/>
                    <a:gd name="T39" fmla="*/ 75 h 121"/>
                    <a:gd name="T40" fmla="*/ 47 w 170"/>
                    <a:gd name="T41" fmla="*/ 89 h 121"/>
                    <a:gd name="T42" fmla="*/ 50 w 170"/>
                    <a:gd name="T43" fmla="*/ 88 h 121"/>
                    <a:gd name="T44" fmla="*/ 69 w 170"/>
                    <a:gd name="T45" fmla="*/ 67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121">
                      <a:moveTo>
                        <a:pt x="69" y="67"/>
                      </a:moveTo>
                      <a:cubicBezTo>
                        <a:pt x="72" y="53"/>
                        <a:pt x="67" y="43"/>
                        <a:pt x="66" y="32"/>
                      </a:cubicBezTo>
                      <a:cubicBezTo>
                        <a:pt x="64" y="18"/>
                        <a:pt x="71" y="13"/>
                        <a:pt x="82" y="13"/>
                      </a:cubicBezTo>
                      <a:cubicBezTo>
                        <a:pt x="94" y="13"/>
                        <a:pt x="90" y="22"/>
                        <a:pt x="91" y="29"/>
                      </a:cubicBezTo>
                      <a:cubicBezTo>
                        <a:pt x="92" y="36"/>
                        <a:pt x="92" y="43"/>
                        <a:pt x="94" y="50"/>
                      </a:cubicBezTo>
                      <a:cubicBezTo>
                        <a:pt x="96" y="61"/>
                        <a:pt x="90" y="74"/>
                        <a:pt x="97" y="83"/>
                      </a:cubicBezTo>
                      <a:cubicBezTo>
                        <a:pt x="106" y="95"/>
                        <a:pt x="118" y="79"/>
                        <a:pt x="128" y="84"/>
                      </a:cubicBezTo>
                      <a:cubicBezTo>
                        <a:pt x="141" y="90"/>
                        <a:pt x="141" y="81"/>
                        <a:pt x="141" y="73"/>
                      </a:cubicBezTo>
                      <a:cubicBezTo>
                        <a:pt x="142" y="55"/>
                        <a:pt x="140" y="38"/>
                        <a:pt x="138" y="21"/>
                      </a:cubicBezTo>
                      <a:cubicBezTo>
                        <a:pt x="137" y="13"/>
                        <a:pt x="134" y="2"/>
                        <a:pt x="149" y="1"/>
                      </a:cubicBezTo>
                      <a:cubicBezTo>
                        <a:pt x="164" y="0"/>
                        <a:pt x="161" y="10"/>
                        <a:pt x="163" y="19"/>
                      </a:cubicBezTo>
                      <a:cubicBezTo>
                        <a:pt x="169" y="45"/>
                        <a:pt x="163" y="72"/>
                        <a:pt x="169" y="98"/>
                      </a:cubicBezTo>
                      <a:cubicBezTo>
                        <a:pt x="170" y="105"/>
                        <a:pt x="169" y="107"/>
                        <a:pt x="162" y="109"/>
                      </a:cubicBezTo>
                      <a:cubicBezTo>
                        <a:pt x="151" y="112"/>
                        <a:pt x="140" y="112"/>
                        <a:pt x="129" y="113"/>
                      </a:cubicBezTo>
                      <a:cubicBezTo>
                        <a:pt x="94" y="115"/>
                        <a:pt x="59" y="117"/>
                        <a:pt x="23" y="119"/>
                      </a:cubicBezTo>
                      <a:cubicBezTo>
                        <a:pt x="16" y="120"/>
                        <a:pt x="9" y="121"/>
                        <a:pt x="8" y="110"/>
                      </a:cubicBezTo>
                      <a:cubicBezTo>
                        <a:pt x="7" y="81"/>
                        <a:pt x="5" y="53"/>
                        <a:pt x="1" y="25"/>
                      </a:cubicBezTo>
                      <a:cubicBezTo>
                        <a:pt x="0" y="11"/>
                        <a:pt x="10" y="12"/>
                        <a:pt x="17" y="10"/>
                      </a:cubicBezTo>
                      <a:cubicBezTo>
                        <a:pt x="26" y="9"/>
                        <a:pt x="26" y="17"/>
                        <a:pt x="27" y="24"/>
                      </a:cubicBezTo>
                      <a:cubicBezTo>
                        <a:pt x="28" y="41"/>
                        <a:pt x="30" y="58"/>
                        <a:pt x="30" y="75"/>
                      </a:cubicBezTo>
                      <a:cubicBezTo>
                        <a:pt x="30" y="88"/>
                        <a:pt x="35" y="92"/>
                        <a:pt x="47" y="89"/>
                      </a:cubicBezTo>
                      <a:cubicBezTo>
                        <a:pt x="48" y="89"/>
                        <a:pt x="49" y="88"/>
                        <a:pt x="50" y="88"/>
                      </a:cubicBezTo>
                      <a:cubicBezTo>
                        <a:pt x="66" y="88"/>
                        <a:pt x="79" y="86"/>
                        <a:pt x="69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9" name="Freeform 26">
                  <a:extLst>
                    <a:ext uri="{FF2B5EF4-FFF2-40B4-BE49-F238E27FC236}">
                      <a16:creationId xmlns:a16="http://schemas.microsoft.com/office/drawing/2014/main" id="{C2122AD2-A1BB-4059-8765-C8E4BD6C48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3546" y="1795678"/>
                  <a:ext cx="222487" cy="295315"/>
                </a:xfrm>
                <a:custGeom>
                  <a:avLst/>
                  <a:gdLst>
                    <a:gd name="T0" fmla="*/ 35 w 134"/>
                    <a:gd name="T1" fmla="*/ 176 h 178"/>
                    <a:gd name="T2" fmla="*/ 24 w 134"/>
                    <a:gd name="T3" fmla="*/ 165 h 178"/>
                    <a:gd name="T4" fmla="*/ 7 w 134"/>
                    <a:gd name="T5" fmla="*/ 62 h 178"/>
                    <a:gd name="T6" fmla="*/ 6 w 134"/>
                    <a:gd name="T7" fmla="*/ 54 h 178"/>
                    <a:gd name="T8" fmla="*/ 32 w 134"/>
                    <a:gd name="T9" fmla="*/ 15 h 178"/>
                    <a:gd name="T10" fmla="*/ 96 w 134"/>
                    <a:gd name="T11" fmla="*/ 2 h 178"/>
                    <a:gd name="T12" fmla="*/ 110 w 134"/>
                    <a:gd name="T13" fmla="*/ 14 h 178"/>
                    <a:gd name="T14" fmla="*/ 100 w 134"/>
                    <a:gd name="T15" fmla="*/ 27 h 178"/>
                    <a:gd name="T16" fmla="*/ 48 w 134"/>
                    <a:gd name="T17" fmla="*/ 36 h 178"/>
                    <a:gd name="T18" fmla="*/ 36 w 134"/>
                    <a:gd name="T19" fmla="*/ 62 h 178"/>
                    <a:gd name="T20" fmla="*/ 58 w 134"/>
                    <a:gd name="T21" fmla="*/ 76 h 178"/>
                    <a:gd name="T22" fmla="*/ 98 w 134"/>
                    <a:gd name="T23" fmla="*/ 68 h 178"/>
                    <a:gd name="T24" fmla="*/ 112 w 134"/>
                    <a:gd name="T25" fmla="*/ 78 h 178"/>
                    <a:gd name="T26" fmla="*/ 103 w 134"/>
                    <a:gd name="T27" fmla="*/ 92 h 178"/>
                    <a:gd name="T28" fmla="*/ 60 w 134"/>
                    <a:gd name="T29" fmla="*/ 99 h 178"/>
                    <a:gd name="T30" fmla="*/ 46 w 134"/>
                    <a:gd name="T31" fmla="*/ 117 h 178"/>
                    <a:gd name="T32" fmla="*/ 50 w 134"/>
                    <a:gd name="T33" fmla="*/ 142 h 178"/>
                    <a:gd name="T34" fmla="*/ 62 w 134"/>
                    <a:gd name="T35" fmla="*/ 148 h 178"/>
                    <a:gd name="T36" fmla="*/ 114 w 134"/>
                    <a:gd name="T37" fmla="*/ 139 h 178"/>
                    <a:gd name="T38" fmla="*/ 132 w 134"/>
                    <a:gd name="T39" fmla="*/ 145 h 178"/>
                    <a:gd name="T40" fmla="*/ 118 w 134"/>
                    <a:gd name="T41" fmla="*/ 162 h 178"/>
                    <a:gd name="T42" fmla="*/ 35 w 134"/>
                    <a:gd name="T43" fmla="*/ 176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34" h="178">
                      <a:moveTo>
                        <a:pt x="35" y="176"/>
                      </a:moveTo>
                      <a:cubicBezTo>
                        <a:pt x="26" y="178"/>
                        <a:pt x="25" y="172"/>
                        <a:pt x="24" y="165"/>
                      </a:cubicBezTo>
                      <a:cubicBezTo>
                        <a:pt x="18" y="131"/>
                        <a:pt x="12" y="96"/>
                        <a:pt x="7" y="62"/>
                      </a:cubicBezTo>
                      <a:cubicBezTo>
                        <a:pt x="6" y="59"/>
                        <a:pt x="6" y="56"/>
                        <a:pt x="6" y="54"/>
                      </a:cubicBezTo>
                      <a:cubicBezTo>
                        <a:pt x="0" y="21"/>
                        <a:pt x="0" y="21"/>
                        <a:pt x="32" y="15"/>
                      </a:cubicBezTo>
                      <a:cubicBezTo>
                        <a:pt x="53" y="10"/>
                        <a:pt x="75" y="7"/>
                        <a:pt x="96" y="2"/>
                      </a:cubicBezTo>
                      <a:cubicBezTo>
                        <a:pt x="107" y="0"/>
                        <a:pt x="108" y="8"/>
                        <a:pt x="110" y="14"/>
                      </a:cubicBezTo>
                      <a:cubicBezTo>
                        <a:pt x="113" y="22"/>
                        <a:pt x="108" y="26"/>
                        <a:pt x="100" y="27"/>
                      </a:cubicBezTo>
                      <a:cubicBezTo>
                        <a:pt x="83" y="30"/>
                        <a:pt x="65" y="34"/>
                        <a:pt x="48" y="36"/>
                      </a:cubicBezTo>
                      <a:cubicBezTo>
                        <a:pt x="26" y="38"/>
                        <a:pt x="36" y="53"/>
                        <a:pt x="36" y="62"/>
                      </a:cubicBezTo>
                      <a:cubicBezTo>
                        <a:pt x="37" y="74"/>
                        <a:pt x="43" y="81"/>
                        <a:pt x="58" y="76"/>
                      </a:cubicBezTo>
                      <a:cubicBezTo>
                        <a:pt x="71" y="72"/>
                        <a:pt x="85" y="73"/>
                        <a:pt x="98" y="68"/>
                      </a:cubicBezTo>
                      <a:cubicBezTo>
                        <a:pt x="110" y="64"/>
                        <a:pt x="109" y="71"/>
                        <a:pt x="112" y="78"/>
                      </a:cubicBezTo>
                      <a:cubicBezTo>
                        <a:pt x="116" y="88"/>
                        <a:pt x="111" y="91"/>
                        <a:pt x="103" y="92"/>
                      </a:cubicBezTo>
                      <a:cubicBezTo>
                        <a:pt x="88" y="94"/>
                        <a:pt x="74" y="97"/>
                        <a:pt x="60" y="99"/>
                      </a:cubicBezTo>
                      <a:cubicBezTo>
                        <a:pt x="49" y="100"/>
                        <a:pt x="43" y="105"/>
                        <a:pt x="46" y="117"/>
                      </a:cubicBezTo>
                      <a:cubicBezTo>
                        <a:pt x="48" y="125"/>
                        <a:pt x="49" y="134"/>
                        <a:pt x="50" y="142"/>
                      </a:cubicBezTo>
                      <a:cubicBezTo>
                        <a:pt x="51" y="150"/>
                        <a:pt x="55" y="150"/>
                        <a:pt x="62" y="148"/>
                      </a:cubicBezTo>
                      <a:cubicBezTo>
                        <a:pt x="79" y="145"/>
                        <a:pt x="96" y="141"/>
                        <a:pt x="114" y="139"/>
                      </a:cubicBezTo>
                      <a:cubicBezTo>
                        <a:pt x="120" y="138"/>
                        <a:pt x="129" y="134"/>
                        <a:pt x="132" y="145"/>
                      </a:cubicBezTo>
                      <a:cubicBezTo>
                        <a:pt x="134" y="156"/>
                        <a:pt x="128" y="161"/>
                        <a:pt x="118" y="162"/>
                      </a:cubicBezTo>
                      <a:cubicBezTo>
                        <a:pt x="91" y="167"/>
                        <a:pt x="63" y="172"/>
                        <a:pt x="35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0" name="Freeform 27">
                  <a:extLst>
                    <a:ext uri="{FF2B5EF4-FFF2-40B4-BE49-F238E27FC236}">
                      <a16:creationId xmlns:a16="http://schemas.microsoft.com/office/drawing/2014/main" id="{C526A87C-D69B-457E-8E58-00DFCD1FF8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8930" y="1795678"/>
                  <a:ext cx="236091" cy="275306"/>
                </a:xfrm>
                <a:custGeom>
                  <a:avLst/>
                  <a:gdLst>
                    <a:gd name="T0" fmla="*/ 75 w 142"/>
                    <a:gd name="T1" fmla="*/ 2 h 166"/>
                    <a:gd name="T2" fmla="*/ 132 w 142"/>
                    <a:gd name="T3" fmla="*/ 25 h 166"/>
                    <a:gd name="T4" fmla="*/ 140 w 142"/>
                    <a:gd name="T5" fmla="*/ 48 h 166"/>
                    <a:gd name="T6" fmla="*/ 130 w 142"/>
                    <a:gd name="T7" fmla="*/ 53 h 166"/>
                    <a:gd name="T8" fmla="*/ 110 w 142"/>
                    <a:gd name="T9" fmla="*/ 40 h 166"/>
                    <a:gd name="T10" fmla="*/ 49 w 142"/>
                    <a:gd name="T11" fmla="*/ 30 h 166"/>
                    <a:gd name="T12" fmla="*/ 57 w 142"/>
                    <a:gd name="T13" fmla="*/ 61 h 166"/>
                    <a:gd name="T14" fmla="*/ 109 w 142"/>
                    <a:gd name="T15" fmla="*/ 85 h 166"/>
                    <a:gd name="T16" fmla="*/ 133 w 142"/>
                    <a:gd name="T17" fmla="*/ 127 h 166"/>
                    <a:gd name="T18" fmla="*/ 100 w 142"/>
                    <a:gd name="T19" fmla="*/ 160 h 166"/>
                    <a:gd name="T20" fmla="*/ 20 w 142"/>
                    <a:gd name="T21" fmla="*/ 145 h 166"/>
                    <a:gd name="T22" fmla="*/ 6 w 142"/>
                    <a:gd name="T23" fmla="*/ 128 h 166"/>
                    <a:gd name="T24" fmla="*/ 8 w 142"/>
                    <a:gd name="T25" fmla="*/ 107 h 166"/>
                    <a:gd name="T26" fmla="*/ 33 w 142"/>
                    <a:gd name="T27" fmla="*/ 116 h 166"/>
                    <a:gd name="T28" fmla="*/ 94 w 142"/>
                    <a:gd name="T29" fmla="*/ 138 h 166"/>
                    <a:gd name="T30" fmla="*/ 98 w 142"/>
                    <a:gd name="T31" fmla="*/ 107 h 166"/>
                    <a:gd name="T32" fmla="*/ 62 w 142"/>
                    <a:gd name="T33" fmla="*/ 91 h 166"/>
                    <a:gd name="T34" fmla="*/ 44 w 142"/>
                    <a:gd name="T35" fmla="*/ 83 h 166"/>
                    <a:gd name="T36" fmla="*/ 14 w 142"/>
                    <a:gd name="T37" fmla="*/ 38 h 166"/>
                    <a:gd name="T38" fmla="*/ 65 w 142"/>
                    <a:gd name="T39" fmla="*/ 2 h 166"/>
                    <a:gd name="T40" fmla="*/ 75 w 142"/>
                    <a:gd name="T41" fmla="*/ 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2" h="166">
                      <a:moveTo>
                        <a:pt x="75" y="2"/>
                      </a:moveTo>
                      <a:cubicBezTo>
                        <a:pt x="97" y="0"/>
                        <a:pt x="116" y="9"/>
                        <a:pt x="132" y="25"/>
                      </a:cubicBezTo>
                      <a:cubicBezTo>
                        <a:pt x="138" y="31"/>
                        <a:pt x="142" y="39"/>
                        <a:pt x="140" y="48"/>
                      </a:cubicBezTo>
                      <a:cubicBezTo>
                        <a:pt x="139" y="53"/>
                        <a:pt x="134" y="53"/>
                        <a:pt x="130" y="53"/>
                      </a:cubicBezTo>
                      <a:cubicBezTo>
                        <a:pt x="121" y="53"/>
                        <a:pt x="115" y="49"/>
                        <a:pt x="110" y="40"/>
                      </a:cubicBezTo>
                      <a:cubicBezTo>
                        <a:pt x="102" y="22"/>
                        <a:pt x="64" y="17"/>
                        <a:pt x="49" y="30"/>
                      </a:cubicBezTo>
                      <a:cubicBezTo>
                        <a:pt x="39" y="39"/>
                        <a:pt x="42" y="53"/>
                        <a:pt x="57" y="61"/>
                      </a:cubicBezTo>
                      <a:cubicBezTo>
                        <a:pt x="74" y="70"/>
                        <a:pt x="92" y="78"/>
                        <a:pt x="109" y="85"/>
                      </a:cubicBezTo>
                      <a:cubicBezTo>
                        <a:pt x="128" y="93"/>
                        <a:pt x="135" y="108"/>
                        <a:pt x="133" y="127"/>
                      </a:cubicBezTo>
                      <a:cubicBezTo>
                        <a:pt x="131" y="146"/>
                        <a:pt x="120" y="156"/>
                        <a:pt x="100" y="160"/>
                      </a:cubicBezTo>
                      <a:cubicBezTo>
                        <a:pt x="71" y="166"/>
                        <a:pt x="44" y="164"/>
                        <a:pt x="20" y="145"/>
                      </a:cubicBezTo>
                      <a:cubicBezTo>
                        <a:pt x="14" y="141"/>
                        <a:pt x="10" y="135"/>
                        <a:pt x="6" y="128"/>
                      </a:cubicBezTo>
                      <a:cubicBezTo>
                        <a:pt x="2" y="121"/>
                        <a:pt x="0" y="111"/>
                        <a:pt x="8" y="107"/>
                      </a:cubicBezTo>
                      <a:cubicBezTo>
                        <a:pt x="16" y="103"/>
                        <a:pt x="27" y="104"/>
                        <a:pt x="33" y="116"/>
                      </a:cubicBezTo>
                      <a:cubicBezTo>
                        <a:pt x="43" y="137"/>
                        <a:pt x="74" y="148"/>
                        <a:pt x="94" y="138"/>
                      </a:cubicBezTo>
                      <a:cubicBezTo>
                        <a:pt x="108" y="131"/>
                        <a:pt x="110" y="116"/>
                        <a:pt x="98" y="107"/>
                      </a:cubicBezTo>
                      <a:cubicBezTo>
                        <a:pt x="87" y="98"/>
                        <a:pt x="74" y="96"/>
                        <a:pt x="62" y="91"/>
                      </a:cubicBezTo>
                      <a:cubicBezTo>
                        <a:pt x="56" y="88"/>
                        <a:pt x="50" y="86"/>
                        <a:pt x="44" y="83"/>
                      </a:cubicBezTo>
                      <a:cubicBezTo>
                        <a:pt x="24" y="72"/>
                        <a:pt x="11" y="52"/>
                        <a:pt x="14" y="38"/>
                      </a:cubicBezTo>
                      <a:cubicBezTo>
                        <a:pt x="19" y="17"/>
                        <a:pt x="40" y="2"/>
                        <a:pt x="65" y="2"/>
                      </a:cubicBezTo>
                      <a:cubicBezTo>
                        <a:pt x="68" y="2"/>
                        <a:pt x="71" y="2"/>
                        <a:pt x="7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1" name="Freeform 28">
                  <a:extLst>
                    <a:ext uri="{FF2B5EF4-FFF2-40B4-BE49-F238E27FC236}">
                      <a16:creationId xmlns:a16="http://schemas.microsoft.com/office/drawing/2014/main" id="{52C099AC-8886-4E2F-A98B-CF28C78177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9845" y="2832879"/>
                  <a:ext cx="294514" cy="293713"/>
                </a:xfrm>
                <a:custGeom>
                  <a:avLst/>
                  <a:gdLst>
                    <a:gd name="T0" fmla="*/ 4 w 177"/>
                    <a:gd name="T1" fmla="*/ 95 h 177"/>
                    <a:gd name="T2" fmla="*/ 72 w 177"/>
                    <a:gd name="T3" fmla="*/ 17 h 177"/>
                    <a:gd name="T4" fmla="*/ 166 w 177"/>
                    <a:gd name="T5" fmla="*/ 119 h 177"/>
                    <a:gd name="T6" fmla="*/ 164 w 177"/>
                    <a:gd name="T7" fmla="*/ 123 h 177"/>
                    <a:gd name="T8" fmla="*/ 141 w 177"/>
                    <a:gd name="T9" fmla="*/ 141 h 177"/>
                    <a:gd name="T10" fmla="*/ 139 w 177"/>
                    <a:gd name="T11" fmla="*/ 110 h 177"/>
                    <a:gd name="T12" fmla="*/ 129 w 177"/>
                    <a:gd name="T13" fmla="*/ 61 h 177"/>
                    <a:gd name="T14" fmla="*/ 92 w 177"/>
                    <a:gd name="T15" fmla="*/ 43 h 177"/>
                    <a:gd name="T16" fmla="*/ 50 w 177"/>
                    <a:gd name="T17" fmla="*/ 58 h 177"/>
                    <a:gd name="T18" fmla="*/ 32 w 177"/>
                    <a:gd name="T19" fmla="*/ 110 h 177"/>
                    <a:gd name="T20" fmla="*/ 65 w 177"/>
                    <a:gd name="T21" fmla="*/ 145 h 177"/>
                    <a:gd name="T22" fmla="*/ 79 w 177"/>
                    <a:gd name="T23" fmla="*/ 168 h 177"/>
                    <a:gd name="T24" fmla="*/ 64 w 177"/>
                    <a:gd name="T25" fmla="*/ 175 h 177"/>
                    <a:gd name="T26" fmla="*/ 20 w 177"/>
                    <a:gd name="T27" fmla="*/ 146 h 177"/>
                    <a:gd name="T28" fmla="*/ 4 w 177"/>
                    <a:gd name="T29" fmla="*/ 95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7" h="177">
                      <a:moveTo>
                        <a:pt x="4" y="95"/>
                      </a:moveTo>
                      <a:cubicBezTo>
                        <a:pt x="0" y="53"/>
                        <a:pt x="36" y="27"/>
                        <a:pt x="72" y="17"/>
                      </a:cubicBezTo>
                      <a:cubicBezTo>
                        <a:pt x="136" y="0"/>
                        <a:pt x="177" y="77"/>
                        <a:pt x="166" y="119"/>
                      </a:cubicBezTo>
                      <a:cubicBezTo>
                        <a:pt x="165" y="120"/>
                        <a:pt x="165" y="122"/>
                        <a:pt x="164" y="123"/>
                      </a:cubicBezTo>
                      <a:cubicBezTo>
                        <a:pt x="159" y="132"/>
                        <a:pt x="155" y="148"/>
                        <a:pt x="141" y="141"/>
                      </a:cubicBezTo>
                      <a:cubicBezTo>
                        <a:pt x="131" y="136"/>
                        <a:pt x="130" y="123"/>
                        <a:pt x="139" y="110"/>
                      </a:cubicBezTo>
                      <a:cubicBezTo>
                        <a:pt x="151" y="92"/>
                        <a:pt x="138" y="76"/>
                        <a:pt x="129" y="61"/>
                      </a:cubicBezTo>
                      <a:cubicBezTo>
                        <a:pt x="122" y="47"/>
                        <a:pt x="107" y="42"/>
                        <a:pt x="92" y="43"/>
                      </a:cubicBezTo>
                      <a:cubicBezTo>
                        <a:pt x="77" y="45"/>
                        <a:pt x="63" y="50"/>
                        <a:pt x="50" y="58"/>
                      </a:cubicBezTo>
                      <a:cubicBezTo>
                        <a:pt x="30" y="71"/>
                        <a:pt x="27" y="90"/>
                        <a:pt x="32" y="110"/>
                      </a:cubicBezTo>
                      <a:cubicBezTo>
                        <a:pt x="36" y="128"/>
                        <a:pt x="41" y="145"/>
                        <a:pt x="65" y="145"/>
                      </a:cubicBezTo>
                      <a:cubicBezTo>
                        <a:pt x="78" y="146"/>
                        <a:pt x="77" y="160"/>
                        <a:pt x="79" y="168"/>
                      </a:cubicBezTo>
                      <a:cubicBezTo>
                        <a:pt x="81" y="177"/>
                        <a:pt x="70" y="175"/>
                        <a:pt x="64" y="175"/>
                      </a:cubicBezTo>
                      <a:cubicBezTo>
                        <a:pt x="41" y="177"/>
                        <a:pt x="30" y="161"/>
                        <a:pt x="20" y="146"/>
                      </a:cubicBezTo>
                      <a:cubicBezTo>
                        <a:pt x="9" y="130"/>
                        <a:pt x="2" y="112"/>
                        <a:pt x="4" y="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2" name="Freeform 29">
                  <a:extLst>
                    <a:ext uri="{FF2B5EF4-FFF2-40B4-BE49-F238E27FC236}">
                      <a16:creationId xmlns:a16="http://schemas.microsoft.com/office/drawing/2014/main" id="{D50F3B4C-2AEA-4CE9-88EB-3E67F5B17B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4782" y="2207037"/>
                  <a:ext cx="318524" cy="316923"/>
                </a:xfrm>
                <a:custGeom>
                  <a:avLst/>
                  <a:gdLst>
                    <a:gd name="T0" fmla="*/ 192 w 192"/>
                    <a:gd name="T1" fmla="*/ 105 h 191"/>
                    <a:gd name="T2" fmla="*/ 100 w 192"/>
                    <a:gd name="T3" fmla="*/ 183 h 191"/>
                    <a:gd name="T4" fmla="*/ 81 w 192"/>
                    <a:gd name="T5" fmla="*/ 172 h 191"/>
                    <a:gd name="T6" fmla="*/ 11 w 192"/>
                    <a:gd name="T7" fmla="*/ 101 h 191"/>
                    <a:gd name="T8" fmla="*/ 15 w 192"/>
                    <a:gd name="T9" fmla="*/ 79 h 191"/>
                    <a:gd name="T10" fmla="*/ 34 w 192"/>
                    <a:gd name="T11" fmla="*/ 81 h 191"/>
                    <a:gd name="T12" fmla="*/ 94 w 192"/>
                    <a:gd name="T13" fmla="*/ 145 h 191"/>
                    <a:gd name="T14" fmla="*/ 150 w 192"/>
                    <a:gd name="T15" fmla="*/ 141 h 191"/>
                    <a:gd name="T16" fmla="*/ 155 w 192"/>
                    <a:gd name="T17" fmla="*/ 88 h 191"/>
                    <a:gd name="T18" fmla="*/ 98 w 192"/>
                    <a:gd name="T19" fmla="*/ 27 h 191"/>
                    <a:gd name="T20" fmla="*/ 91 w 192"/>
                    <a:gd name="T21" fmla="*/ 8 h 191"/>
                    <a:gd name="T22" fmla="*/ 119 w 192"/>
                    <a:gd name="T23" fmla="*/ 9 h 191"/>
                    <a:gd name="T24" fmla="*/ 148 w 192"/>
                    <a:gd name="T25" fmla="*/ 40 h 191"/>
                    <a:gd name="T26" fmla="*/ 187 w 192"/>
                    <a:gd name="T27" fmla="*/ 85 h 191"/>
                    <a:gd name="T28" fmla="*/ 192 w 192"/>
                    <a:gd name="T29" fmla="*/ 105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2" h="191">
                      <a:moveTo>
                        <a:pt x="192" y="105"/>
                      </a:moveTo>
                      <a:cubicBezTo>
                        <a:pt x="192" y="148"/>
                        <a:pt x="139" y="191"/>
                        <a:pt x="100" y="183"/>
                      </a:cubicBezTo>
                      <a:cubicBezTo>
                        <a:pt x="92" y="181"/>
                        <a:pt x="87" y="177"/>
                        <a:pt x="81" y="172"/>
                      </a:cubicBezTo>
                      <a:cubicBezTo>
                        <a:pt x="58" y="148"/>
                        <a:pt x="36" y="124"/>
                        <a:pt x="11" y="101"/>
                      </a:cubicBezTo>
                      <a:cubicBezTo>
                        <a:pt x="0" y="90"/>
                        <a:pt x="9" y="86"/>
                        <a:pt x="15" y="79"/>
                      </a:cubicBezTo>
                      <a:cubicBezTo>
                        <a:pt x="23" y="69"/>
                        <a:pt x="29" y="75"/>
                        <a:pt x="34" y="81"/>
                      </a:cubicBezTo>
                      <a:cubicBezTo>
                        <a:pt x="51" y="105"/>
                        <a:pt x="74" y="124"/>
                        <a:pt x="94" y="145"/>
                      </a:cubicBezTo>
                      <a:cubicBezTo>
                        <a:pt x="113" y="164"/>
                        <a:pt x="126" y="162"/>
                        <a:pt x="150" y="141"/>
                      </a:cubicBezTo>
                      <a:cubicBezTo>
                        <a:pt x="169" y="124"/>
                        <a:pt x="171" y="106"/>
                        <a:pt x="155" y="88"/>
                      </a:cubicBezTo>
                      <a:cubicBezTo>
                        <a:pt x="136" y="67"/>
                        <a:pt x="117" y="48"/>
                        <a:pt x="98" y="27"/>
                      </a:cubicBezTo>
                      <a:cubicBezTo>
                        <a:pt x="93" y="22"/>
                        <a:pt x="82" y="17"/>
                        <a:pt x="91" y="8"/>
                      </a:cubicBezTo>
                      <a:cubicBezTo>
                        <a:pt x="98" y="0"/>
                        <a:pt x="110" y="0"/>
                        <a:pt x="119" y="9"/>
                      </a:cubicBezTo>
                      <a:cubicBezTo>
                        <a:pt x="129" y="19"/>
                        <a:pt x="139" y="29"/>
                        <a:pt x="148" y="40"/>
                      </a:cubicBezTo>
                      <a:cubicBezTo>
                        <a:pt x="161" y="56"/>
                        <a:pt x="178" y="67"/>
                        <a:pt x="187" y="85"/>
                      </a:cubicBezTo>
                      <a:cubicBezTo>
                        <a:pt x="190" y="93"/>
                        <a:pt x="192" y="100"/>
                        <a:pt x="192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3" name="Freeform 30">
                  <a:extLst>
                    <a:ext uri="{FF2B5EF4-FFF2-40B4-BE49-F238E27FC236}">
                      <a16:creationId xmlns:a16="http://schemas.microsoft.com/office/drawing/2014/main" id="{93F7E4A6-53A2-49D1-9D2D-49B289B52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3895" y="4975310"/>
                  <a:ext cx="314523" cy="296915"/>
                </a:xfrm>
                <a:custGeom>
                  <a:avLst/>
                  <a:gdLst>
                    <a:gd name="T0" fmla="*/ 69 w 189"/>
                    <a:gd name="T1" fmla="*/ 75 h 179"/>
                    <a:gd name="T2" fmla="*/ 67 w 189"/>
                    <a:gd name="T3" fmla="*/ 135 h 179"/>
                    <a:gd name="T4" fmla="*/ 46 w 189"/>
                    <a:gd name="T5" fmla="*/ 172 h 179"/>
                    <a:gd name="T6" fmla="*/ 36 w 189"/>
                    <a:gd name="T7" fmla="*/ 175 h 179"/>
                    <a:gd name="T8" fmla="*/ 37 w 189"/>
                    <a:gd name="T9" fmla="*/ 165 h 179"/>
                    <a:gd name="T10" fmla="*/ 44 w 189"/>
                    <a:gd name="T11" fmla="*/ 93 h 179"/>
                    <a:gd name="T12" fmla="*/ 16 w 189"/>
                    <a:gd name="T13" fmla="*/ 104 h 179"/>
                    <a:gd name="T14" fmla="*/ 3 w 189"/>
                    <a:gd name="T15" fmla="*/ 97 h 179"/>
                    <a:gd name="T16" fmla="*/ 11 w 189"/>
                    <a:gd name="T17" fmla="*/ 86 h 179"/>
                    <a:gd name="T18" fmla="*/ 35 w 189"/>
                    <a:gd name="T19" fmla="*/ 38 h 179"/>
                    <a:gd name="T20" fmla="*/ 30 w 189"/>
                    <a:gd name="T21" fmla="*/ 19 h 179"/>
                    <a:gd name="T22" fmla="*/ 36 w 189"/>
                    <a:gd name="T23" fmla="*/ 1 h 179"/>
                    <a:gd name="T24" fmla="*/ 56 w 189"/>
                    <a:gd name="T25" fmla="*/ 15 h 179"/>
                    <a:gd name="T26" fmla="*/ 60 w 189"/>
                    <a:gd name="T27" fmla="*/ 38 h 179"/>
                    <a:gd name="T28" fmla="*/ 72 w 189"/>
                    <a:gd name="T29" fmla="*/ 42 h 179"/>
                    <a:gd name="T30" fmla="*/ 87 w 189"/>
                    <a:gd name="T31" fmla="*/ 26 h 179"/>
                    <a:gd name="T32" fmla="*/ 116 w 189"/>
                    <a:gd name="T33" fmla="*/ 18 h 179"/>
                    <a:gd name="T34" fmla="*/ 125 w 189"/>
                    <a:gd name="T35" fmla="*/ 25 h 179"/>
                    <a:gd name="T36" fmla="*/ 118 w 189"/>
                    <a:gd name="T37" fmla="*/ 34 h 179"/>
                    <a:gd name="T38" fmla="*/ 85 w 189"/>
                    <a:gd name="T39" fmla="*/ 58 h 179"/>
                    <a:gd name="T40" fmla="*/ 86 w 189"/>
                    <a:gd name="T41" fmla="*/ 74 h 179"/>
                    <a:gd name="T42" fmla="*/ 174 w 189"/>
                    <a:gd name="T43" fmla="*/ 111 h 179"/>
                    <a:gd name="T44" fmla="*/ 188 w 189"/>
                    <a:gd name="T45" fmla="*/ 118 h 179"/>
                    <a:gd name="T46" fmla="*/ 176 w 189"/>
                    <a:gd name="T47" fmla="*/ 130 h 179"/>
                    <a:gd name="T48" fmla="*/ 134 w 189"/>
                    <a:gd name="T49" fmla="*/ 126 h 179"/>
                    <a:gd name="T50" fmla="*/ 69 w 189"/>
                    <a:gd name="T51" fmla="*/ 75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89" h="179">
                      <a:moveTo>
                        <a:pt x="69" y="75"/>
                      </a:moveTo>
                      <a:cubicBezTo>
                        <a:pt x="69" y="96"/>
                        <a:pt x="71" y="115"/>
                        <a:pt x="67" y="135"/>
                      </a:cubicBezTo>
                      <a:cubicBezTo>
                        <a:pt x="64" y="151"/>
                        <a:pt x="56" y="162"/>
                        <a:pt x="46" y="172"/>
                      </a:cubicBezTo>
                      <a:cubicBezTo>
                        <a:pt x="43" y="174"/>
                        <a:pt x="41" y="179"/>
                        <a:pt x="36" y="175"/>
                      </a:cubicBezTo>
                      <a:cubicBezTo>
                        <a:pt x="32" y="172"/>
                        <a:pt x="35" y="168"/>
                        <a:pt x="37" y="165"/>
                      </a:cubicBezTo>
                      <a:cubicBezTo>
                        <a:pt x="46" y="142"/>
                        <a:pt x="50" y="119"/>
                        <a:pt x="44" y="93"/>
                      </a:cubicBezTo>
                      <a:cubicBezTo>
                        <a:pt x="34" y="97"/>
                        <a:pt x="26" y="104"/>
                        <a:pt x="16" y="104"/>
                      </a:cubicBezTo>
                      <a:cubicBezTo>
                        <a:pt x="7" y="105"/>
                        <a:pt x="5" y="102"/>
                        <a:pt x="3" y="97"/>
                      </a:cubicBezTo>
                      <a:cubicBezTo>
                        <a:pt x="0" y="90"/>
                        <a:pt x="5" y="88"/>
                        <a:pt x="11" y="86"/>
                      </a:cubicBezTo>
                      <a:cubicBezTo>
                        <a:pt x="34" y="76"/>
                        <a:pt x="41" y="62"/>
                        <a:pt x="35" y="38"/>
                      </a:cubicBezTo>
                      <a:cubicBezTo>
                        <a:pt x="33" y="32"/>
                        <a:pt x="31" y="26"/>
                        <a:pt x="30" y="19"/>
                      </a:cubicBezTo>
                      <a:cubicBezTo>
                        <a:pt x="28" y="12"/>
                        <a:pt x="23" y="2"/>
                        <a:pt x="36" y="1"/>
                      </a:cubicBezTo>
                      <a:cubicBezTo>
                        <a:pt x="45" y="0"/>
                        <a:pt x="55" y="2"/>
                        <a:pt x="56" y="15"/>
                      </a:cubicBezTo>
                      <a:cubicBezTo>
                        <a:pt x="57" y="23"/>
                        <a:pt x="59" y="30"/>
                        <a:pt x="60" y="38"/>
                      </a:cubicBezTo>
                      <a:cubicBezTo>
                        <a:pt x="61" y="50"/>
                        <a:pt x="66" y="49"/>
                        <a:pt x="72" y="42"/>
                      </a:cubicBezTo>
                      <a:cubicBezTo>
                        <a:pt x="77" y="37"/>
                        <a:pt x="82" y="32"/>
                        <a:pt x="87" y="26"/>
                      </a:cubicBezTo>
                      <a:cubicBezTo>
                        <a:pt x="95" y="18"/>
                        <a:pt x="105" y="17"/>
                        <a:pt x="116" y="18"/>
                      </a:cubicBezTo>
                      <a:cubicBezTo>
                        <a:pt x="120" y="19"/>
                        <a:pt x="124" y="21"/>
                        <a:pt x="125" y="25"/>
                      </a:cubicBezTo>
                      <a:cubicBezTo>
                        <a:pt x="126" y="30"/>
                        <a:pt x="121" y="32"/>
                        <a:pt x="118" y="34"/>
                      </a:cubicBezTo>
                      <a:cubicBezTo>
                        <a:pt x="104" y="38"/>
                        <a:pt x="95" y="49"/>
                        <a:pt x="85" y="58"/>
                      </a:cubicBezTo>
                      <a:cubicBezTo>
                        <a:pt x="79" y="64"/>
                        <a:pt x="78" y="69"/>
                        <a:pt x="86" y="74"/>
                      </a:cubicBezTo>
                      <a:cubicBezTo>
                        <a:pt x="114" y="89"/>
                        <a:pt x="139" y="112"/>
                        <a:pt x="174" y="111"/>
                      </a:cubicBezTo>
                      <a:cubicBezTo>
                        <a:pt x="180" y="110"/>
                        <a:pt x="187" y="111"/>
                        <a:pt x="188" y="118"/>
                      </a:cubicBezTo>
                      <a:cubicBezTo>
                        <a:pt x="189" y="126"/>
                        <a:pt x="181" y="127"/>
                        <a:pt x="176" y="130"/>
                      </a:cubicBezTo>
                      <a:cubicBezTo>
                        <a:pt x="161" y="138"/>
                        <a:pt x="148" y="136"/>
                        <a:pt x="134" y="126"/>
                      </a:cubicBezTo>
                      <a:cubicBezTo>
                        <a:pt x="112" y="109"/>
                        <a:pt x="86" y="99"/>
                        <a:pt x="69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4" name="Freeform 31">
                  <a:extLst>
                    <a:ext uri="{FF2B5EF4-FFF2-40B4-BE49-F238E27FC236}">
                      <a16:creationId xmlns:a16="http://schemas.microsoft.com/office/drawing/2014/main" id="{6F378230-6830-4338-80FA-DEE66D85A2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9024" y="1842095"/>
                  <a:ext cx="264903" cy="298516"/>
                </a:xfrm>
                <a:custGeom>
                  <a:avLst/>
                  <a:gdLst>
                    <a:gd name="T0" fmla="*/ 110 w 159"/>
                    <a:gd name="T1" fmla="*/ 129 h 180"/>
                    <a:gd name="T2" fmla="*/ 123 w 159"/>
                    <a:gd name="T3" fmla="*/ 18 h 180"/>
                    <a:gd name="T4" fmla="*/ 146 w 159"/>
                    <a:gd name="T5" fmla="*/ 0 h 180"/>
                    <a:gd name="T6" fmla="*/ 152 w 159"/>
                    <a:gd name="T7" fmla="*/ 19 h 180"/>
                    <a:gd name="T8" fmla="*/ 139 w 159"/>
                    <a:gd name="T9" fmla="*/ 162 h 180"/>
                    <a:gd name="T10" fmla="*/ 127 w 159"/>
                    <a:gd name="T11" fmla="*/ 176 h 180"/>
                    <a:gd name="T12" fmla="*/ 110 w 159"/>
                    <a:gd name="T13" fmla="*/ 170 h 180"/>
                    <a:gd name="T14" fmla="*/ 15 w 159"/>
                    <a:gd name="T15" fmla="*/ 61 h 180"/>
                    <a:gd name="T16" fmla="*/ 9 w 159"/>
                    <a:gd name="T17" fmla="*/ 46 h 180"/>
                    <a:gd name="T18" fmla="*/ 39 w 159"/>
                    <a:gd name="T19" fmla="*/ 44 h 180"/>
                    <a:gd name="T20" fmla="*/ 88 w 159"/>
                    <a:gd name="T21" fmla="*/ 102 h 180"/>
                    <a:gd name="T22" fmla="*/ 110 w 159"/>
                    <a:gd name="T23" fmla="*/ 129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9" h="180">
                      <a:moveTo>
                        <a:pt x="110" y="129"/>
                      </a:moveTo>
                      <a:cubicBezTo>
                        <a:pt x="121" y="92"/>
                        <a:pt x="119" y="55"/>
                        <a:pt x="123" y="18"/>
                      </a:cubicBezTo>
                      <a:cubicBezTo>
                        <a:pt x="125" y="2"/>
                        <a:pt x="137" y="0"/>
                        <a:pt x="146" y="0"/>
                      </a:cubicBezTo>
                      <a:cubicBezTo>
                        <a:pt x="159" y="0"/>
                        <a:pt x="153" y="13"/>
                        <a:pt x="152" y="19"/>
                      </a:cubicBezTo>
                      <a:cubicBezTo>
                        <a:pt x="148" y="67"/>
                        <a:pt x="143" y="115"/>
                        <a:pt x="139" y="162"/>
                      </a:cubicBezTo>
                      <a:cubicBezTo>
                        <a:pt x="138" y="171"/>
                        <a:pt x="133" y="172"/>
                        <a:pt x="127" y="176"/>
                      </a:cubicBezTo>
                      <a:cubicBezTo>
                        <a:pt x="118" y="180"/>
                        <a:pt x="115" y="175"/>
                        <a:pt x="110" y="170"/>
                      </a:cubicBezTo>
                      <a:cubicBezTo>
                        <a:pt x="78" y="134"/>
                        <a:pt x="46" y="98"/>
                        <a:pt x="15" y="61"/>
                      </a:cubicBezTo>
                      <a:cubicBezTo>
                        <a:pt x="12" y="57"/>
                        <a:pt x="0" y="53"/>
                        <a:pt x="9" y="46"/>
                      </a:cubicBezTo>
                      <a:cubicBezTo>
                        <a:pt x="18" y="41"/>
                        <a:pt x="29" y="32"/>
                        <a:pt x="39" y="44"/>
                      </a:cubicBezTo>
                      <a:cubicBezTo>
                        <a:pt x="55" y="64"/>
                        <a:pt x="72" y="83"/>
                        <a:pt x="88" y="102"/>
                      </a:cubicBezTo>
                      <a:cubicBezTo>
                        <a:pt x="95" y="110"/>
                        <a:pt x="102" y="119"/>
                        <a:pt x="110" y="1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" name="Freeform 32">
                  <a:extLst>
                    <a:ext uri="{FF2B5EF4-FFF2-40B4-BE49-F238E27FC236}">
                      <a16:creationId xmlns:a16="http://schemas.microsoft.com/office/drawing/2014/main" id="{B5ED2A57-3E9A-41E8-939D-B6BFCDBAA4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5767" y="2491147"/>
                  <a:ext cx="313721" cy="224087"/>
                </a:xfrm>
                <a:custGeom>
                  <a:avLst/>
                  <a:gdLst>
                    <a:gd name="T0" fmla="*/ 20 w 189"/>
                    <a:gd name="T1" fmla="*/ 109 h 135"/>
                    <a:gd name="T2" fmla="*/ 4 w 189"/>
                    <a:gd name="T3" fmla="*/ 96 h 135"/>
                    <a:gd name="T4" fmla="*/ 10 w 189"/>
                    <a:gd name="T5" fmla="*/ 81 h 135"/>
                    <a:gd name="T6" fmla="*/ 116 w 189"/>
                    <a:gd name="T7" fmla="*/ 8 h 135"/>
                    <a:gd name="T8" fmla="*/ 141 w 189"/>
                    <a:gd name="T9" fmla="*/ 13 h 135"/>
                    <a:gd name="T10" fmla="*/ 183 w 189"/>
                    <a:gd name="T11" fmla="*/ 74 h 135"/>
                    <a:gd name="T12" fmla="*/ 181 w 189"/>
                    <a:gd name="T13" fmla="*/ 95 h 135"/>
                    <a:gd name="T14" fmla="*/ 162 w 189"/>
                    <a:gd name="T15" fmla="*/ 88 h 135"/>
                    <a:gd name="T16" fmla="*/ 135 w 189"/>
                    <a:gd name="T17" fmla="*/ 47 h 135"/>
                    <a:gd name="T18" fmla="*/ 112 w 189"/>
                    <a:gd name="T19" fmla="*/ 46 h 135"/>
                    <a:gd name="T20" fmla="*/ 100 w 189"/>
                    <a:gd name="T21" fmla="*/ 69 h 135"/>
                    <a:gd name="T22" fmla="*/ 129 w 189"/>
                    <a:gd name="T23" fmla="*/ 108 h 135"/>
                    <a:gd name="T24" fmla="*/ 124 w 189"/>
                    <a:gd name="T25" fmla="*/ 127 h 135"/>
                    <a:gd name="T26" fmla="*/ 108 w 189"/>
                    <a:gd name="T27" fmla="*/ 122 h 135"/>
                    <a:gd name="T28" fmla="*/ 79 w 189"/>
                    <a:gd name="T29" fmla="*/ 82 h 135"/>
                    <a:gd name="T30" fmla="*/ 58 w 189"/>
                    <a:gd name="T31" fmla="*/ 84 h 135"/>
                    <a:gd name="T32" fmla="*/ 29 w 189"/>
                    <a:gd name="T33" fmla="*/ 103 h 135"/>
                    <a:gd name="T34" fmla="*/ 20 w 189"/>
                    <a:gd name="T35" fmla="*/ 109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9" h="135">
                      <a:moveTo>
                        <a:pt x="20" y="109"/>
                      </a:moveTo>
                      <a:cubicBezTo>
                        <a:pt x="11" y="108"/>
                        <a:pt x="7" y="102"/>
                        <a:pt x="4" y="96"/>
                      </a:cubicBezTo>
                      <a:cubicBezTo>
                        <a:pt x="0" y="90"/>
                        <a:pt x="3" y="86"/>
                        <a:pt x="10" y="81"/>
                      </a:cubicBezTo>
                      <a:cubicBezTo>
                        <a:pt x="45" y="58"/>
                        <a:pt x="81" y="33"/>
                        <a:pt x="116" y="8"/>
                      </a:cubicBezTo>
                      <a:cubicBezTo>
                        <a:pt x="127" y="0"/>
                        <a:pt x="133" y="2"/>
                        <a:pt x="141" y="13"/>
                      </a:cubicBezTo>
                      <a:cubicBezTo>
                        <a:pt x="154" y="34"/>
                        <a:pt x="168" y="54"/>
                        <a:pt x="183" y="74"/>
                      </a:cubicBezTo>
                      <a:cubicBezTo>
                        <a:pt x="189" y="82"/>
                        <a:pt x="189" y="88"/>
                        <a:pt x="181" y="95"/>
                      </a:cubicBezTo>
                      <a:cubicBezTo>
                        <a:pt x="170" y="103"/>
                        <a:pt x="166" y="93"/>
                        <a:pt x="162" y="88"/>
                      </a:cubicBezTo>
                      <a:cubicBezTo>
                        <a:pt x="152" y="75"/>
                        <a:pt x="143" y="61"/>
                        <a:pt x="135" y="47"/>
                      </a:cubicBezTo>
                      <a:cubicBezTo>
                        <a:pt x="127" y="34"/>
                        <a:pt x="119" y="40"/>
                        <a:pt x="112" y="46"/>
                      </a:cubicBezTo>
                      <a:cubicBezTo>
                        <a:pt x="106" y="51"/>
                        <a:pt x="90" y="53"/>
                        <a:pt x="100" y="69"/>
                      </a:cubicBezTo>
                      <a:cubicBezTo>
                        <a:pt x="108" y="83"/>
                        <a:pt x="118" y="96"/>
                        <a:pt x="129" y="108"/>
                      </a:cubicBezTo>
                      <a:cubicBezTo>
                        <a:pt x="136" y="117"/>
                        <a:pt x="131" y="121"/>
                        <a:pt x="124" y="127"/>
                      </a:cubicBezTo>
                      <a:cubicBezTo>
                        <a:pt x="115" y="135"/>
                        <a:pt x="110" y="128"/>
                        <a:pt x="108" y="122"/>
                      </a:cubicBezTo>
                      <a:cubicBezTo>
                        <a:pt x="104" y="104"/>
                        <a:pt x="86" y="97"/>
                        <a:pt x="79" y="82"/>
                      </a:cubicBezTo>
                      <a:cubicBezTo>
                        <a:pt x="73" y="72"/>
                        <a:pt x="64" y="81"/>
                        <a:pt x="58" y="84"/>
                      </a:cubicBezTo>
                      <a:cubicBezTo>
                        <a:pt x="48" y="89"/>
                        <a:pt x="39" y="96"/>
                        <a:pt x="29" y="103"/>
                      </a:cubicBezTo>
                      <a:cubicBezTo>
                        <a:pt x="26" y="105"/>
                        <a:pt x="23" y="108"/>
                        <a:pt x="20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6" name="Freeform 33">
                  <a:extLst>
                    <a:ext uri="{FF2B5EF4-FFF2-40B4-BE49-F238E27FC236}">
                      <a16:creationId xmlns:a16="http://schemas.microsoft.com/office/drawing/2014/main" id="{041B44DC-87CB-4BBD-8DD9-90DC5F14D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2706" y="1871707"/>
                  <a:ext cx="234491" cy="296915"/>
                </a:xfrm>
                <a:custGeom>
                  <a:avLst/>
                  <a:gdLst>
                    <a:gd name="T0" fmla="*/ 17 w 141"/>
                    <a:gd name="T1" fmla="*/ 0 h 179"/>
                    <a:gd name="T2" fmla="*/ 90 w 141"/>
                    <a:gd name="T3" fmla="*/ 28 h 179"/>
                    <a:gd name="T4" fmla="*/ 127 w 141"/>
                    <a:gd name="T5" fmla="*/ 43 h 179"/>
                    <a:gd name="T6" fmla="*/ 136 w 141"/>
                    <a:gd name="T7" fmla="*/ 60 h 179"/>
                    <a:gd name="T8" fmla="*/ 117 w 141"/>
                    <a:gd name="T9" fmla="*/ 67 h 179"/>
                    <a:gd name="T10" fmla="*/ 104 w 141"/>
                    <a:gd name="T11" fmla="*/ 63 h 179"/>
                    <a:gd name="T12" fmla="*/ 66 w 141"/>
                    <a:gd name="T13" fmla="*/ 78 h 179"/>
                    <a:gd name="T14" fmla="*/ 33 w 141"/>
                    <a:gd name="T15" fmla="*/ 166 h 179"/>
                    <a:gd name="T16" fmla="*/ 18 w 141"/>
                    <a:gd name="T17" fmla="*/ 175 h 179"/>
                    <a:gd name="T18" fmla="*/ 5 w 141"/>
                    <a:gd name="T19" fmla="*/ 155 h 179"/>
                    <a:gd name="T20" fmla="*/ 45 w 141"/>
                    <a:gd name="T21" fmla="*/ 56 h 179"/>
                    <a:gd name="T22" fmla="*/ 35 w 141"/>
                    <a:gd name="T23" fmla="*/ 35 h 179"/>
                    <a:gd name="T24" fmla="*/ 11 w 141"/>
                    <a:gd name="T25" fmla="*/ 25 h 179"/>
                    <a:gd name="T26" fmla="*/ 7 w 141"/>
                    <a:gd name="T27" fmla="*/ 12 h 179"/>
                    <a:gd name="T28" fmla="*/ 17 w 141"/>
                    <a:gd name="T2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179">
                      <a:moveTo>
                        <a:pt x="17" y="0"/>
                      </a:moveTo>
                      <a:cubicBezTo>
                        <a:pt x="42" y="10"/>
                        <a:pt x="66" y="19"/>
                        <a:pt x="90" y="28"/>
                      </a:cubicBezTo>
                      <a:cubicBezTo>
                        <a:pt x="102" y="33"/>
                        <a:pt x="114" y="38"/>
                        <a:pt x="127" y="43"/>
                      </a:cubicBezTo>
                      <a:cubicBezTo>
                        <a:pt x="135" y="46"/>
                        <a:pt x="141" y="50"/>
                        <a:pt x="136" y="60"/>
                      </a:cubicBezTo>
                      <a:cubicBezTo>
                        <a:pt x="132" y="70"/>
                        <a:pt x="126" y="73"/>
                        <a:pt x="117" y="67"/>
                      </a:cubicBezTo>
                      <a:cubicBezTo>
                        <a:pt x="113" y="65"/>
                        <a:pt x="108" y="64"/>
                        <a:pt x="104" y="63"/>
                      </a:cubicBezTo>
                      <a:cubicBezTo>
                        <a:pt x="78" y="52"/>
                        <a:pt x="73" y="53"/>
                        <a:pt x="66" y="78"/>
                      </a:cubicBezTo>
                      <a:cubicBezTo>
                        <a:pt x="57" y="108"/>
                        <a:pt x="43" y="137"/>
                        <a:pt x="33" y="166"/>
                      </a:cubicBezTo>
                      <a:cubicBezTo>
                        <a:pt x="30" y="174"/>
                        <a:pt x="27" y="179"/>
                        <a:pt x="18" y="175"/>
                      </a:cubicBezTo>
                      <a:cubicBezTo>
                        <a:pt x="9" y="171"/>
                        <a:pt x="0" y="169"/>
                        <a:pt x="5" y="155"/>
                      </a:cubicBezTo>
                      <a:cubicBezTo>
                        <a:pt x="19" y="122"/>
                        <a:pt x="31" y="88"/>
                        <a:pt x="45" y="56"/>
                      </a:cubicBezTo>
                      <a:cubicBezTo>
                        <a:pt x="50" y="43"/>
                        <a:pt x="47" y="38"/>
                        <a:pt x="35" y="35"/>
                      </a:cubicBezTo>
                      <a:cubicBezTo>
                        <a:pt x="27" y="32"/>
                        <a:pt x="19" y="28"/>
                        <a:pt x="11" y="25"/>
                      </a:cubicBezTo>
                      <a:cubicBezTo>
                        <a:pt x="4" y="22"/>
                        <a:pt x="5" y="17"/>
                        <a:pt x="7" y="12"/>
                      </a:cubicBezTo>
                      <a:cubicBezTo>
                        <a:pt x="10" y="7"/>
                        <a:pt x="11" y="0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7" name="Freeform 34">
                  <a:extLst>
                    <a:ext uri="{FF2B5EF4-FFF2-40B4-BE49-F238E27FC236}">
                      <a16:creationId xmlns:a16="http://schemas.microsoft.com/office/drawing/2014/main" id="{6EC14E45-BF60-4787-ACB5-543BBEAF6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5596" y="1978148"/>
                  <a:ext cx="253699" cy="308920"/>
                </a:xfrm>
                <a:custGeom>
                  <a:avLst/>
                  <a:gdLst>
                    <a:gd name="T0" fmla="*/ 25 w 153"/>
                    <a:gd name="T1" fmla="*/ 186 h 186"/>
                    <a:gd name="T2" fmla="*/ 6 w 153"/>
                    <a:gd name="T3" fmla="*/ 173 h 186"/>
                    <a:gd name="T4" fmla="*/ 8 w 153"/>
                    <a:gd name="T5" fmla="*/ 160 h 186"/>
                    <a:gd name="T6" fmla="*/ 31 w 153"/>
                    <a:gd name="T7" fmla="*/ 35 h 186"/>
                    <a:gd name="T8" fmla="*/ 29 w 153"/>
                    <a:gd name="T9" fmla="*/ 27 h 186"/>
                    <a:gd name="T10" fmla="*/ 32 w 153"/>
                    <a:gd name="T11" fmla="*/ 4 h 186"/>
                    <a:gd name="T12" fmla="*/ 56 w 153"/>
                    <a:gd name="T13" fmla="*/ 26 h 186"/>
                    <a:gd name="T14" fmla="*/ 63 w 153"/>
                    <a:gd name="T15" fmla="*/ 80 h 186"/>
                    <a:gd name="T16" fmla="*/ 78 w 153"/>
                    <a:gd name="T17" fmla="*/ 88 h 186"/>
                    <a:gd name="T18" fmla="*/ 125 w 153"/>
                    <a:gd name="T19" fmla="*/ 67 h 186"/>
                    <a:gd name="T20" fmla="*/ 149 w 153"/>
                    <a:gd name="T21" fmla="*/ 79 h 186"/>
                    <a:gd name="T22" fmla="*/ 137 w 153"/>
                    <a:gd name="T23" fmla="*/ 92 h 186"/>
                    <a:gd name="T24" fmla="*/ 83 w 153"/>
                    <a:gd name="T25" fmla="*/ 115 h 186"/>
                    <a:gd name="T26" fmla="*/ 41 w 153"/>
                    <a:gd name="T27" fmla="*/ 163 h 186"/>
                    <a:gd name="T28" fmla="*/ 25 w 153"/>
                    <a:gd name="T2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3" h="186">
                      <a:moveTo>
                        <a:pt x="25" y="186"/>
                      </a:moveTo>
                      <a:cubicBezTo>
                        <a:pt x="18" y="181"/>
                        <a:pt x="11" y="178"/>
                        <a:pt x="6" y="173"/>
                      </a:cubicBezTo>
                      <a:cubicBezTo>
                        <a:pt x="0" y="168"/>
                        <a:pt x="5" y="163"/>
                        <a:pt x="8" y="160"/>
                      </a:cubicBezTo>
                      <a:cubicBezTo>
                        <a:pt x="41" y="123"/>
                        <a:pt x="39" y="79"/>
                        <a:pt x="31" y="35"/>
                      </a:cubicBezTo>
                      <a:cubicBezTo>
                        <a:pt x="30" y="32"/>
                        <a:pt x="29" y="30"/>
                        <a:pt x="29" y="27"/>
                      </a:cubicBezTo>
                      <a:cubicBezTo>
                        <a:pt x="28" y="19"/>
                        <a:pt x="23" y="10"/>
                        <a:pt x="32" y="4"/>
                      </a:cubicBezTo>
                      <a:cubicBezTo>
                        <a:pt x="38" y="0"/>
                        <a:pt x="56" y="17"/>
                        <a:pt x="56" y="26"/>
                      </a:cubicBezTo>
                      <a:cubicBezTo>
                        <a:pt x="56" y="44"/>
                        <a:pt x="61" y="62"/>
                        <a:pt x="63" y="80"/>
                      </a:cubicBezTo>
                      <a:cubicBezTo>
                        <a:pt x="64" y="93"/>
                        <a:pt x="69" y="92"/>
                        <a:pt x="78" y="88"/>
                      </a:cubicBezTo>
                      <a:cubicBezTo>
                        <a:pt x="94" y="81"/>
                        <a:pt x="110" y="75"/>
                        <a:pt x="125" y="67"/>
                      </a:cubicBezTo>
                      <a:cubicBezTo>
                        <a:pt x="140" y="59"/>
                        <a:pt x="145" y="71"/>
                        <a:pt x="149" y="79"/>
                      </a:cubicBezTo>
                      <a:cubicBezTo>
                        <a:pt x="153" y="88"/>
                        <a:pt x="143" y="90"/>
                        <a:pt x="137" y="92"/>
                      </a:cubicBezTo>
                      <a:cubicBezTo>
                        <a:pt x="119" y="100"/>
                        <a:pt x="101" y="109"/>
                        <a:pt x="83" y="115"/>
                      </a:cubicBezTo>
                      <a:cubicBezTo>
                        <a:pt x="59" y="123"/>
                        <a:pt x="52" y="145"/>
                        <a:pt x="41" y="163"/>
                      </a:cubicBezTo>
                      <a:cubicBezTo>
                        <a:pt x="36" y="170"/>
                        <a:pt x="31" y="178"/>
                        <a:pt x="25" y="1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8" name="Freeform 35">
                  <a:extLst>
                    <a:ext uri="{FF2B5EF4-FFF2-40B4-BE49-F238E27FC236}">
                      <a16:creationId xmlns:a16="http://schemas.microsoft.com/office/drawing/2014/main" id="{C1338B97-1AAA-4291-8988-738CE2D778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2980" y="1966144"/>
                  <a:ext cx="159262" cy="260901"/>
                </a:xfrm>
                <a:custGeom>
                  <a:avLst/>
                  <a:gdLst>
                    <a:gd name="T0" fmla="*/ 20 w 96"/>
                    <a:gd name="T1" fmla="*/ 1 h 157"/>
                    <a:gd name="T2" fmla="*/ 30 w 96"/>
                    <a:gd name="T3" fmla="*/ 10 h 157"/>
                    <a:gd name="T4" fmla="*/ 91 w 96"/>
                    <a:gd name="T5" fmla="*/ 133 h 157"/>
                    <a:gd name="T6" fmla="*/ 85 w 96"/>
                    <a:gd name="T7" fmla="*/ 149 h 157"/>
                    <a:gd name="T8" fmla="*/ 64 w 96"/>
                    <a:gd name="T9" fmla="*/ 145 h 157"/>
                    <a:gd name="T10" fmla="*/ 5 w 96"/>
                    <a:gd name="T11" fmla="*/ 24 h 157"/>
                    <a:gd name="T12" fmla="*/ 20 w 96"/>
                    <a:gd name="T13" fmla="*/ 1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157">
                      <a:moveTo>
                        <a:pt x="20" y="1"/>
                      </a:moveTo>
                      <a:cubicBezTo>
                        <a:pt x="26" y="1"/>
                        <a:pt x="28" y="6"/>
                        <a:pt x="30" y="10"/>
                      </a:cubicBezTo>
                      <a:cubicBezTo>
                        <a:pt x="50" y="51"/>
                        <a:pt x="70" y="92"/>
                        <a:pt x="91" y="133"/>
                      </a:cubicBezTo>
                      <a:cubicBezTo>
                        <a:pt x="96" y="142"/>
                        <a:pt x="93" y="146"/>
                        <a:pt x="85" y="149"/>
                      </a:cubicBezTo>
                      <a:cubicBezTo>
                        <a:pt x="77" y="153"/>
                        <a:pt x="70" y="157"/>
                        <a:pt x="64" y="145"/>
                      </a:cubicBezTo>
                      <a:cubicBezTo>
                        <a:pt x="45" y="104"/>
                        <a:pt x="25" y="65"/>
                        <a:pt x="5" y="24"/>
                      </a:cubicBezTo>
                      <a:cubicBezTo>
                        <a:pt x="0" y="14"/>
                        <a:pt x="8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9" name="Freeform 36">
                  <a:extLst>
                    <a:ext uri="{FF2B5EF4-FFF2-40B4-BE49-F238E27FC236}">
                      <a16:creationId xmlns:a16="http://schemas.microsoft.com/office/drawing/2014/main" id="{24514797-AB86-41F9-990D-AF649729A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2636" y="1837293"/>
                  <a:ext cx="113645" cy="273706"/>
                </a:xfrm>
                <a:custGeom>
                  <a:avLst/>
                  <a:gdLst>
                    <a:gd name="T0" fmla="*/ 68 w 68"/>
                    <a:gd name="T1" fmla="*/ 8 h 165"/>
                    <a:gd name="T2" fmla="*/ 44 w 68"/>
                    <a:gd name="T3" fmla="*/ 107 h 165"/>
                    <a:gd name="T4" fmla="*/ 32 w 68"/>
                    <a:gd name="T5" fmla="*/ 152 h 165"/>
                    <a:gd name="T6" fmla="*/ 12 w 68"/>
                    <a:gd name="T7" fmla="*/ 160 h 165"/>
                    <a:gd name="T8" fmla="*/ 4 w 68"/>
                    <a:gd name="T9" fmla="*/ 143 h 165"/>
                    <a:gd name="T10" fmla="*/ 39 w 68"/>
                    <a:gd name="T11" fmla="*/ 10 h 165"/>
                    <a:gd name="T12" fmla="*/ 52 w 68"/>
                    <a:gd name="T13" fmla="*/ 3 h 165"/>
                    <a:gd name="T14" fmla="*/ 68 w 68"/>
                    <a:gd name="T15" fmla="*/ 8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8" h="165">
                      <a:moveTo>
                        <a:pt x="68" y="8"/>
                      </a:moveTo>
                      <a:cubicBezTo>
                        <a:pt x="59" y="44"/>
                        <a:pt x="51" y="75"/>
                        <a:pt x="44" y="107"/>
                      </a:cubicBezTo>
                      <a:cubicBezTo>
                        <a:pt x="40" y="122"/>
                        <a:pt x="35" y="137"/>
                        <a:pt x="32" y="152"/>
                      </a:cubicBezTo>
                      <a:cubicBezTo>
                        <a:pt x="29" y="165"/>
                        <a:pt x="21" y="163"/>
                        <a:pt x="12" y="160"/>
                      </a:cubicBezTo>
                      <a:cubicBezTo>
                        <a:pt x="5" y="157"/>
                        <a:pt x="0" y="155"/>
                        <a:pt x="4" y="143"/>
                      </a:cubicBezTo>
                      <a:cubicBezTo>
                        <a:pt x="17" y="99"/>
                        <a:pt x="28" y="54"/>
                        <a:pt x="39" y="10"/>
                      </a:cubicBezTo>
                      <a:cubicBezTo>
                        <a:pt x="41" y="1"/>
                        <a:pt x="47" y="0"/>
                        <a:pt x="52" y="3"/>
                      </a:cubicBezTo>
                      <a:cubicBezTo>
                        <a:pt x="57" y="5"/>
                        <a:pt x="68" y="2"/>
                        <a:pt x="6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0" name="Freeform 37">
                  <a:extLst>
                    <a:ext uri="{FF2B5EF4-FFF2-40B4-BE49-F238E27FC236}">
                      <a16:creationId xmlns:a16="http://schemas.microsoft.com/office/drawing/2014/main" id="{6C2170C7-14F2-417C-83B5-E8172CCC28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3857" y="2808070"/>
                  <a:ext cx="265703" cy="156061"/>
                </a:xfrm>
                <a:custGeom>
                  <a:avLst/>
                  <a:gdLst>
                    <a:gd name="T0" fmla="*/ 159 w 160"/>
                    <a:gd name="T1" fmla="*/ 72 h 94"/>
                    <a:gd name="T2" fmla="*/ 136 w 160"/>
                    <a:gd name="T3" fmla="*/ 89 h 94"/>
                    <a:gd name="T4" fmla="*/ 15 w 160"/>
                    <a:gd name="T5" fmla="*/ 32 h 94"/>
                    <a:gd name="T6" fmla="*/ 8 w 160"/>
                    <a:gd name="T7" fmla="*/ 19 h 94"/>
                    <a:gd name="T8" fmla="*/ 26 w 160"/>
                    <a:gd name="T9" fmla="*/ 6 h 94"/>
                    <a:gd name="T10" fmla="*/ 150 w 160"/>
                    <a:gd name="T11" fmla="*/ 63 h 94"/>
                    <a:gd name="T12" fmla="*/ 159 w 160"/>
                    <a:gd name="T13" fmla="*/ 7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0" h="94">
                      <a:moveTo>
                        <a:pt x="159" y="72"/>
                      </a:moveTo>
                      <a:cubicBezTo>
                        <a:pt x="160" y="84"/>
                        <a:pt x="147" y="94"/>
                        <a:pt x="136" y="89"/>
                      </a:cubicBezTo>
                      <a:cubicBezTo>
                        <a:pt x="96" y="70"/>
                        <a:pt x="55" y="51"/>
                        <a:pt x="15" y="32"/>
                      </a:cubicBezTo>
                      <a:cubicBezTo>
                        <a:pt x="9" y="30"/>
                        <a:pt x="0" y="27"/>
                        <a:pt x="8" y="19"/>
                      </a:cubicBezTo>
                      <a:cubicBezTo>
                        <a:pt x="13" y="13"/>
                        <a:pt x="11" y="0"/>
                        <a:pt x="26" y="6"/>
                      </a:cubicBezTo>
                      <a:cubicBezTo>
                        <a:pt x="67" y="26"/>
                        <a:pt x="108" y="44"/>
                        <a:pt x="150" y="63"/>
                      </a:cubicBezTo>
                      <a:cubicBezTo>
                        <a:pt x="154" y="65"/>
                        <a:pt x="158" y="67"/>
                        <a:pt x="159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1" name="Freeform 38">
                  <a:extLst>
                    <a:ext uri="{FF2B5EF4-FFF2-40B4-BE49-F238E27FC236}">
                      <a16:creationId xmlns:a16="http://schemas.microsoft.com/office/drawing/2014/main" id="{C235413F-4852-4E9C-BA31-89FE5AFBF0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428309"/>
                  <a:ext cx="274506" cy="71227"/>
                </a:xfrm>
                <a:custGeom>
                  <a:avLst/>
                  <a:gdLst>
                    <a:gd name="T0" fmla="*/ 143 w 165"/>
                    <a:gd name="T1" fmla="*/ 2 h 43"/>
                    <a:gd name="T2" fmla="*/ 164 w 165"/>
                    <a:gd name="T3" fmla="*/ 19 h 43"/>
                    <a:gd name="T4" fmla="*/ 152 w 165"/>
                    <a:gd name="T5" fmla="*/ 31 h 43"/>
                    <a:gd name="T6" fmla="*/ 20 w 165"/>
                    <a:gd name="T7" fmla="*/ 42 h 43"/>
                    <a:gd name="T8" fmla="*/ 2 w 165"/>
                    <a:gd name="T9" fmla="*/ 27 h 43"/>
                    <a:gd name="T10" fmla="*/ 17 w 165"/>
                    <a:gd name="T11" fmla="*/ 13 h 43"/>
                    <a:gd name="T12" fmla="*/ 143 w 165"/>
                    <a:gd name="T13" fmla="*/ 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5" h="43">
                      <a:moveTo>
                        <a:pt x="143" y="2"/>
                      </a:moveTo>
                      <a:cubicBezTo>
                        <a:pt x="156" y="0"/>
                        <a:pt x="165" y="3"/>
                        <a:pt x="164" y="19"/>
                      </a:cubicBezTo>
                      <a:cubicBezTo>
                        <a:pt x="163" y="29"/>
                        <a:pt x="160" y="30"/>
                        <a:pt x="152" y="31"/>
                      </a:cubicBezTo>
                      <a:cubicBezTo>
                        <a:pt x="108" y="34"/>
                        <a:pt x="64" y="38"/>
                        <a:pt x="20" y="42"/>
                      </a:cubicBezTo>
                      <a:cubicBezTo>
                        <a:pt x="8" y="43"/>
                        <a:pt x="3" y="38"/>
                        <a:pt x="2" y="27"/>
                      </a:cubicBezTo>
                      <a:cubicBezTo>
                        <a:pt x="0" y="15"/>
                        <a:pt x="7" y="14"/>
                        <a:pt x="17" y="13"/>
                      </a:cubicBezTo>
                      <a:cubicBezTo>
                        <a:pt x="59" y="8"/>
                        <a:pt x="102" y="10"/>
                        <a:pt x="14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2" name="Freeform 39">
                  <a:extLst>
                    <a:ext uri="{FF2B5EF4-FFF2-40B4-BE49-F238E27FC236}">
                      <a16:creationId xmlns:a16="http://schemas.microsoft.com/office/drawing/2014/main" id="{202D484D-94B0-46E3-AC6E-9EFC220495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3926" y="5066545"/>
                  <a:ext cx="190473" cy="235291"/>
                </a:xfrm>
                <a:custGeom>
                  <a:avLst/>
                  <a:gdLst>
                    <a:gd name="T0" fmla="*/ 9 w 115"/>
                    <a:gd name="T1" fmla="*/ 142 h 142"/>
                    <a:gd name="T2" fmla="*/ 4 w 115"/>
                    <a:gd name="T3" fmla="*/ 140 h 142"/>
                    <a:gd name="T4" fmla="*/ 6 w 115"/>
                    <a:gd name="T5" fmla="*/ 128 h 142"/>
                    <a:gd name="T6" fmla="*/ 46 w 115"/>
                    <a:gd name="T7" fmla="*/ 73 h 142"/>
                    <a:gd name="T8" fmla="*/ 99 w 115"/>
                    <a:gd name="T9" fmla="*/ 9 h 142"/>
                    <a:gd name="T10" fmla="*/ 111 w 115"/>
                    <a:gd name="T11" fmla="*/ 5 h 142"/>
                    <a:gd name="T12" fmla="*/ 109 w 115"/>
                    <a:gd name="T13" fmla="*/ 15 h 142"/>
                    <a:gd name="T14" fmla="*/ 83 w 115"/>
                    <a:gd name="T15" fmla="*/ 61 h 142"/>
                    <a:gd name="T16" fmla="*/ 41 w 115"/>
                    <a:gd name="T17" fmla="*/ 121 h 142"/>
                    <a:gd name="T18" fmla="*/ 9 w 115"/>
                    <a:gd name="T19" fmla="*/ 142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142">
                      <a:moveTo>
                        <a:pt x="9" y="142"/>
                      </a:moveTo>
                      <a:cubicBezTo>
                        <a:pt x="8" y="142"/>
                        <a:pt x="5" y="141"/>
                        <a:pt x="4" y="140"/>
                      </a:cubicBezTo>
                      <a:cubicBezTo>
                        <a:pt x="0" y="135"/>
                        <a:pt x="4" y="131"/>
                        <a:pt x="6" y="128"/>
                      </a:cubicBezTo>
                      <a:cubicBezTo>
                        <a:pt x="19" y="109"/>
                        <a:pt x="34" y="92"/>
                        <a:pt x="46" y="73"/>
                      </a:cubicBezTo>
                      <a:cubicBezTo>
                        <a:pt x="62" y="50"/>
                        <a:pt x="79" y="28"/>
                        <a:pt x="99" y="9"/>
                      </a:cubicBezTo>
                      <a:cubicBezTo>
                        <a:pt x="102" y="6"/>
                        <a:pt x="105" y="0"/>
                        <a:pt x="111" y="5"/>
                      </a:cubicBezTo>
                      <a:cubicBezTo>
                        <a:pt x="115" y="8"/>
                        <a:pt x="110" y="12"/>
                        <a:pt x="109" y="15"/>
                      </a:cubicBezTo>
                      <a:cubicBezTo>
                        <a:pt x="103" y="32"/>
                        <a:pt x="94" y="47"/>
                        <a:pt x="83" y="61"/>
                      </a:cubicBezTo>
                      <a:cubicBezTo>
                        <a:pt x="68" y="81"/>
                        <a:pt x="54" y="100"/>
                        <a:pt x="41" y="121"/>
                      </a:cubicBezTo>
                      <a:cubicBezTo>
                        <a:pt x="34" y="132"/>
                        <a:pt x="23" y="138"/>
                        <a:pt x="9" y="1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3" name="Freeform 40">
                  <a:extLst>
                    <a:ext uri="{FF2B5EF4-FFF2-40B4-BE49-F238E27FC236}">
                      <a16:creationId xmlns:a16="http://schemas.microsoft.com/office/drawing/2014/main" id="{21CB24D3-856F-4483-B46F-AC7E6BDA7D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6382" y="5185791"/>
                  <a:ext cx="220886" cy="164064"/>
                </a:xfrm>
                <a:custGeom>
                  <a:avLst/>
                  <a:gdLst>
                    <a:gd name="T0" fmla="*/ 1 w 133"/>
                    <a:gd name="T1" fmla="*/ 0 h 99"/>
                    <a:gd name="T2" fmla="*/ 52 w 133"/>
                    <a:gd name="T3" fmla="*/ 37 h 99"/>
                    <a:gd name="T4" fmla="*/ 112 w 133"/>
                    <a:gd name="T5" fmla="*/ 70 h 99"/>
                    <a:gd name="T6" fmla="*/ 126 w 133"/>
                    <a:gd name="T7" fmla="*/ 82 h 99"/>
                    <a:gd name="T8" fmla="*/ 120 w 133"/>
                    <a:gd name="T9" fmla="*/ 95 h 99"/>
                    <a:gd name="T10" fmla="*/ 62 w 133"/>
                    <a:gd name="T11" fmla="*/ 71 h 99"/>
                    <a:gd name="T12" fmla="*/ 5 w 133"/>
                    <a:gd name="T13" fmla="*/ 12 h 99"/>
                    <a:gd name="T14" fmla="*/ 1 w 133"/>
                    <a:gd name="T15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99">
                      <a:moveTo>
                        <a:pt x="1" y="0"/>
                      </a:moveTo>
                      <a:cubicBezTo>
                        <a:pt x="25" y="4"/>
                        <a:pt x="34" y="27"/>
                        <a:pt x="52" y="37"/>
                      </a:cubicBezTo>
                      <a:cubicBezTo>
                        <a:pt x="72" y="48"/>
                        <a:pt x="89" y="65"/>
                        <a:pt x="112" y="70"/>
                      </a:cubicBezTo>
                      <a:cubicBezTo>
                        <a:pt x="117" y="72"/>
                        <a:pt x="121" y="77"/>
                        <a:pt x="126" y="82"/>
                      </a:cubicBezTo>
                      <a:cubicBezTo>
                        <a:pt x="133" y="89"/>
                        <a:pt x="129" y="93"/>
                        <a:pt x="120" y="95"/>
                      </a:cubicBezTo>
                      <a:cubicBezTo>
                        <a:pt x="102" y="99"/>
                        <a:pt x="73" y="88"/>
                        <a:pt x="62" y="71"/>
                      </a:cubicBezTo>
                      <a:cubicBezTo>
                        <a:pt x="47" y="48"/>
                        <a:pt x="22" y="34"/>
                        <a:pt x="5" y="12"/>
                      </a:cubicBezTo>
                      <a:cubicBezTo>
                        <a:pt x="3" y="8"/>
                        <a:pt x="0" y="6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4" name="Freeform 48">
                  <a:extLst>
                    <a:ext uri="{FF2B5EF4-FFF2-40B4-BE49-F238E27FC236}">
                      <a16:creationId xmlns:a16="http://schemas.microsoft.com/office/drawing/2014/main" id="{2021F48B-BBCC-4634-9259-15F71543A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9575" y="2661613"/>
                  <a:ext cx="6402" cy="4802"/>
                </a:xfrm>
                <a:custGeom>
                  <a:avLst/>
                  <a:gdLst>
                    <a:gd name="T0" fmla="*/ 1 w 4"/>
                    <a:gd name="T1" fmla="*/ 0 h 3"/>
                    <a:gd name="T2" fmla="*/ 4 w 4"/>
                    <a:gd name="T3" fmla="*/ 2 h 3"/>
                    <a:gd name="T4" fmla="*/ 2 w 4"/>
                    <a:gd name="T5" fmla="*/ 3 h 3"/>
                    <a:gd name="T6" fmla="*/ 1 w 4"/>
                    <a:gd name="T7" fmla="*/ 0 h 3"/>
                    <a:gd name="T8" fmla="*/ 1 w 4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0"/>
                      </a:moveTo>
                      <a:cubicBezTo>
                        <a:pt x="2" y="1"/>
                        <a:pt x="3" y="2"/>
                        <a:pt x="4" y="2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5" name="Freeform 54">
                  <a:extLst>
                    <a:ext uri="{FF2B5EF4-FFF2-40B4-BE49-F238E27FC236}">
                      <a16:creationId xmlns:a16="http://schemas.microsoft.com/office/drawing/2014/main" id="{F0F0663F-326B-429E-A4AC-D27281FFE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8114" y="2444728"/>
                  <a:ext cx="1795096" cy="2045592"/>
                </a:xfrm>
                <a:custGeom>
                  <a:avLst/>
                  <a:gdLst>
                    <a:gd name="T0" fmla="*/ 516 w 1080"/>
                    <a:gd name="T1" fmla="*/ 450 h 1233"/>
                    <a:gd name="T2" fmla="*/ 397 w 1080"/>
                    <a:gd name="T3" fmla="*/ 543 h 1233"/>
                    <a:gd name="T4" fmla="*/ 265 w 1080"/>
                    <a:gd name="T5" fmla="*/ 936 h 1233"/>
                    <a:gd name="T6" fmla="*/ 315 w 1080"/>
                    <a:gd name="T7" fmla="*/ 1173 h 1233"/>
                    <a:gd name="T8" fmla="*/ 230 w 1080"/>
                    <a:gd name="T9" fmla="*/ 1207 h 1233"/>
                    <a:gd name="T10" fmla="*/ 182 w 1080"/>
                    <a:gd name="T11" fmla="*/ 808 h 1233"/>
                    <a:gd name="T12" fmla="*/ 309 w 1080"/>
                    <a:gd name="T13" fmla="*/ 523 h 1233"/>
                    <a:gd name="T14" fmla="*/ 263 w 1080"/>
                    <a:gd name="T15" fmla="*/ 365 h 1233"/>
                    <a:gd name="T16" fmla="*/ 48 w 1080"/>
                    <a:gd name="T17" fmla="*/ 540 h 1233"/>
                    <a:gd name="T18" fmla="*/ 13 w 1080"/>
                    <a:gd name="T19" fmla="*/ 483 h 1233"/>
                    <a:gd name="T20" fmla="*/ 201 w 1080"/>
                    <a:gd name="T21" fmla="*/ 302 h 1233"/>
                    <a:gd name="T22" fmla="*/ 213 w 1080"/>
                    <a:gd name="T23" fmla="*/ 100 h 1233"/>
                    <a:gd name="T24" fmla="*/ 250 w 1080"/>
                    <a:gd name="T25" fmla="*/ 4 h 1233"/>
                    <a:gd name="T26" fmla="*/ 321 w 1080"/>
                    <a:gd name="T27" fmla="*/ 80 h 1233"/>
                    <a:gd name="T28" fmla="*/ 384 w 1080"/>
                    <a:gd name="T29" fmla="*/ 435 h 1233"/>
                    <a:gd name="T30" fmla="*/ 546 w 1080"/>
                    <a:gd name="T31" fmla="*/ 290 h 1233"/>
                    <a:gd name="T32" fmla="*/ 547 w 1080"/>
                    <a:gd name="T33" fmla="*/ 47 h 1233"/>
                    <a:gd name="T34" fmla="*/ 654 w 1080"/>
                    <a:gd name="T35" fmla="*/ 27 h 1233"/>
                    <a:gd name="T36" fmla="*/ 696 w 1080"/>
                    <a:gd name="T37" fmla="*/ 372 h 1233"/>
                    <a:gd name="T38" fmla="*/ 737 w 1080"/>
                    <a:gd name="T39" fmla="*/ 441 h 1233"/>
                    <a:gd name="T40" fmla="*/ 897 w 1080"/>
                    <a:gd name="T41" fmla="*/ 163 h 1233"/>
                    <a:gd name="T42" fmla="*/ 933 w 1080"/>
                    <a:gd name="T43" fmla="*/ 4 h 1233"/>
                    <a:gd name="T44" fmla="*/ 994 w 1080"/>
                    <a:gd name="T45" fmla="*/ 70 h 1233"/>
                    <a:gd name="T46" fmla="*/ 1066 w 1080"/>
                    <a:gd name="T47" fmla="*/ 466 h 1233"/>
                    <a:gd name="T48" fmla="*/ 935 w 1080"/>
                    <a:gd name="T49" fmla="*/ 888 h 1233"/>
                    <a:gd name="T50" fmla="*/ 985 w 1080"/>
                    <a:gd name="T51" fmla="*/ 1137 h 1233"/>
                    <a:gd name="T52" fmla="*/ 901 w 1080"/>
                    <a:gd name="T53" fmla="*/ 1205 h 1233"/>
                    <a:gd name="T54" fmla="*/ 872 w 1080"/>
                    <a:gd name="T55" fmla="*/ 752 h 1233"/>
                    <a:gd name="T56" fmla="*/ 974 w 1080"/>
                    <a:gd name="T57" fmla="*/ 551 h 1233"/>
                    <a:gd name="T58" fmla="*/ 943 w 1080"/>
                    <a:gd name="T59" fmla="*/ 384 h 1233"/>
                    <a:gd name="T60" fmla="*/ 787 w 1080"/>
                    <a:gd name="T61" fmla="*/ 503 h 1233"/>
                    <a:gd name="T62" fmla="*/ 667 w 1080"/>
                    <a:gd name="T63" fmla="*/ 691 h 1233"/>
                    <a:gd name="T64" fmla="*/ 641 w 1080"/>
                    <a:gd name="T65" fmla="*/ 1104 h 1233"/>
                    <a:gd name="T66" fmla="*/ 621 w 1080"/>
                    <a:gd name="T67" fmla="*/ 1221 h 1233"/>
                    <a:gd name="T68" fmla="*/ 508 w 1080"/>
                    <a:gd name="T69" fmla="*/ 1023 h 1233"/>
                    <a:gd name="T70" fmla="*/ 596 w 1080"/>
                    <a:gd name="T71" fmla="*/ 645 h 1233"/>
                    <a:gd name="T72" fmla="*/ 599 w 1080"/>
                    <a:gd name="T73" fmla="*/ 363 h 1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80" h="1233">
                      <a:moveTo>
                        <a:pt x="599" y="363"/>
                      </a:moveTo>
                      <a:cubicBezTo>
                        <a:pt x="572" y="396"/>
                        <a:pt x="544" y="423"/>
                        <a:pt x="516" y="450"/>
                      </a:cubicBezTo>
                      <a:cubicBezTo>
                        <a:pt x="482" y="481"/>
                        <a:pt x="448" y="511"/>
                        <a:pt x="408" y="533"/>
                      </a:cubicBezTo>
                      <a:cubicBezTo>
                        <a:pt x="403" y="536"/>
                        <a:pt x="398" y="536"/>
                        <a:pt x="397" y="543"/>
                      </a:cubicBezTo>
                      <a:cubicBezTo>
                        <a:pt x="394" y="602"/>
                        <a:pt x="360" y="647"/>
                        <a:pt x="329" y="693"/>
                      </a:cubicBezTo>
                      <a:cubicBezTo>
                        <a:pt x="280" y="767"/>
                        <a:pt x="259" y="848"/>
                        <a:pt x="265" y="936"/>
                      </a:cubicBezTo>
                      <a:cubicBezTo>
                        <a:pt x="269" y="985"/>
                        <a:pt x="283" y="1033"/>
                        <a:pt x="297" y="1081"/>
                      </a:cubicBezTo>
                      <a:cubicBezTo>
                        <a:pt x="306" y="1111"/>
                        <a:pt x="316" y="1141"/>
                        <a:pt x="315" y="1173"/>
                      </a:cubicBezTo>
                      <a:cubicBezTo>
                        <a:pt x="314" y="1194"/>
                        <a:pt x="307" y="1210"/>
                        <a:pt x="289" y="1219"/>
                      </a:cubicBezTo>
                      <a:cubicBezTo>
                        <a:pt x="271" y="1228"/>
                        <a:pt x="243" y="1221"/>
                        <a:pt x="230" y="1207"/>
                      </a:cubicBezTo>
                      <a:cubicBezTo>
                        <a:pt x="212" y="1187"/>
                        <a:pt x="202" y="1161"/>
                        <a:pt x="195" y="1136"/>
                      </a:cubicBezTo>
                      <a:cubicBezTo>
                        <a:pt x="162" y="1028"/>
                        <a:pt x="158" y="918"/>
                        <a:pt x="182" y="808"/>
                      </a:cubicBezTo>
                      <a:cubicBezTo>
                        <a:pt x="196" y="745"/>
                        <a:pt x="227" y="688"/>
                        <a:pt x="265" y="636"/>
                      </a:cubicBezTo>
                      <a:cubicBezTo>
                        <a:pt x="289" y="602"/>
                        <a:pt x="306" y="565"/>
                        <a:pt x="309" y="523"/>
                      </a:cubicBezTo>
                      <a:cubicBezTo>
                        <a:pt x="311" y="503"/>
                        <a:pt x="310" y="483"/>
                        <a:pt x="301" y="463"/>
                      </a:cubicBezTo>
                      <a:cubicBezTo>
                        <a:pt x="287" y="432"/>
                        <a:pt x="276" y="399"/>
                        <a:pt x="263" y="365"/>
                      </a:cubicBezTo>
                      <a:cubicBezTo>
                        <a:pt x="212" y="417"/>
                        <a:pt x="165" y="468"/>
                        <a:pt x="109" y="509"/>
                      </a:cubicBezTo>
                      <a:cubicBezTo>
                        <a:pt x="90" y="522"/>
                        <a:pt x="72" y="536"/>
                        <a:pt x="48" y="540"/>
                      </a:cubicBezTo>
                      <a:cubicBezTo>
                        <a:pt x="32" y="542"/>
                        <a:pt x="18" y="542"/>
                        <a:pt x="9" y="527"/>
                      </a:cubicBezTo>
                      <a:cubicBezTo>
                        <a:pt x="0" y="512"/>
                        <a:pt x="2" y="496"/>
                        <a:pt x="13" y="483"/>
                      </a:cubicBezTo>
                      <a:cubicBezTo>
                        <a:pt x="28" y="466"/>
                        <a:pt x="46" y="454"/>
                        <a:pt x="64" y="441"/>
                      </a:cubicBezTo>
                      <a:cubicBezTo>
                        <a:pt x="117" y="403"/>
                        <a:pt x="164" y="357"/>
                        <a:pt x="201" y="302"/>
                      </a:cubicBezTo>
                      <a:cubicBezTo>
                        <a:pt x="225" y="267"/>
                        <a:pt x="233" y="230"/>
                        <a:pt x="226" y="187"/>
                      </a:cubicBezTo>
                      <a:cubicBezTo>
                        <a:pt x="222" y="158"/>
                        <a:pt x="221" y="129"/>
                        <a:pt x="213" y="100"/>
                      </a:cubicBezTo>
                      <a:cubicBezTo>
                        <a:pt x="208" y="80"/>
                        <a:pt x="208" y="61"/>
                        <a:pt x="210" y="41"/>
                      </a:cubicBezTo>
                      <a:cubicBezTo>
                        <a:pt x="213" y="19"/>
                        <a:pt x="227" y="5"/>
                        <a:pt x="250" y="4"/>
                      </a:cubicBezTo>
                      <a:cubicBezTo>
                        <a:pt x="268" y="4"/>
                        <a:pt x="286" y="0"/>
                        <a:pt x="302" y="11"/>
                      </a:cubicBezTo>
                      <a:cubicBezTo>
                        <a:pt x="328" y="29"/>
                        <a:pt x="329" y="55"/>
                        <a:pt x="321" y="80"/>
                      </a:cubicBezTo>
                      <a:cubicBezTo>
                        <a:pt x="294" y="162"/>
                        <a:pt x="312" y="240"/>
                        <a:pt x="339" y="317"/>
                      </a:cubicBezTo>
                      <a:cubicBezTo>
                        <a:pt x="352" y="357"/>
                        <a:pt x="370" y="396"/>
                        <a:pt x="384" y="435"/>
                      </a:cubicBezTo>
                      <a:cubicBezTo>
                        <a:pt x="388" y="445"/>
                        <a:pt x="391" y="449"/>
                        <a:pt x="400" y="442"/>
                      </a:cubicBezTo>
                      <a:cubicBezTo>
                        <a:pt x="457" y="400"/>
                        <a:pt x="508" y="351"/>
                        <a:pt x="546" y="290"/>
                      </a:cubicBezTo>
                      <a:cubicBezTo>
                        <a:pt x="566" y="258"/>
                        <a:pt x="567" y="222"/>
                        <a:pt x="563" y="185"/>
                      </a:cubicBezTo>
                      <a:cubicBezTo>
                        <a:pt x="559" y="139"/>
                        <a:pt x="544" y="94"/>
                        <a:pt x="547" y="47"/>
                      </a:cubicBezTo>
                      <a:cubicBezTo>
                        <a:pt x="549" y="18"/>
                        <a:pt x="563" y="4"/>
                        <a:pt x="593" y="4"/>
                      </a:cubicBezTo>
                      <a:cubicBezTo>
                        <a:pt x="616" y="3"/>
                        <a:pt x="640" y="1"/>
                        <a:pt x="654" y="27"/>
                      </a:cubicBezTo>
                      <a:cubicBezTo>
                        <a:pt x="662" y="41"/>
                        <a:pt x="663" y="57"/>
                        <a:pt x="658" y="71"/>
                      </a:cubicBezTo>
                      <a:cubicBezTo>
                        <a:pt x="626" y="177"/>
                        <a:pt x="657" y="275"/>
                        <a:pt x="696" y="372"/>
                      </a:cubicBezTo>
                      <a:cubicBezTo>
                        <a:pt x="704" y="393"/>
                        <a:pt x="713" y="415"/>
                        <a:pt x="721" y="437"/>
                      </a:cubicBezTo>
                      <a:cubicBezTo>
                        <a:pt x="725" y="445"/>
                        <a:pt x="728" y="448"/>
                        <a:pt x="737" y="441"/>
                      </a:cubicBezTo>
                      <a:cubicBezTo>
                        <a:pt x="791" y="402"/>
                        <a:pt x="838" y="355"/>
                        <a:pt x="877" y="299"/>
                      </a:cubicBezTo>
                      <a:cubicBezTo>
                        <a:pt x="906" y="256"/>
                        <a:pt x="902" y="210"/>
                        <a:pt x="897" y="163"/>
                      </a:cubicBezTo>
                      <a:cubicBezTo>
                        <a:pt x="893" y="127"/>
                        <a:pt x="881" y="92"/>
                        <a:pt x="881" y="56"/>
                      </a:cubicBezTo>
                      <a:cubicBezTo>
                        <a:pt x="880" y="22"/>
                        <a:pt x="898" y="4"/>
                        <a:pt x="933" y="4"/>
                      </a:cubicBezTo>
                      <a:cubicBezTo>
                        <a:pt x="949" y="4"/>
                        <a:pt x="964" y="2"/>
                        <a:pt x="978" y="14"/>
                      </a:cubicBezTo>
                      <a:cubicBezTo>
                        <a:pt x="996" y="30"/>
                        <a:pt x="1000" y="50"/>
                        <a:pt x="994" y="70"/>
                      </a:cubicBezTo>
                      <a:cubicBezTo>
                        <a:pt x="965" y="169"/>
                        <a:pt x="989" y="261"/>
                        <a:pt x="1024" y="353"/>
                      </a:cubicBezTo>
                      <a:cubicBezTo>
                        <a:pt x="1038" y="391"/>
                        <a:pt x="1059" y="426"/>
                        <a:pt x="1066" y="466"/>
                      </a:cubicBezTo>
                      <a:cubicBezTo>
                        <a:pt x="1080" y="538"/>
                        <a:pt x="1066" y="606"/>
                        <a:pt x="1020" y="665"/>
                      </a:cubicBezTo>
                      <a:cubicBezTo>
                        <a:pt x="970" y="731"/>
                        <a:pt x="943" y="806"/>
                        <a:pt x="935" y="888"/>
                      </a:cubicBezTo>
                      <a:cubicBezTo>
                        <a:pt x="930" y="931"/>
                        <a:pt x="942" y="973"/>
                        <a:pt x="952" y="1014"/>
                      </a:cubicBezTo>
                      <a:cubicBezTo>
                        <a:pt x="962" y="1055"/>
                        <a:pt x="975" y="1096"/>
                        <a:pt x="985" y="1137"/>
                      </a:cubicBezTo>
                      <a:cubicBezTo>
                        <a:pt x="991" y="1157"/>
                        <a:pt x="992" y="1177"/>
                        <a:pt x="982" y="1197"/>
                      </a:cubicBezTo>
                      <a:cubicBezTo>
                        <a:pt x="966" y="1228"/>
                        <a:pt x="921" y="1233"/>
                        <a:pt x="901" y="1205"/>
                      </a:cubicBezTo>
                      <a:cubicBezTo>
                        <a:pt x="876" y="1170"/>
                        <a:pt x="862" y="1130"/>
                        <a:pt x="855" y="1088"/>
                      </a:cubicBezTo>
                      <a:cubicBezTo>
                        <a:pt x="834" y="975"/>
                        <a:pt x="831" y="862"/>
                        <a:pt x="872" y="752"/>
                      </a:cubicBezTo>
                      <a:cubicBezTo>
                        <a:pt x="889" y="709"/>
                        <a:pt x="914" y="672"/>
                        <a:pt x="937" y="633"/>
                      </a:cubicBezTo>
                      <a:cubicBezTo>
                        <a:pt x="952" y="607"/>
                        <a:pt x="965" y="581"/>
                        <a:pt x="974" y="551"/>
                      </a:cubicBezTo>
                      <a:cubicBezTo>
                        <a:pt x="985" y="513"/>
                        <a:pt x="982" y="480"/>
                        <a:pt x="964" y="445"/>
                      </a:cubicBezTo>
                      <a:cubicBezTo>
                        <a:pt x="954" y="427"/>
                        <a:pt x="950" y="405"/>
                        <a:pt x="943" y="384"/>
                      </a:cubicBezTo>
                      <a:cubicBezTo>
                        <a:pt x="936" y="363"/>
                        <a:pt x="935" y="363"/>
                        <a:pt x="921" y="379"/>
                      </a:cubicBezTo>
                      <a:cubicBezTo>
                        <a:pt x="880" y="424"/>
                        <a:pt x="839" y="470"/>
                        <a:pt x="787" y="503"/>
                      </a:cubicBezTo>
                      <a:cubicBezTo>
                        <a:pt x="751" y="526"/>
                        <a:pt x="729" y="552"/>
                        <a:pt x="722" y="595"/>
                      </a:cubicBezTo>
                      <a:cubicBezTo>
                        <a:pt x="715" y="632"/>
                        <a:pt x="687" y="660"/>
                        <a:pt x="667" y="691"/>
                      </a:cubicBezTo>
                      <a:cubicBezTo>
                        <a:pt x="616" y="766"/>
                        <a:pt x="595" y="850"/>
                        <a:pt x="602" y="939"/>
                      </a:cubicBezTo>
                      <a:cubicBezTo>
                        <a:pt x="607" y="996"/>
                        <a:pt x="623" y="1050"/>
                        <a:pt x="641" y="1104"/>
                      </a:cubicBezTo>
                      <a:cubicBezTo>
                        <a:pt x="649" y="1127"/>
                        <a:pt x="653" y="1150"/>
                        <a:pt x="652" y="1175"/>
                      </a:cubicBezTo>
                      <a:cubicBezTo>
                        <a:pt x="650" y="1199"/>
                        <a:pt x="638" y="1217"/>
                        <a:pt x="621" y="1221"/>
                      </a:cubicBezTo>
                      <a:cubicBezTo>
                        <a:pt x="593" y="1227"/>
                        <a:pt x="571" y="1219"/>
                        <a:pt x="558" y="1197"/>
                      </a:cubicBezTo>
                      <a:cubicBezTo>
                        <a:pt x="528" y="1143"/>
                        <a:pt x="514" y="1084"/>
                        <a:pt x="508" y="1023"/>
                      </a:cubicBezTo>
                      <a:cubicBezTo>
                        <a:pt x="504" y="985"/>
                        <a:pt x="503" y="946"/>
                        <a:pt x="505" y="908"/>
                      </a:cubicBezTo>
                      <a:cubicBezTo>
                        <a:pt x="508" y="811"/>
                        <a:pt x="539" y="723"/>
                        <a:pt x="596" y="645"/>
                      </a:cubicBezTo>
                      <a:cubicBezTo>
                        <a:pt x="635" y="592"/>
                        <a:pt x="656" y="535"/>
                        <a:pt x="640" y="470"/>
                      </a:cubicBezTo>
                      <a:cubicBezTo>
                        <a:pt x="630" y="434"/>
                        <a:pt x="613" y="401"/>
                        <a:pt x="599" y="3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6" name="Freeform 55">
                  <a:extLst>
                    <a:ext uri="{FF2B5EF4-FFF2-40B4-BE49-F238E27FC236}">
                      <a16:creationId xmlns:a16="http://schemas.microsoft.com/office/drawing/2014/main" id="{74075FB0-C9A5-4BD3-B350-7E31D2A4839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06047" y="4558347"/>
                  <a:ext cx="143256" cy="200878"/>
                </a:xfrm>
                <a:custGeom>
                  <a:avLst/>
                  <a:gdLst>
                    <a:gd name="T0" fmla="*/ 85 w 86"/>
                    <a:gd name="T1" fmla="*/ 60 h 121"/>
                    <a:gd name="T2" fmla="*/ 85 w 86"/>
                    <a:gd name="T3" fmla="*/ 86 h 121"/>
                    <a:gd name="T4" fmla="*/ 60 w 86"/>
                    <a:gd name="T5" fmla="*/ 114 h 121"/>
                    <a:gd name="T6" fmla="*/ 10 w 86"/>
                    <a:gd name="T7" fmla="*/ 103 h 121"/>
                    <a:gd name="T8" fmla="*/ 6 w 86"/>
                    <a:gd name="T9" fmla="*/ 88 h 121"/>
                    <a:gd name="T10" fmla="*/ 28 w 86"/>
                    <a:gd name="T11" fmla="*/ 90 h 121"/>
                    <a:gd name="T12" fmla="*/ 63 w 86"/>
                    <a:gd name="T13" fmla="*/ 88 h 121"/>
                    <a:gd name="T14" fmla="*/ 65 w 86"/>
                    <a:gd name="T15" fmla="*/ 75 h 121"/>
                    <a:gd name="T16" fmla="*/ 54 w 86"/>
                    <a:gd name="T17" fmla="*/ 73 h 121"/>
                    <a:gd name="T18" fmla="*/ 37 w 86"/>
                    <a:gd name="T19" fmla="*/ 73 h 121"/>
                    <a:gd name="T20" fmla="*/ 2 w 86"/>
                    <a:gd name="T21" fmla="*/ 37 h 121"/>
                    <a:gd name="T22" fmla="*/ 49 w 86"/>
                    <a:gd name="T23" fmla="*/ 1 h 121"/>
                    <a:gd name="T24" fmla="*/ 85 w 86"/>
                    <a:gd name="T25" fmla="*/ 36 h 121"/>
                    <a:gd name="T26" fmla="*/ 85 w 86"/>
                    <a:gd name="T27" fmla="*/ 60 h 121"/>
                    <a:gd name="T28" fmla="*/ 85 w 86"/>
                    <a:gd name="T29" fmla="*/ 60 h 121"/>
                    <a:gd name="T30" fmla="*/ 29 w 86"/>
                    <a:gd name="T31" fmla="*/ 39 h 121"/>
                    <a:gd name="T32" fmla="*/ 47 w 86"/>
                    <a:gd name="T33" fmla="*/ 56 h 121"/>
                    <a:gd name="T34" fmla="*/ 67 w 86"/>
                    <a:gd name="T35" fmla="*/ 38 h 121"/>
                    <a:gd name="T36" fmla="*/ 46 w 86"/>
                    <a:gd name="T37" fmla="*/ 18 h 121"/>
                    <a:gd name="T38" fmla="*/ 29 w 86"/>
                    <a:gd name="T39" fmla="*/ 39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121">
                      <a:moveTo>
                        <a:pt x="85" y="60"/>
                      </a:moveTo>
                      <a:cubicBezTo>
                        <a:pt x="85" y="68"/>
                        <a:pt x="86" y="77"/>
                        <a:pt x="85" y="86"/>
                      </a:cubicBezTo>
                      <a:cubicBezTo>
                        <a:pt x="84" y="102"/>
                        <a:pt x="74" y="111"/>
                        <a:pt x="60" y="114"/>
                      </a:cubicBezTo>
                      <a:cubicBezTo>
                        <a:pt x="42" y="118"/>
                        <a:pt x="23" y="121"/>
                        <a:pt x="10" y="103"/>
                      </a:cubicBezTo>
                      <a:cubicBezTo>
                        <a:pt x="7" y="99"/>
                        <a:pt x="0" y="92"/>
                        <a:pt x="6" y="88"/>
                      </a:cubicBezTo>
                      <a:cubicBezTo>
                        <a:pt x="12" y="83"/>
                        <a:pt x="20" y="84"/>
                        <a:pt x="28" y="90"/>
                      </a:cubicBezTo>
                      <a:cubicBezTo>
                        <a:pt x="41" y="101"/>
                        <a:pt x="56" y="100"/>
                        <a:pt x="63" y="88"/>
                      </a:cubicBezTo>
                      <a:cubicBezTo>
                        <a:pt x="65" y="84"/>
                        <a:pt x="69" y="79"/>
                        <a:pt x="65" y="75"/>
                      </a:cubicBezTo>
                      <a:cubicBezTo>
                        <a:pt x="63" y="73"/>
                        <a:pt x="58" y="73"/>
                        <a:pt x="54" y="73"/>
                      </a:cubicBezTo>
                      <a:cubicBezTo>
                        <a:pt x="48" y="74"/>
                        <a:pt x="43" y="75"/>
                        <a:pt x="37" y="73"/>
                      </a:cubicBezTo>
                      <a:cubicBezTo>
                        <a:pt x="16" y="70"/>
                        <a:pt x="1" y="54"/>
                        <a:pt x="2" y="37"/>
                      </a:cubicBezTo>
                      <a:cubicBezTo>
                        <a:pt x="4" y="14"/>
                        <a:pt x="23" y="0"/>
                        <a:pt x="49" y="1"/>
                      </a:cubicBezTo>
                      <a:cubicBezTo>
                        <a:pt x="72" y="2"/>
                        <a:pt x="85" y="14"/>
                        <a:pt x="85" y="36"/>
                      </a:cubicBezTo>
                      <a:cubicBezTo>
                        <a:pt x="86" y="44"/>
                        <a:pt x="85" y="52"/>
                        <a:pt x="85" y="60"/>
                      </a:cubicBezTo>
                      <a:cubicBezTo>
                        <a:pt x="85" y="60"/>
                        <a:pt x="85" y="60"/>
                        <a:pt x="85" y="60"/>
                      </a:cubicBezTo>
                      <a:close/>
                      <a:moveTo>
                        <a:pt x="29" y="39"/>
                      </a:moveTo>
                      <a:cubicBezTo>
                        <a:pt x="23" y="54"/>
                        <a:pt x="38" y="55"/>
                        <a:pt x="47" y="56"/>
                      </a:cubicBezTo>
                      <a:cubicBezTo>
                        <a:pt x="58" y="58"/>
                        <a:pt x="67" y="49"/>
                        <a:pt x="67" y="38"/>
                      </a:cubicBezTo>
                      <a:cubicBezTo>
                        <a:pt x="67" y="26"/>
                        <a:pt x="58" y="18"/>
                        <a:pt x="46" y="18"/>
                      </a:cubicBezTo>
                      <a:cubicBezTo>
                        <a:pt x="36" y="19"/>
                        <a:pt x="26" y="23"/>
                        <a:pt x="29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7" name="Freeform 56">
                  <a:extLst>
                    <a:ext uri="{FF2B5EF4-FFF2-40B4-BE49-F238E27FC236}">
                      <a16:creationId xmlns:a16="http://schemas.microsoft.com/office/drawing/2014/main" id="{6CDE86AF-3EDB-4D2E-A64C-C0266F62FA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0911" y="4563150"/>
                  <a:ext cx="156061" cy="188073"/>
                </a:xfrm>
                <a:custGeom>
                  <a:avLst/>
                  <a:gdLst>
                    <a:gd name="T0" fmla="*/ 44 w 94"/>
                    <a:gd name="T1" fmla="*/ 113 h 113"/>
                    <a:gd name="T2" fmla="*/ 9 w 94"/>
                    <a:gd name="T3" fmla="*/ 98 h 113"/>
                    <a:gd name="T4" fmla="*/ 7 w 94"/>
                    <a:gd name="T5" fmla="*/ 81 h 113"/>
                    <a:gd name="T6" fmla="*/ 24 w 94"/>
                    <a:gd name="T7" fmla="*/ 84 h 113"/>
                    <a:gd name="T8" fmla="*/ 54 w 94"/>
                    <a:gd name="T9" fmla="*/ 94 h 113"/>
                    <a:gd name="T10" fmla="*/ 68 w 94"/>
                    <a:gd name="T11" fmla="*/ 83 h 113"/>
                    <a:gd name="T12" fmla="*/ 58 w 94"/>
                    <a:gd name="T13" fmla="*/ 67 h 113"/>
                    <a:gd name="T14" fmla="*/ 43 w 94"/>
                    <a:gd name="T15" fmla="*/ 63 h 113"/>
                    <a:gd name="T16" fmla="*/ 34 w 94"/>
                    <a:gd name="T17" fmla="*/ 54 h 113"/>
                    <a:gd name="T18" fmla="*/ 44 w 94"/>
                    <a:gd name="T19" fmla="*/ 44 h 113"/>
                    <a:gd name="T20" fmla="*/ 50 w 94"/>
                    <a:gd name="T21" fmla="*/ 44 h 113"/>
                    <a:gd name="T22" fmla="*/ 64 w 94"/>
                    <a:gd name="T23" fmla="*/ 24 h 113"/>
                    <a:gd name="T24" fmla="*/ 39 w 94"/>
                    <a:gd name="T25" fmla="*/ 16 h 113"/>
                    <a:gd name="T26" fmla="*/ 30 w 94"/>
                    <a:gd name="T27" fmla="*/ 20 h 113"/>
                    <a:gd name="T28" fmla="*/ 9 w 94"/>
                    <a:gd name="T29" fmla="*/ 30 h 113"/>
                    <a:gd name="T30" fmla="*/ 6 w 94"/>
                    <a:gd name="T31" fmla="*/ 22 h 113"/>
                    <a:gd name="T32" fmla="*/ 27 w 94"/>
                    <a:gd name="T33" fmla="*/ 2 h 113"/>
                    <a:gd name="T34" fmla="*/ 67 w 94"/>
                    <a:gd name="T35" fmla="*/ 2 h 113"/>
                    <a:gd name="T36" fmla="*/ 80 w 94"/>
                    <a:gd name="T37" fmla="*/ 48 h 113"/>
                    <a:gd name="T38" fmla="*/ 78 w 94"/>
                    <a:gd name="T39" fmla="*/ 58 h 113"/>
                    <a:gd name="T40" fmla="*/ 87 w 94"/>
                    <a:gd name="T41" fmla="*/ 92 h 113"/>
                    <a:gd name="T42" fmla="*/ 44 w 94"/>
                    <a:gd name="T43" fmla="*/ 11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4" h="113">
                      <a:moveTo>
                        <a:pt x="44" y="113"/>
                      </a:moveTo>
                      <a:cubicBezTo>
                        <a:pt x="34" y="113"/>
                        <a:pt x="19" y="112"/>
                        <a:pt x="9" y="98"/>
                      </a:cubicBezTo>
                      <a:cubicBezTo>
                        <a:pt x="5" y="93"/>
                        <a:pt x="0" y="86"/>
                        <a:pt x="7" y="81"/>
                      </a:cubicBezTo>
                      <a:cubicBezTo>
                        <a:pt x="12" y="77"/>
                        <a:pt x="20" y="77"/>
                        <a:pt x="24" y="84"/>
                      </a:cubicBezTo>
                      <a:cubicBezTo>
                        <a:pt x="31" y="97"/>
                        <a:pt x="43" y="95"/>
                        <a:pt x="54" y="94"/>
                      </a:cubicBezTo>
                      <a:cubicBezTo>
                        <a:pt x="61" y="94"/>
                        <a:pt x="66" y="89"/>
                        <a:pt x="68" y="83"/>
                      </a:cubicBezTo>
                      <a:cubicBezTo>
                        <a:pt x="70" y="75"/>
                        <a:pt x="64" y="70"/>
                        <a:pt x="58" y="67"/>
                      </a:cubicBezTo>
                      <a:cubicBezTo>
                        <a:pt x="53" y="65"/>
                        <a:pt x="48" y="63"/>
                        <a:pt x="43" y="63"/>
                      </a:cubicBezTo>
                      <a:cubicBezTo>
                        <a:pt x="38" y="62"/>
                        <a:pt x="34" y="59"/>
                        <a:pt x="34" y="54"/>
                      </a:cubicBezTo>
                      <a:cubicBezTo>
                        <a:pt x="34" y="47"/>
                        <a:pt x="38" y="45"/>
                        <a:pt x="44" y="44"/>
                      </a:cubicBezTo>
                      <a:cubicBezTo>
                        <a:pt x="46" y="44"/>
                        <a:pt x="48" y="44"/>
                        <a:pt x="50" y="44"/>
                      </a:cubicBezTo>
                      <a:cubicBezTo>
                        <a:pt x="62" y="42"/>
                        <a:pt x="68" y="35"/>
                        <a:pt x="64" y="24"/>
                      </a:cubicBezTo>
                      <a:cubicBezTo>
                        <a:pt x="60" y="12"/>
                        <a:pt x="48" y="15"/>
                        <a:pt x="39" y="16"/>
                      </a:cubicBezTo>
                      <a:cubicBezTo>
                        <a:pt x="36" y="16"/>
                        <a:pt x="32" y="18"/>
                        <a:pt x="30" y="20"/>
                      </a:cubicBezTo>
                      <a:cubicBezTo>
                        <a:pt x="26" y="30"/>
                        <a:pt x="18" y="31"/>
                        <a:pt x="9" y="30"/>
                      </a:cubicBezTo>
                      <a:cubicBezTo>
                        <a:pt x="5" y="29"/>
                        <a:pt x="4" y="26"/>
                        <a:pt x="6" y="22"/>
                      </a:cubicBezTo>
                      <a:cubicBezTo>
                        <a:pt x="10" y="12"/>
                        <a:pt x="16" y="3"/>
                        <a:pt x="27" y="2"/>
                      </a:cubicBezTo>
                      <a:cubicBezTo>
                        <a:pt x="40" y="0"/>
                        <a:pt x="54" y="0"/>
                        <a:pt x="67" y="2"/>
                      </a:cubicBezTo>
                      <a:cubicBezTo>
                        <a:pt x="85" y="5"/>
                        <a:pt x="92" y="29"/>
                        <a:pt x="80" y="48"/>
                      </a:cubicBezTo>
                      <a:cubicBezTo>
                        <a:pt x="78" y="51"/>
                        <a:pt x="71" y="52"/>
                        <a:pt x="78" y="58"/>
                      </a:cubicBezTo>
                      <a:cubicBezTo>
                        <a:pt x="90" y="67"/>
                        <a:pt x="94" y="78"/>
                        <a:pt x="87" y="92"/>
                      </a:cubicBezTo>
                      <a:cubicBezTo>
                        <a:pt x="81" y="106"/>
                        <a:pt x="72" y="111"/>
                        <a:pt x="44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8" name="Freeform 57">
                  <a:extLst>
                    <a:ext uri="{FF2B5EF4-FFF2-40B4-BE49-F238E27FC236}">
                      <a16:creationId xmlns:a16="http://schemas.microsoft.com/office/drawing/2014/main" id="{12246C23-ED67-400A-9AAE-878549082B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5379" y="4555146"/>
                  <a:ext cx="151259" cy="191274"/>
                </a:xfrm>
                <a:custGeom>
                  <a:avLst/>
                  <a:gdLst>
                    <a:gd name="T0" fmla="*/ 43 w 91"/>
                    <a:gd name="T1" fmla="*/ 3 h 115"/>
                    <a:gd name="T2" fmla="*/ 45 w 91"/>
                    <a:gd name="T3" fmla="*/ 3 h 115"/>
                    <a:gd name="T4" fmla="*/ 71 w 91"/>
                    <a:gd name="T5" fmla="*/ 46 h 115"/>
                    <a:gd name="T6" fmla="*/ 43 w 91"/>
                    <a:gd name="T7" fmla="*/ 102 h 115"/>
                    <a:gd name="T8" fmla="*/ 25 w 91"/>
                    <a:gd name="T9" fmla="*/ 112 h 115"/>
                    <a:gd name="T10" fmla="*/ 25 w 91"/>
                    <a:gd name="T11" fmla="*/ 93 h 115"/>
                    <a:gd name="T12" fmla="*/ 49 w 91"/>
                    <a:gd name="T13" fmla="*/ 41 h 115"/>
                    <a:gd name="T14" fmla="*/ 35 w 91"/>
                    <a:gd name="T15" fmla="*/ 20 h 115"/>
                    <a:gd name="T16" fmla="*/ 9 w 91"/>
                    <a:gd name="T17" fmla="*/ 20 h 115"/>
                    <a:gd name="T18" fmla="*/ 0 w 91"/>
                    <a:gd name="T19" fmla="*/ 13 h 115"/>
                    <a:gd name="T20" fmla="*/ 9 w 91"/>
                    <a:gd name="T21" fmla="*/ 3 h 115"/>
                    <a:gd name="T22" fmla="*/ 43 w 91"/>
                    <a:gd name="T23" fmla="*/ 3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1" h="115">
                      <a:moveTo>
                        <a:pt x="43" y="3"/>
                      </a:moveTo>
                      <a:cubicBezTo>
                        <a:pt x="44" y="3"/>
                        <a:pt x="44" y="3"/>
                        <a:pt x="45" y="3"/>
                      </a:cubicBezTo>
                      <a:cubicBezTo>
                        <a:pt x="87" y="1"/>
                        <a:pt x="91" y="0"/>
                        <a:pt x="71" y="46"/>
                      </a:cubicBezTo>
                      <a:cubicBezTo>
                        <a:pt x="62" y="65"/>
                        <a:pt x="54" y="84"/>
                        <a:pt x="43" y="102"/>
                      </a:cubicBezTo>
                      <a:cubicBezTo>
                        <a:pt x="38" y="111"/>
                        <a:pt x="33" y="115"/>
                        <a:pt x="25" y="112"/>
                      </a:cubicBezTo>
                      <a:cubicBezTo>
                        <a:pt x="15" y="107"/>
                        <a:pt x="23" y="99"/>
                        <a:pt x="25" y="93"/>
                      </a:cubicBezTo>
                      <a:cubicBezTo>
                        <a:pt x="32" y="76"/>
                        <a:pt x="40" y="58"/>
                        <a:pt x="49" y="41"/>
                      </a:cubicBezTo>
                      <a:cubicBezTo>
                        <a:pt x="59" y="20"/>
                        <a:pt x="59" y="20"/>
                        <a:pt x="35" y="20"/>
                      </a:cubicBezTo>
                      <a:cubicBezTo>
                        <a:pt x="26" y="20"/>
                        <a:pt x="18" y="20"/>
                        <a:pt x="9" y="20"/>
                      </a:cubicBezTo>
                      <a:cubicBezTo>
                        <a:pt x="4" y="20"/>
                        <a:pt x="0" y="19"/>
                        <a:pt x="0" y="13"/>
                      </a:cubicBezTo>
                      <a:cubicBezTo>
                        <a:pt x="0" y="7"/>
                        <a:pt x="2" y="3"/>
                        <a:pt x="9" y="3"/>
                      </a:cubicBezTo>
                      <a:cubicBezTo>
                        <a:pt x="20" y="3"/>
                        <a:pt x="32" y="3"/>
                        <a:pt x="4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9" name="Freeform 58">
                  <a:extLst>
                    <a:ext uri="{FF2B5EF4-FFF2-40B4-BE49-F238E27FC236}">
                      <a16:creationId xmlns:a16="http://schemas.microsoft.com/office/drawing/2014/main" id="{375DCB1B-0DB7-4329-841F-BC7EACA6CD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1593" y="4556744"/>
                  <a:ext cx="88034" cy="194475"/>
                </a:xfrm>
                <a:custGeom>
                  <a:avLst/>
                  <a:gdLst>
                    <a:gd name="T0" fmla="*/ 50 w 53"/>
                    <a:gd name="T1" fmla="*/ 61 h 117"/>
                    <a:gd name="T2" fmla="*/ 50 w 53"/>
                    <a:gd name="T3" fmla="*/ 105 h 117"/>
                    <a:gd name="T4" fmla="*/ 38 w 53"/>
                    <a:gd name="T5" fmla="*/ 116 h 117"/>
                    <a:gd name="T6" fmla="*/ 27 w 53"/>
                    <a:gd name="T7" fmla="*/ 104 h 117"/>
                    <a:gd name="T8" fmla="*/ 27 w 53"/>
                    <a:gd name="T9" fmla="*/ 47 h 117"/>
                    <a:gd name="T10" fmla="*/ 16 w 53"/>
                    <a:gd name="T11" fmla="*/ 37 h 117"/>
                    <a:gd name="T12" fmla="*/ 4 w 53"/>
                    <a:gd name="T13" fmla="*/ 29 h 117"/>
                    <a:gd name="T14" fmla="*/ 11 w 53"/>
                    <a:gd name="T15" fmla="*/ 17 h 117"/>
                    <a:gd name="T16" fmla="*/ 21 w 53"/>
                    <a:gd name="T17" fmla="*/ 11 h 117"/>
                    <a:gd name="T18" fmla="*/ 42 w 53"/>
                    <a:gd name="T19" fmla="*/ 5 h 117"/>
                    <a:gd name="T20" fmla="*/ 49 w 53"/>
                    <a:gd name="T21" fmla="*/ 27 h 117"/>
                    <a:gd name="T22" fmla="*/ 50 w 53"/>
                    <a:gd name="T23" fmla="*/ 61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117">
                      <a:moveTo>
                        <a:pt x="50" y="61"/>
                      </a:moveTo>
                      <a:cubicBezTo>
                        <a:pt x="50" y="76"/>
                        <a:pt x="49" y="90"/>
                        <a:pt x="50" y="105"/>
                      </a:cubicBezTo>
                      <a:cubicBezTo>
                        <a:pt x="50" y="114"/>
                        <a:pt x="46" y="116"/>
                        <a:pt x="38" y="116"/>
                      </a:cubicBezTo>
                      <a:cubicBezTo>
                        <a:pt x="29" y="117"/>
                        <a:pt x="27" y="113"/>
                        <a:pt x="27" y="104"/>
                      </a:cubicBezTo>
                      <a:cubicBezTo>
                        <a:pt x="27" y="85"/>
                        <a:pt x="27" y="66"/>
                        <a:pt x="27" y="47"/>
                      </a:cubicBezTo>
                      <a:cubicBezTo>
                        <a:pt x="27" y="40"/>
                        <a:pt x="29" y="30"/>
                        <a:pt x="16" y="37"/>
                      </a:cubicBezTo>
                      <a:cubicBezTo>
                        <a:pt x="10" y="40"/>
                        <a:pt x="6" y="32"/>
                        <a:pt x="4" y="29"/>
                      </a:cubicBezTo>
                      <a:cubicBezTo>
                        <a:pt x="0" y="22"/>
                        <a:pt x="7" y="20"/>
                        <a:pt x="11" y="17"/>
                      </a:cubicBezTo>
                      <a:cubicBezTo>
                        <a:pt x="14" y="15"/>
                        <a:pt x="17" y="12"/>
                        <a:pt x="21" y="11"/>
                      </a:cubicBezTo>
                      <a:cubicBezTo>
                        <a:pt x="28" y="8"/>
                        <a:pt x="32" y="0"/>
                        <a:pt x="42" y="5"/>
                      </a:cubicBezTo>
                      <a:cubicBezTo>
                        <a:pt x="53" y="10"/>
                        <a:pt x="49" y="19"/>
                        <a:pt x="49" y="27"/>
                      </a:cubicBezTo>
                      <a:cubicBezTo>
                        <a:pt x="50" y="39"/>
                        <a:pt x="50" y="50"/>
                        <a:pt x="50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1ED8C30-C257-4FC0-B732-0DC3454A23E3}"/>
              </a:ext>
            </a:extLst>
          </p:cNvPr>
          <p:cNvSpPr/>
          <p:nvPr/>
        </p:nvSpPr>
        <p:spPr>
          <a:xfrm>
            <a:off x="2758561" y="3044942"/>
            <a:ext cx="7041063" cy="1076647"/>
          </a:xfrm>
          <a:prstGeom prst="rect">
            <a:avLst/>
          </a:prstGeom>
          <a:noFill/>
          <a:ln w="25400">
            <a:solidFill>
              <a:srgbClr val="B89E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206FD17-1804-46BF-975B-A5CC1F91B631}"/>
              </a:ext>
            </a:extLst>
          </p:cNvPr>
          <p:cNvSpPr/>
          <p:nvPr/>
        </p:nvSpPr>
        <p:spPr>
          <a:xfrm>
            <a:off x="2392379" y="2818155"/>
            <a:ext cx="7316832" cy="1221691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E394276-271C-462B-9AE7-83074FD9FB8A}"/>
              </a:ext>
            </a:extLst>
          </p:cNvPr>
          <p:cNvSpPr/>
          <p:nvPr/>
        </p:nvSpPr>
        <p:spPr>
          <a:xfrm>
            <a:off x="2495976" y="2921170"/>
            <a:ext cx="7090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A8BDCCE-5B7F-42AF-A549-CDC423BD9D74}"/>
              </a:ext>
            </a:extLst>
          </p:cNvPr>
          <p:cNvSpPr/>
          <p:nvPr/>
        </p:nvSpPr>
        <p:spPr>
          <a:xfrm>
            <a:off x="319315" y="333830"/>
            <a:ext cx="11553372" cy="6190343"/>
          </a:xfrm>
          <a:prstGeom prst="rect">
            <a:avLst/>
          </a:prstGeom>
          <a:noFill/>
          <a:ln w="25400" cap="flat" cmpd="sng" algn="ctr">
            <a:gradFill>
              <a:gsLst>
                <a:gs pos="58000">
                  <a:srgbClr val="B89E86">
                    <a:alpha val="0"/>
                  </a:srgbClr>
                </a:gs>
                <a:gs pos="53000">
                  <a:srgbClr val="B89E86">
                    <a:alpha val="0"/>
                  </a:srgbClr>
                </a:gs>
                <a:gs pos="48000">
                  <a:srgbClr val="B89E86"/>
                </a:gs>
                <a:gs pos="63000">
                  <a:srgbClr val="B89E86"/>
                </a:gs>
              </a:gsLst>
              <a:lin ang="2700000" scaled="0"/>
            </a:gra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C08C8C4-CD64-40A2-B023-DFB1037D33F8}"/>
              </a:ext>
            </a:extLst>
          </p:cNvPr>
          <p:cNvGrpSpPr/>
          <p:nvPr/>
        </p:nvGrpSpPr>
        <p:grpSpPr>
          <a:xfrm>
            <a:off x="9764357" y="-629905"/>
            <a:ext cx="1441451" cy="1190521"/>
            <a:chOff x="9562153" y="-629906"/>
            <a:chExt cx="1441450" cy="11905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2279BE0-261E-48BC-82EB-76F76734B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53" y="-35378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B18A4F9-BCA2-4EF8-B086-3434F34FA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9203" y="-629906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BFF5FE5-6CFC-404D-8767-D5C73F4EA876}"/>
              </a:ext>
            </a:extLst>
          </p:cNvPr>
          <p:cNvGrpSpPr/>
          <p:nvPr/>
        </p:nvGrpSpPr>
        <p:grpSpPr>
          <a:xfrm>
            <a:off x="2820177" y="6335336"/>
            <a:ext cx="1441451" cy="1190521"/>
            <a:chOff x="2348553" y="6335334"/>
            <a:chExt cx="1441450" cy="1190521"/>
          </a:xfrm>
        </p:grpSpPr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32223C0-C887-4403-9966-C32FB4DA41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553" y="661145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B1438DD-D384-455B-AD68-A9A41FB63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603" y="6335334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475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10361889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37049250-271C-4454-B5FD-59B73CECF1C2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模型表现</a:t>
            </a: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Preliminary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3AADCAD-7812-4834-A680-300147D4A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5" y="1235452"/>
            <a:ext cx="11279174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8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66910F8-DA01-4A22-A6E2-4BCD17693D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1082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305917DA-5F65-486A-916D-9807BFAC8FF8}"/>
              </a:ext>
            </a:extLst>
          </p:cNvPr>
          <p:cNvSpPr/>
          <p:nvPr/>
        </p:nvSpPr>
        <p:spPr>
          <a:xfrm>
            <a:off x="902023" y="4179609"/>
            <a:ext cx="87700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</a:t>
            </a:r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808CA43-2FF4-412D-8B2C-901A6064A966}"/>
              </a:ext>
            </a:extLst>
          </p:cNvPr>
          <p:cNvGrpSpPr/>
          <p:nvPr/>
        </p:nvGrpSpPr>
        <p:grpSpPr>
          <a:xfrm>
            <a:off x="931863" y="3533415"/>
            <a:ext cx="1797916" cy="340211"/>
            <a:chOff x="1274763" y="3577546"/>
            <a:chExt cx="1797916" cy="340211"/>
          </a:xfrm>
        </p:grpSpPr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69A08AB8-EEC6-499C-83EC-322E796FCD27}"/>
                </a:ext>
              </a:extLst>
            </p:cNvPr>
            <p:cNvGrpSpPr/>
            <p:nvPr/>
          </p:nvGrpSpPr>
          <p:grpSpPr>
            <a:xfrm>
              <a:off x="1800636" y="3585032"/>
              <a:ext cx="1272043" cy="245598"/>
              <a:chOff x="-1555750" y="1939925"/>
              <a:chExt cx="13385800" cy="2584450"/>
            </a:xfrm>
            <a:solidFill>
              <a:srgbClr val="FFFFFF"/>
            </a:solidFill>
          </p:grpSpPr>
          <p:sp>
            <p:nvSpPr>
              <p:cNvPr id="116" name="Freeform 6">
                <a:extLst>
                  <a:ext uri="{FF2B5EF4-FFF2-40B4-BE49-F238E27FC236}">
                    <a16:creationId xmlns:a16="http://schemas.microsoft.com/office/drawing/2014/main" id="{4726830F-89E7-4F95-ACAB-896B232627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000" y="2098675"/>
                <a:ext cx="1852613" cy="2192338"/>
              </a:xfrm>
              <a:custGeom>
                <a:avLst/>
                <a:gdLst>
                  <a:gd name="T0" fmla="*/ 194 w 562"/>
                  <a:gd name="T1" fmla="*/ 60 h 666"/>
                  <a:gd name="T2" fmla="*/ 390 w 562"/>
                  <a:gd name="T3" fmla="*/ 8 h 666"/>
                  <a:gd name="T4" fmla="*/ 531 w 562"/>
                  <a:gd name="T5" fmla="*/ 110 h 666"/>
                  <a:gd name="T6" fmla="*/ 547 w 562"/>
                  <a:gd name="T7" fmla="*/ 293 h 666"/>
                  <a:gd name="T8" fmla="*/ 504 w 562"/>
                  <a:gd name="T9" fmla="*/ 660 h 666"/>
                  <a:gd name="T10" fmla="*/ 457 w 562"/>
                  <a:gd name="T11" fmla="*/ 618 h 666"/>
                  <a:gd name="T12" fmla="*/ 392 w 562"/>
                  <a:gd name="T13" fmla="*/ 543 h 666"/>
                  <a:gd name="T14" fmla="*/ 233 w 562"/>
                  <a:gd name="T15" fmla="*/ 561 h 666"/>
                  <a:gd name="T16" fmla="*/ 155 w 562"/>
                  <a:gd name="T17" fmla="*/ 557 h 666"/>
                  <a:gd name="T18" fmla="*/ 205 w 562"/>
                  <a:gd name="T19" fmla="*/ 480 h 666"/>
                  <a:gd name="T20" fmla="*/ 191 w 562"/>
                  <a:gd name="T21" fmla="*/ 509 h 666"/>
                  <a:gd name="T22" fmla="*/ 264 w 562"/>
                  <a:gd name="T23" fmla="*/ 507 h 666"/>
                  <a:gd name="T24" fmla="*/ 298 w 562"/>
                  <a:gd name="T25" fmla="*/ 447 h 666"/>
                  <a:gd name="T26" fmla="*/ 254 w 562"/>
                  <a:gd name="T27" fmla="*/ 453 h 666"/>
                  <a:gd name="T28" fmla="*/ 280 w 562"/>
                  <a:gd name="T29" fmla="*/ 408 h 666"/>
                  <a:gd name="T30" fmla="*/ 258 w 562"/>
                  <a:gd name="T31" fmla="*/ 390 h 666"/>
                  <a:gd name="T32" fmla="*/ 86 w 562"/>
                  <a:gd name="T33" fmla="*/ 467 h 666"/>
                  <a:gd name="T34" fmla="*/ 81 w 562"/>
                  <a:gd name="T35" fmla="*/ 523 h 666"/>
                  <a:gd name="T36" fmla="*/ 16 w 562"/>
                  <a:gd name="T37" fmla="*/ 525 h 666"/>
                  <a:gd name="T38" fmla="*/ 37 w 562"/>
                  <a:gd name="T39" fmla="*/ 273 h 666"/>
                  <a:gd name="T40" fmla="*/ 84 w 562"/>
                  <a:gd name="T41" fmla="*/ 165 h 666"/>
                  <a:gd name="T42" fmla="*/ 97 w 562"/>
                  <a:gd name="T43" fmla="*/ 259 h 666"/>
                  <a:gd name="T44" fmla="*/ 99 w 562"/>
                  <a:gd name="T45" fmla="*/ 397 h 666"/>
                  <a:gd name="T46" fmla="*/ 157 w 562"/>
                  <a:gd name="T47" fmla="*/ 365 h 666"/>
                  <a:gd name="T48" fmla="*/ 245 w 562"/>
                  <a:gd name="T49" fmla="*/ 355 h 666"/>
                  <a:gd name="T50" fmla="*/ 224 w 562"/>
                  <a:gd name="T51" fmla="*/ 309 h 666"/>
                  <a:gd name="T52" fmla="*/ 179 w 562"/>
                  <a:gd name="T53" fmla="*/ 318 h 666"/>
                  <a:gd name="T54" fmla="*/ 200 w 562"/>
                  <a:gd name="T55" fmla="*/ 275 h 666"/>
                  <a:gd name="T56" fmla="*/ 139 w 562"/>
                  <a:gd name="T57" fmla="*/ 205 h 666"/>
                  <a:gd name="T58" fmla="*/ 217 w 562"/>
                  <a:gd name="T59" fmla="*/ 154 h 666"/>
                  <a:gd name="T60" fmla="*/ 251 w 562"/>
                  <a:gd name="T61" fmla="*/ 102 h 666"/>
                  <a:gd name="T62" fmla="*/ 314 w 562"/>
                  <a:gd name="T63" fmla="*/ 287 h 666"/>
                  <a:gd name="T64" fmla="*/ 358 w 562"/>
                  <a:gd name="T65" fmla="*/ 238 h 666"/>
                  <a:gd name="T66" fmla="*/ 356 w 562"/>
                  <a:gd name="T67" fmla="*/ 163 h 666"/>
                  <a:gd name="T68" fmla="*/ 320 w 562"/>
                  <a:gd name="T69" fmla="*/ 120 h 666"/>
                  <a:gd name="T70" fmla="*/ 395 w 562"/>
                  <a:gd name="T71" fmla="*/ 136 h 666"/>
                  <a:gd name="T72" fmla="*/ 397 w 562"/>
                  <a:gd name="T73" fmla="*/ 343 h 666"/>
                  <a:gd name="T74" fmla="*/ 347 w 562"/>
                  <a:gd name="T75" fmla="*/ 438 h 666"/>
                  <a:gd name="T76" fmla="*/ 432 w 562"/>
                  <a:gd name="T77" fmla="*/ 517 h 666"/>
                  <a:gd name="T78" fmla="*/ 469 w 562"/>
                  <a:gd name="T79" fmla="*/ 432 h 666"/>
                  <a:gd name="T80" fmla="*/ 426 w 562"/>
                  <a:gd name="T81" fmla="*/ 61 h 666"/>
                  <a:gd name="T82" fmla="*/ 267 w 562"/>
                  <a:gd name="T83" fmla="*/ 68 h 666"/>
                  <a:gd name="T84" fmla="*/ 169 w 562"/>
                  <a:gd name="T85" fmla="*/ 95 h 666"/>
                  <a:gd name="T86" fmla="*/ 144 w 562"/>
                  <a:gd name="T87" fmla="*/ 95 h 666"/>
                  <a:gd name="T88" fmla="*/ 340 w 562"/>
                  <a:gd name="T89" fmla="*/ 327 h 666"/>
                  <a:gd name="T90" fmla="*/ 337 w 562"/>
                  <a:gd name="T91" fmla="*/ 358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2" h="666">
                    <a:moveTo>
                      <a:pt x="144" y="95"/>
                    </a:moveTo>
                    <a:cubicBezTo>
                      <a:pt x="161" y="83"/>
                      <a:pt x="176" y="65"/>
                      <a:pt x="194" y="60"/>
                    </a:cubicBezTo>
                    <a:cubicBezTo>
                      <a:pt x="247" y="44"/>
                      <a:pt x="301" y="33"/>
                      <a:pt x="355" y="20"/>
                    </a:cubicBezTo>
                    <a:cubicBezTo>
                      <a:pt x="367" y="17"/>
                      <a:pt x="379" y="14"/>
                      <a:pt x="390" y="8"/>
                    </a:cubicBezTo>
                    <a:cubicBezTo>
                      <a:pt x="409" y="0"/>
                      <a:pt x="426" y="0"/>
                      <a:pt x="446" y="7"/>
                    </a:cubicBezTo>
                    <a:cubicBezTo>
                      <a:pt x="496" y="24"/>
                      <a:pt x="515" y="67"/>
                      <a:pt x="531" y="110"/>
                    </a:cubicBezTo>
                    <a:cubicBezTo>
                      <a:pt x="536" y="127"/>
                      <a:pt x="535" y="146"/>
                      <a:pt x="537" y="164"/>
                    </a:cubicBezTo>
                    <a:cubicBezTo>
                      <a:pt x="540" y="207"/>
                      <a:pt x="540" y="250"/>
                      <a:pt x="547" y="293"/>
                    </a:cubicBezTo>
                    <a:cubicBezTo>
                      <a:pt x="562" y="385"/>
                      <a:pt x="546" y="477"/>
                      <a:pt x="551" y="569"/>
                    </a:cubicBezTo>
                    <a:cubicBezTo>
                      <a:pt x="553" y="605"/>
                      <a:pt x="542" y="641"/>
                      <a:pt x="504" y="660"/>
                    </a:cubicBezTo>
                    <a:cubicBezTo>
                      <a:pt x="491" y="666"/>
                      <a:pt x="483" y="664"/>
                      <a:pt x="481" y="650"/>
                    </a:cubicBezTo>
                    <a:cubicBezTo>
                      <a:pt x="478" y="635"/>
                      <a:pt x="472" y="624"/>
                      <a:pt x="457" y="618"/>
                    </a:cubicBezTo>
                    <a:cubicBezTo>
                      <a:pt x="453" y="616"/>
                      <a:pt x="447" y="612"/>
                      <a:pt x="446" y="608"/>
                    </a:cubicBezTo>
                    <a:cubicBezTo>
                      <a:pt x="438" y="578"/>
                      <a:pt x="409" y="565"/>
                      <a:pt x="392" y="543"/>
                    </a:cubicBezTo>
                    <a:cubicBezTo>
                      <a:pt x="388" y="538"/>
                      <a:pt x="377" y="536"/>
                      <a:pt x="371" y="537"/>
                    </a:cubicBezTo>
                    <a:cubicBezTo>
                      <a:pt x="325" y="544"/>
                      <a:pt x="279" y="552"/>
                      <a:pt x="233" y="561"/>
                    </a:cubicBezTo>
                    <a:cubicBezTo>
                      <a:pt x="221" y="564"/>
                      <a:pt x="208" y="570"/>
                      <a:pt x="197" y="576"/>
                    </a:cubicBezTo>
                    <a:cubicBezTo>
                      <a:pt x="170" y="591"/>
                      <a:pt x="160" y="587"/>
                      <a:pt x="155" y="557"/>
                    </a:cubicBezTo>
                    <a:cubicBezTo>
                      <a:pt x="155" y="554"/>
                      <a:pt x="154" y="551"/>
                      <a:pt x="153" y="548"/>
                    </a:cubicBezTo>
                    <a:cubicBezTo>
                      <a:pt x="145" y="510"/>
                      <a:pt x="165" y="484"/>
                      <a:pt x="205" y="480"/>
                    </a:cubicBezTo>
                    <a:cubicBezTo>
                      <a:pt x="206" y="480"/>
                      <a:pt x="207" y="482"/>
                      <a:pt x="209" y="483"/>
                    </a:cubicBezTo>
                    <a:cubicBezTo>
                      <a:pt x="204" y="491"/>
                      <a:pt x="199" y="498"/>
                      <a:pt x="191" y="509"/>
                    </a:cubicBezTo>
                    <a:cubicBezTo>
                      <a:pt x="203" y="509"/>
                      <a:pt x="211" y="509"/>
                      <a:pt x="218" y="509"/>
                    </a:cubicBezTo>
                    <a:cubicBezTo>
                      <a:pt x="234" y="509"/>
                      <a:pt x="250" y="511"/>
                      <a:pt x="264" y="507"/>
                    </a:cubicBezTo>
                    <a:cubicBezTo>
                      <a:pt x="278" y="502"/>
                      <a:pt x="292" y="492"/>
                      <a:pt x="300" y="481"/>
                    </a:cubicBezTo>
                    <a:cubicBezTo>
                      <a:pt x="305" y="474"/>
                      <a:pt x="299" y="459"/>
                      <a:pt x="298" y="447"/>
                    </a:cubicBezTo>
                    <a:cubicBezTo>
                      <a:pt x="282" y="452"/>
                      <a:pt x="270" y="455"/>
                      <a:pt x="257" y="458"/>
                    </a:cubicBezTo>
                    <a:cubicBezTo>
                      <a:pt x="256" y="457"/>
                      <a:pt x="255" y="455"/>
                      <a:pt x="254" y="453"/>
                    </a:cubicBezTo>
                    <a:cubicBezTo>
                      <a:pt x="259" y="444"/>
                      <a:pt x="265" y="435"/>
                      <a:pt x="270" y="425"/>
                    </a:cubicBezTo>
                    <a:cubicBezTo>
                      <a:pt x="274" y="420"/>
                      <a:pt x="279" y="414"/>
                      <a:pt x="280" y="408"/>
                    </a:cubicBezTo>
                    <a:cubicBezTo>
                      <a:pt x="281" y="402"/>
                      <a:pt x="279" y="394"/>
                      <a:pt x="278" y="387"/>
                    </a:cubicBezTo>
                    <a:cubicBezTo>
                      <a:pt x="271" y="388"/>
                      <a:pt x="263" y="387"/>
                      <a:pt x="258" y="390"/>
                    </a:cubicBezTo>
                    <a:cubicBezTo>
                      <a:pt x="214" y="418"/>
                      <a:pt x="167" y="435"/>
                      <a:pt x="115" y="436"/>
                    </a:cubicBezTo>
                    <a:cubicBezTo>
                      <a:pt x="96" y="437"/>
                      <a:pt x="82" y="443"/>
                      <a:pt x="86" y="467"/>
                    </a:cubicBezTo>
                    <a:cubicBezTo>
                      <a:pt x="87" y="478"/>
                      <a:pt x="85" y="490"/>
                      <a:pt x="84" y="501"/>
                    </a:cubicBezTo>
                    <a:cubicBezTo>
                      <a:pt x="84" y="508"/>
                      <a:pt x="84" y="516"/>
                      <a:pt x="81" y="523"/>
                    </a:cubicBezTo>
                    <a:cubicBezTo>
                      <a:pt x="75" y="539"/>
                      <a:pt x="62" y="551"/>
                      <a:pt x="44" y="552"/>
                    </a:cubicBezTo>
                    <a:cubicBezTo>
                      <a:pt x="29" y="553"/>
                      <a:pt x="22" y="539"/>
                      <a:pt x="16" y="525"/>
                    </a:cubicBezTo>
                    <a:cubicBezTo>
                      <a:pt x="0" y="490"/>
                      <a:pt x="14" y="456"/>
                      <a:pt x="17" y="421"/>
                    </a:cubicBezTo>
                    <a:cubicBezTo>
                      <a:pt x="23" y="371"/>
                      <a:pt x="28" y="322"/>
                      <a:pt x="37" y="273"/>
                    </a:cubicBezTo>
                    <a:cubicBezTo>
                      <a:pt x="44" y="241"/>
                      <a:pt x="57" y="210"/>
                      <a:pt x="69" y="179"/>
                    </a:cubicBezTo>
                    <a:cubicBezTo>
                      <a:pt x="71" y="173"/>
                      <a:pt x="79" y="170"/>
                      <a:pt x="84" y="165"/>
                    </a:cubicBezTo>
                    <a:cubicBezTo>
                      <a:pt x="88" y="171"/>
                      <a:pt x="94" y="175"/>
                      <a:pt x="97" y="181"/>
                    </a:cubicBezTo>
                    <a:cubicBezTo>
                      <a:pt x="109" y="207"/>
                      <a:pt x="106" y="233"/>
                      <a:pt x="97" y="259"/>
                    </a:cubicBezTo>
                    <a:cubicBezTo>
                      <a:pt x="96" y="260"/>
                      <a:pt x="95" y="262"/>
                      <a:pt x="95" y="264"/>
                    </a:cubicBezTo>
                    <a:cubicBezTo>
                      <a:pt x="95" y="307"/>
                      <a:pt x="95" y="350"/>
                      <a:pt x="99" y="397"/>
                    </a:cubicBezTo>
                    <a:cubicBezTo>
                      <a:pt x="117" y="382"/>
                      <a:pt x="135" y="367"/>
                      <a:pt x="155" y="350"/>
                    </a:cubicBezTo>
                    <a:cubicBezTo>
                      <a:pt x="156" y="357"/>
                      <a:pt x="159" y="362"/>
                      <a:pt x="157" y="365"/>
                    </a:cubicBezTo>
                    <a:cubicBezTo>
                      <a:pt x="150" y="386"/>
                      <a:pt x="162" y="389"/>
                      <a:pt x="176" y="384"/>
                    </a:cubicBezTo>
                    <a:cubicBezTo>
                      <a:pt x="200" y="376"/>
                      <a:pt x="224" y="367"/>
                      <a:pt x="245" y="355"/>
                    </a:cubicBezTo>
                    <a:cubicBezTo>
                      <a:pt x="261" y="346"/>
                      <a:pt x="260" y="316"/>
                      <a:pt x="244" y="306"/>
                    </a:cubicBezTo>
                    <a:cubicBezTo>
                      <a:pt x="240" y="303"/>
                      <a:pt x="230" y="306"/>
                      <a:pt x="224" y="309"/>
                    </a:cubicBezTo>
                    <a:cubicBezTo>
                      <a:pt x="210" y="314"/>
                      <a:pt x="197" y="320"/>
                      <a:pt x="184" y="326"/>
                    </a:cubicBezTo>
                    <a:cubicBezTo>
                      <a:pt x="182" y="324"/>
                      <a:pt x="181" y="321"/>
                      <a:pt x="179" y="318"/>
                    </a:cubicBezTo>
                    <a:cubicBezTo>
                      <a:pt x="189" y="305"/>
                      <a:pt x="200" y="292"/>
                      <a:pt x="213" y="277"/>
                    </a:cubicBezTo>
                    <a:cubicBezTo>
                      <a:pt x="206" y="276"/>
                      <a:pt x="203" y="275"/>
                      <a:pt x="200" y="275"/>
                    </a:cubicBezTo>
                    <a:cubicBezTo>
                      <a:pt x="182" y="281"/>
                      <a:pt x="174" y="278"/>
                      <a:pt x="170" y="256"/>
                    </a:cubicBezTo>
                    <a:cubicBezTo>
                      <a:pt x="166" y="239"/>
                      <a:pt x="151" y="223"/>
                      <a:pt x="139" y="205"/>
                    </a:cubicBezTo>
                    <a:cubicBezTo>
                      <a:pt x="157" y="198"/>
                      <a:pt x="176" y="188"/>
                      <a:pt x="197" y="182"/>
                    </a:cubicBezTo>
                    <a:cubicBezTo>
                      <a:pt x="214" y="178"/>
                      <a:pt x="218" y="170"/>
                      <a:pt x="217" y="154"/>
                    </a:cubicBezTo>
                    <a:cubicBezTo>
                      <a:pt x="215" y="139"/>
                      <a:pt x="216" y="123"/>
                      <a:pt x="219" y="109"/>
                    </a:cubicBezTo>
                    <a:cubicBezTo>
                      <a:pt x="224" y="90"/>
                      <a:pt x="243" y="86"/>
                      <a:pt x="251" y="102"/>
                    </a:cubicBezTo>
                    <a:cubicBezTo>
                      <a:pt x="265" y="131"/>
                      <a:pt x="289" y="155"/>
                      <a:pt x="289" y="193"/>
                    </a:cubicBezTo>
                    <a:cubicBezTo>
                      <a:pt x="289" y="225"/>
                      <a:pt x="304" y="256"/>
                      <a:pt x="314" y="287"/>
                    </a:cubicBezTo>
                    <a:cubicBezTo>
                      <a:pt x="317" y="297"/>
                      <a:pt x="334" y="295"/>
                      <a:pt x="340" y="282"/>
                    </a:cubicBezTo>
                    <a:cubicBezTo>
                      <a:pt x="348" y="268"/>
                      <a:pt x="353" y="253"/>
                      <a:pt x="358" y="238"/>
                    </a:cubicBezTo>
                    <a:cubicBezTo>
                      <a:pt x="362" y="226"/>
                      <a:pt x="365" y="213"/>
                      <a:pt x="368" y="201"/>
                    </a:cubicBezTo>
                    <a:cubicBezTo>
                      <a:pt x="372" y="186"/>
                      <a:pt x="371" y="173"/>
                      <a:pt x="356" y="163"/>
                    </a:cubicBezTo>
                    <a:cubicBezTo>
                      <a:pt x="346" y="156"/>
                      <a:pt x="337" y="146"/>
                      <a:pt x="329" y="137"/>
                    </a:cubicBezTo>
                    <a:cubicBezTo>
                      <a:pt x="325" y="132"/>
                      <a:pt x="323" y="126"/>
                      <a:pt x="320" y="120"/>
                    </a:cubicBezTo>
                    <a:cubicBezTo>
                      <a:pt x="327" y="117"/>
                      <a:pt x="336" y="109"/>
                      <a:pt x="341" y="111"/>
                    </a:cubicBezTo>
                    <a:cubicBezTo>
                      <a:pt x="360" y="117"/>
                      <a:pt x="379" y="124"/>
                      <a:pt x="395" y="136"/>
                    </a:cubicBezTo>
                    <a:cubicBezTo>
                      <a:pt x="412" y="149"/>
                      <a:pt x="416" y="168"/>
                      <a:pt x="412" y="191"/>
                    </a:cubicBezTo>
                    <a:cubicBezTo>
                      <a:pt x="404" y="241"/>
                      <a:pt x="392" y="291"/>
                      <a:pt x="397" y="343"/>
                    </a:cubicBezTo>
                    <a:cubicBezTo>
                      <a:pt x="399" y="371"/>
                      <a:pt x="379" y="388"/>
                      <a:pt x="358" y="403"/>
                    </a:cubicBezTo>
                    <a:cubicBezTo>
                      <a:pt x="344" y="413"/>
                      <a:pt x="342" y="421"/>
                      <a:pt x="347" y="438"/>
                    </a:cubicBezTo>
                    <a:cubicBezTo>
                      <a:pt x="356" y="468"/>
                      <a:pt x="368" y="489"/>
                      <a:pt x="400" y="498"/>
                    </a:cubicBezTo>
                    <a:cubicBezTo>
                      <a:pt x="412" y="501"/>
                      <a:pt x="422" y="510"/>
                      <a:pt x="432" y="517"/>
                    </a:cubicBezTo>
                    <a:cubicBezTo>
                      <a:pt x="449" y="528"/>
                      <a:pt x="455" y="527"/>
                      <a:pt x="459" y="507"/>
                    </a:cubicBezTo>
                    <a:cubicBezTo>
                      <a:pt x="464" y="483"/>
                      <a:pt x="469" y="457"/>
                      <a:pt x="469" y="432"/>
                    </a:cubicBezTo>
                    <a:cubicBezTo>
                      <a:pt x="470" y="346"/>
                      <a:pt x="470" y="260"/>
                      <a:pt x="470" y="173"/>
                    </a:cubicBezTo>
                    <a:cubicBezTo>
                      <a:pt x="470" y="130"/>
                      <a:pt x="454" y="92"/>
                      <a:pt x="426" y="61"/>
                    </a:cubicBezTo>
                    <a:cubicBezTo>
                      <a:pt x="416" y="51"/>
                      <a:pt x="395" y="45"/>
                      <a:pt x="381" y="47"/>
                    </a:cubicBezTo>
                    <a:cubicBezTo>
                      <a:pt x="343" y="51"/>
                      <a:pt x="305" y="61"/>
                      <a:pt x="267" y="68"/>
                    </a:cubicBezTo>
                    <a:cubicBezTo>
                      <a:pt x="254" y="71"/>
                      <a:pt x="239" y="71"/>
                      <a:pt x="226" y="74"/>
                    </a:cubicBezTo>
                    <a:cubicBezTo>
                      <a:pt x="207" y="80"/>
                      <a:pt x="188" y="88"/>
                      <a:pt x="169" y="95"/>
                    </a:cubicBezTo>
                    <a:cubicBezTo>
                      <a:pt x="162" y="97"/>
                      <a:pt x="155" y="100"/>
                      <a:pt x="148" y="102"/>
                    </a:cubicBezTo>
                    <a:cubicBezTo>
                      <a:pt x="147" y="100"/>
                      <a:pt x="145" y="97"/>
                      <a:pt x="144" y="95"/>
                    </a:cubicBezTo>
                    <a:close/>
                    <a:moveTo>
                      <a:pt x="354" y="343"/>
                    </a:moveTo>
                    <a:cubicBezTo>
                      <a:pt x="348" y="336"/>
                      <a:pt x="344" y="332"/>
                      <a:pt x="340" y="327"/>
                    </a:cubicBezTo>
                    <a:cubicBezTo>
                      <a:pt x="337" y="332"/>
                      <a:pt x="331" y="337"/>
                      <a:pt x="330" y="342"/>
                    </a:cubicBezTo>
                    <a:cubicBezTo>
                      <a:pt x="330" y="347"/>
                      <a:pt x="335" y="352"/>
                      <a:pt x="337" y="358"/>
                    </a:cubicBezTo>
                    <a:cubicBezTo>
                      <a:pt x="342" y="354"/>
                      <a:pt x="347" y="349"/>
                      <a:pt x="354" y="3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17" name="Freeform 7">
                <a:extLst>
                  <a:ext uri="{FF2B5EF4-FFF2-40B4-BE49-F238E27FC236}">
                    <a16:creationId xmlns:a16="http://schemas.microsoft.com/office/drawing/2014/main" id="{C7A3B050-D9AD-475B-BDE9-DEB3855EC5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63125" y="1939925"/>
                <a:ext cx="2066925" cy="2406650"/>
              </a:xfrm>
              <a:custGeom>
                <a:avLst/>
                <a:gdLst>
                  <a:gd name="T0" fmla="*/ 296 w 627"/>
                  <a:gd name="T1" fmla="*/ 658 h 731"/>
                  <a:gd name="T2" fmla="*/ 365 w 627"/>
                  <a:gd name="T3" fmla="*/ 579 h 731"/>
                  <a:gd name="T4" fmla="*/ 242 w 627"/>
                  <a:gd name="T5" fmla="*/ 632 h 731"/>
                  <a:gd name="T6" fmla="*/ 167 w 627"/>
                  <a:gd name="T7" fmla="*/ 615 h 731"/>
                  <a:gd name="T8" fmla="*/ 313 w 627"/>
                  <a:gd name="T9" fmla="*/ 559 h 731"/>
                  <a:gd name="T10" fmla="*/ 368 w 627"/>
                  <a:gd name="T11" fmla="*/ 518 h 731"/>
                  <a:gd name="T12" fmla="*/ 377 w 627"/>
                  <a:gd name="T13" fmla="*/ 445 h 731"/>
                  <a:gd name="T14" fmla="*/ 341 w 627"/>
                  <a:gd name="T15" fmla="*/ 459 h 731"/>
                  <a:gd name="T16" fmla="*/ 273 w 627"/>
                  <a:gd name="T17" fmla="*/ 432 h 731"/>
                  <a:gd name="T18" fmla="*/ 457 w 627"/>
                  <a:gd name="T19" fmla="*/ 371 h 731"/>
                  <a:gd name="T20" fmla="*/ 458 w 627"/>
                  <a:gd name="T21" fmla="*/ 321 h 731"/>
                  <a:gd name="T22" fmla="*/ 352 w 627"/>
                  <a:gd name="T23" fmla="*/ 339 h 731"/>
                  <a:gd name="T24" fmla="*/ 171 w 627"/>
                  <a:gd name="T25" fmla="*/ 418 h 731"/>
                  <a:gd name="T26" fmla="*/ 107 w 627"/>
                  <a:gd name="T27" fmla="*/ 452 h 731"/>
                  <a:gd name="T28" fmla="*/ 49 w 627"/>
                  <a:gd name="T29" fmla="*/ 576 h 731"/>
                  <a:gd name="T30" fmla="*/ 2 w 627"/>
                  <a:gd name="T31" fmla="*/ 540 h 731"/>
                  <a:gd name="T32" fmla="*/ 44 w 627"/>
                  <a:gd name="T33" fmla="*/ 380 h 731"/>
                  <a:gd name="T34" fmla="*/ 97 w 627"/>
                  <a:gd name="T35" fmla="*/ 373 h 731"/>
                  <a:gd name="T36" fmla="*/ 155 w 627"/>
                  <a:gd name="T37" fmla="*/ 396 h 731"/>
                  <a:gd name="T38" fmla="*/ 248 w 627"/>
                  <a:gd name="T39" fmla="*/ 302 h 731"/>
                  <a:gd name="T40" fmla="*/ 262 w 627"/>
                  <a:gd name="T41" fmla="*/ 62 h 731"/>
                  <a:gd name="T42" fmla="*/ 308 w 627"/>
                  <a:gd name="T43" fmla="*/ 58 h 731"/>
                  <a:gd name="T44" fmla="*/ 356 w 627"/>
                  <a:gd name="T45" fmla="*/ 87 h 731"/>
                  <a:gd name="T46" fmla="*/ 402 w 627"/>
                  <a:gd name="T47" fmla="*/ 18 h 731"/>
                  <a:gd name="T48" fmla="*/ 462 w 627"/>
                  <a:gd name="T49" fmla="*/ 12 h 731"/>
                  <a:gd name="T50" fmla="*/ 580 w 627"/>
                  <a:gd name="T51" fmla="*/ 48 h 731"/>
                  <a:gd name="T52" fmla="*/ 548 w 627"/>
                  <a:gd name="T53" fmla="*/ 248 h 731"/>
                  <a:gd name="T54" fmla="*/ 623 w 627"/>
                  <a:gd name="T55" fmla="*/ 347 h 731"/>
                  <a:gd name="T56" fmla="*/ 586 w 627"/>
                  <a:gd name="T57" fmla="*/ 383 h 731"/>
                  <a:gd name="T58" fmla="*/ 535 w 627"/>
                  <a:gd name="T59" fmla="*/ 372 h 731"/>
                  <a:gd name="T60" fmla="*/ 455 w 627"/>
                  <a:gd name="T61" fmla="*/ 424 h 731"/>
                  <a:gd name="T62" fmla="*/ 431 w 627"/>
                  <a:gd name="T63" fmla="*/ 484 h 731"/>
                  <a:gd name="T64" fmla="*/ 528 w 627"/>
                  <a:gd name="T65" fmla="*/ 516 h 731"/>
                  <a:gd name="T66" fmla="*/ 538 w 627"/>
                  <a:gd name="T67" fmla="*/ 583 h 731"/>
                  <a:gd name="T68" fmla="*/ 445 w 627"/>
                  <a:gd name="T69" fmla="*/ 576 h 731"/>
                  <a:gd name="T70" fmla="*/ 418 w 627"/>
                  <a:gd name="T71" fmla="*/ 708 h 731"/>
                  <a:gd name="T72" fmla="*/ 247 w 627"/>
                  <a:gd name="T73" fmla="*/ 673 h 731"/>
                  <a:gd name="T74" fmla="*/ 226 w 627"/>
                  <a:gd name="T75" fmla="*/ 655 h 731"/>
                  <a:gd name="T76" fmla="*/ 296 w 627"/>
                  <a:gd name="T77" fmla="*/ 266 h 731"/>
                  <a:gd name="T78" fmla="*/ 304 w 627"/>
                  <a:gd name="T79" fmla="*/ 297 h 731"/>
                  <a:gd name="T80" fmla="*/ 355 w 627"/>
                  <a:gd name="T81" fmla="*/ 239 h 731"/>
                  <a:gd name="T82" fmla="*/ 325 w 627"/>
                  <a:gd name="T83" fmla="*/ 185 h 731"/>
                  <a:gd name="T84" fmla="*/ 296 w 627"/>
                  <a:gd name="T85" fmla="*/ 266 h 731"/>
                  <a:gd name="T86" fmla="*/ 500 w 627"/>
                  <a:gd name="T87" fmla="*/ 31 h 731"/>
                  <a:gd name="T88" fmla="*/ 427 w 627"/>
                  <a:gd name="T89" fmla="*/ 56 h 731"/>
                  <a:gd name="T90" fmla="*/ 423 w 627"/>
                  <a:gd name="T91" fmla="*/ 84 h 731"/>
                  <a:gd name="T92" fmla="*/ 511 w 627"/>
                  <a:gd name="T93" fmla="*/ 74 h 731"/>
                  <a:gd name="T94" fmla="*/ 449 w 627"/>
                  <a:gd name="T95" fmla="*/ 276 h 731"/>
                  <a:gd name="T96" fmla="*/ 485 w 627"/>
                  <a:gd name="T97" fmla="*/ 244 h 731"/>
                  <a:gd name="T98" fmla="*/ 490 w 627"/>
                  <a:gd name="T99" fmla="*/ 195 h 731"/>
                  <a:gd name="T100" fmla="*/ 428 w 627"/>
                  <a:gd name="T101" fmla="*/ 241 h 731"/>
                  <a:gd name="T102" fmla="*/ 455 w 627"/>
                  <a:gd name="T103" fmla="*/ 115 h 731"/>
                  <a:gd name="T104" fmla="*/ 403 w 627"/>
                  <a:gd name="T105" fmla="*/ 108 h 731"/>
                  <a:gd name="T106" fmla="*/ 382 w 627"/>
                  <a:gd name="T107" fmla="*/ 180 h 731"/>
                  <a:gd name="T108" fmla="*/ 440 w 627"/>
                  <a:gd name="T109" fmla="*/ 136 h 731"/>
                  <a:gd name="T110" fmla="*/ 344 w 627"/>
                  <a:gd name="T111" fmla="*/ 117 h 731"/>
                  <a:gd name="T112" fmla="*/ 344 w 627"/>
                  <a:gd name="T113" fmla="*/ 117 h 731"/>
                  <a:gd name="T114" fmla="*/ 518 w 627"/>
                  <a:gd name="T115" fmla="*/ 123 h 731"/>
                  <a:gd name="T116" fmla="*/ 496 w 627"/>
                  <a:gd name="T117" fmla="*/ 114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27" h="731">
                    <a:moveTo>
                      <a:pt x="226" y="655"/>
                    </a:moveTo>
                    <a:cubicBezTo>
                      <a:pt x="250" y="656"/>
                      <a:pt x="274" y="654"/>
                      <a:pt x="296" y="658"/>
                    </a:cubicBezTo>
                    <a:cubicBezTo>
                      <a:pt x="340" y="667"/>
                      <a:pt x="348" y="666"/>
                      <a:pt x="361" y="624"/>
                    </a:cubicBezTo>
                    <a:cubicBezTo>
                      <a:pt x="365" y="610"/>
                      <a:pt x="364" y="594"/>
                      <a:pt x="365" y="579"/>
                    </a:cubicBezTo>
                    <a:cubicBezTo>
                      <a:pt x="350" y="583"/>
                      <a:pt x="334" y="584"/>
                      <a:pt x="320" y="591"/>
                    </a:cubicBezTo>
                    <a:cubicBezTo>
                      <a:pt x="293" y="603"/>
                      <a:pt x="268" y="618"/>
                      <a:pt x="242" y="632"/>
                    </a:cubicBezTo>
                    <a:cubicBezTo>
                      <a:pt x="218" y="645"/>
                      <a:pt x="193" y="638"/>
                      <a:pt x="168" y="631"/>
                    </a:cubicBezTo>
                    <a:cubicBezTo>
                      <a:pt x="157" y="628"/>
                      <a:pt x="160" y="620"/>
                      <a:pt x="167" y="615"/>
                    </a:cubicBezTo>
                    <a:cubicBezTo>
                      <a:pt x="185" y="602"/>
                      <a:pt x="203" y="587"/>
                      <a:pt x="224" y="580"/>
                    </a:cubicBezTo>
                    <a:cubicBezTo>
                      <a:pt x="252" y="570"/>
                      <a:pt x="284" y="568"/>
                      <a:pt x="313" y="559"/>
                    </a:cubicBezTo>
                    <a:cubicBezTo>
                      <a:pt x="330" y="554"/>
                      <a:pt x="346" y="545"/>
                      <a:pt x="361" y="536"/>
                    </a:cubicBezTo>
                    <a:cubicBezTo>
                      <a:pt x="365" y="533"/>
                      <a:pt x="367" y="525"/>
                      <a:pt x="368" y="518"/>
                    </a:cubicBezTo>
                    <a:cubicBezTo>
                      <a:pt x="372" y="500"/>
                      <a:pt x="375" y="481"/>
                      <a:pt x="378" y="462"/>
                    </a:cubicBezTo>
                    <a:cubicBezTo>
                      <a:pt x="379" y="456"/>
                      <a:pt x="377" y="451"/>
                      <a:pt x="377" y="445"/>
                    </a:cubicBezTo>
                    <a:cubicBezTo>
                      <a:pt x="372" y="446"/>
                      <a:pt x="367" y="446"/>
                      <a:pt x="362" y="448"/>
                    </a:cubicBezTo>
                    <a:cubicBezTo>
                      <a:pt x="355" y="451"/>
                      <a:pt x="348" y="455"/>
                      <a:pt x="341" y="459"/>
                    </a:cubicBezTo>
                    <a:cubicBezTo>
                      <a:pt x="306" y="482"/>
                      <a:pt x="283" y="479"/>
                      <a:pt x="251" y="444"/>
                    </a:cubicBezTo>
                    <a:cubicBezTo>
                      <a:pt x="259" y="440"/>
                      <a:pt x="265" y="434"/>
                      <a:pt x="273" y="432"/>
                    </a:cubicBezTo>
                    <a:cubicBezTo>
                      <a:pt x="298" y="426"/>
                      <a:pt x="323" y="422"/>
                      <a:pt x="348" y="415"/>
                    </a:cubicBezTo>
                    <a:cubicBezTo>
                      <a:pt x="386" y="405"/>
                      <a:pt x="426" y="400"/>
                      <a:pt x="457" y="371"/>
                    </a:cubicBezTo>
                    <a:cubicBezTo>
                      <a:pt x="476" y="353"/>
                      <a:pt x="502" y="343"/>
                      <a:pt x="525" y="330"/>
                    </a:cubicBezTo>
                    <a:cubicBezTo>
                      <a:pt x="512" y="311"/>
                      <a:pt x="484" y="305"/>
                      <a:pt x="458" y="321"/>
                    </a:cubicBezTo>
                    <a:cubicBezTo>
                      <a:pt x="436" y="336"/>
                      <a:pt x="415" y="332"/>
                      <a:pt x="393" y="327"/>
                    </a:cubicBezTo>
                    <a:cubicBezTo>
                      <a:pt x="376" y="323"/>
                      <a:pt x="366" y="331"/>
                      <a:pt x="352" y="339"/>
                    </a:cubicBezTo>
                    <a:cubicBezTo>
                      <a:pt x="328" y="354"/>
                      <a:pt x="300" y="363"/>
                      <a:pt x="273" y="374"/>
                    </a:cubicBezTo>
                    <a:cubicBezTo>
                      <a:pt x="239" y="389"/>
                      <a:pt x="205" y="403"/>
                      <a:pt x="171" y="418"/>
                    </a:cubicBezTo>
                    <a:cubicBezTo>
                      <a:pt x="155" y="424"/>
                      <a:pt x="139" y="430"/>
                      <a:pt x="124" y="437"/>
                    </a:cubicBezTo>
                    <a:cubicBezTo>
                      <a:pt x="117" y="440"/>
                      <a:pt x="109" y="446"/>
                      <a:pt x="107" y="452"/>
                    </a:cubicBezTo>
                    <a:cubicBezTo>
                      <a:pt x="100" y="478"/>
                      <a:pt x="95" y="505"/>
                      <a:pt x="88" y="532"/>
                    </a:cubicBezTo>
                    <a:cubicBezTo>
                      <a:pt x="83" y="552"/>
                      <a:pt x="71" y="569"/>
                      <a:pt x="49" y="576"/>
                    </a:cubicBezTo>
                    <a:cubicBezTo>
                      <a:pt x="34" y="581"/>
                      <a:pt x="18" y="577"/>
                      <a:pt x="8" y="563"/>
                    </a:cubicBezTo>
                    <a:cubicBezTo>
                      <a:pt x="4" y="557"/>
                      <a:pt x="0" y="547"/>
                      <a:pt x="2" y="540"/>
                    </a:cubicBezTo>
                    <a:cubicBezTo>
                      <a:pt x="10" y="509"/>
                      <a:pt x="22" y="479"/>
                      <a:pt x="30" y="447"/>
                    </a:cubicBezTo>
                    <a:cubicBezTo>
                      <a:pt x="36" y="425"/>
                      <a:pt x="38" y="402"/>
                      <a:pt x="44" y="380"/>
                    </a:cubicBezTo>
                    <a:cubicBezTo>
                      <a:pt x="46" y="370"/>
                      <a:pt x="55" y="354"/>
                      <a:pt x="57" y="354"/>
                    </a:cubicBezTo>
                    <a:cubicBezTo>
                      <a:pt x="71" y="359"/>
                      <a:pt x="84" y="366"/>
                      <a:pt x="97" y="373"/>
                    </a:cubicBezTo>
                    <a:cubicBezTo>
                      <a:pt x="98" y="373"/>
                      <a:pt x="98" y="375"/>
                      <a:pt x="99" y="376"/>
                    </a:cubicBezTo>
                    <a:cubicBezTo>
                      <a:pt x="115" y="405"/>
                      <a:pt x="124" y="409"/>
                      <a:pt x="155" y="396"/>
                    </a:cubicBezTo>
                    <a:cubicBezTo>
                      <a:pt x="169" y="390"/>
                      <a:pt x="183" y="382"/>
                      <a:pt x="196" y="375"/>
                    </a:cubicBezTo>
                    <a:cubicBezTo>
                      <a:pt x="227" y="361"/>
                      <a:pt x="242" y="338"/>
                      <a:pt x="248" y="302"/>
                    </a:cubicBezTo>
                    <a:cubicBezTo>
                      <a:pt x="261" y="224"/>
                      <a:pt x="258" y="146"/>
                      <a:pt x="262" y="68"/>
                    </a:cubicBezTo>
                    <a:cubicBezTo>
                      <a:pt x="262" y="66"/>
                      <a:pt x="262" y="64"/>
                      <a:pt x="262" y="62"/>
                    </a:cubicBezTo>
                    <a:cubicBezTo>
                      <a:pt x="262" y="51"/>
                      <a:pt x="260" y="36"/>
                      <a:pt x="275" y="35"/>
                    </a:cubicBezTo>
                    <a:cubicBezTo>
                      <a:pt x="290" y="34"/>
                      <a:pt x="304" y="40"/>
                      <a:pt x="308" y="58"/>
                    </a:cubicBezTo>
                    <a:cubicBezTo>
                      <a:pt x="311" y="68"/>
                      <a:pt x="311" y="85"/>
                      <a:pt x="317" y="88"/>
                    </a:cubicBezTo>
                    <a:cubicBezTo>
                      <a:pt x="328" y="93"/>
                      <a:pt x="343" y="91"/>
                      <a:pt x="356" y="87"/>
                    </a:cubicBezTo>
                    <a:cubicBezTo>
                      <a:pt x="364" y="85"/>
                      <a:pt x="373" y="78"/>
                      <a:pt x="378" y="71"/>
                    </a:cubicBezTo>
                    <a:cubicBezTo>
                      <a:pt x="387" y="54"/>
                      <a:pt x="394" y="36"/>
                      <a:pt x="402" y="18"/>
                    </a:cubicBezTo>
                    <a:cubicBezTo>
                      <a:pt x="408" y="3"/>
                      <a:pt x="416" y="0"/>
                      <a:pt x="431" y="7"/>
                    </a:cubicBezTo>
                    <a:cubicBezTo>
                      <a:pt x="440" y="12"/>
                      <a:pt x="451" y="12"/>
                      <a:pt x="462" y="12"/>
                    </a:cubicBezTo>
                    <a:cubicBezTo>
                      <a:pt x="491" y="12"/>
                      <a:pt x="521" y="9"/>
                      <a:pt x="551" y="9"/>
                    </a:cubicBezTo>
                    <a:cubicBezTo>
                      <a:pt x="568" y="9"/>
                      <a:pt x="581" y="25"/>
                      <a:pt x="580" y="48"/>
                    </a:cubicBezTo>
                    <a:cubicBezTo>
                      <a:pt x="578" y="76"/>
                      <a:pt x="572" y="104"/>
                      <a:pt x="567" y="132"/>
                    </a:cubicBezTo>
                    <a:cubicBezTo>
                      <a:pt x="561" y="171"/>
                      <a:pt x="553" y="210"/>
                      <a:pt x="548" y="248"/>
                    </a:cubicBezTo>
                    <a:cubicBezTo>
                      <a:pt x="547" y="255"/>
                      <a:pt x="554" y="266"/>
                      <a:pt x="561" y="270"/>
                    </a:cubicBezTo>
                    <a:cubicBezTo>
                      <a:pt x="590" y="289"/>
                      <a:pt x="613" y="312"/>
                      <a:pt x="623" y="347"/>
                    </a:cubicBezTo>
                    <a:cubicBezTo>
                      <a:pt x="627" y="361"/>
                      <a:pt x="624" y="371"/>
                      <a:pt x="615" y="382"/>
                    </a:cubicBezTo>
                    <a:cubicBezTo>
                      <a:pt x="606" y="392"/>
                      <a:pt x="597" y="387"/>
                      <a:pt x="586" y="383"/>
                    </a:cubicBezTo>
                    <a:cubicBezTo>
                      <a:pt x="578" y="380"/>
                      <a:pt x="568" y="380"/>
                      <a:pt x="559" y="378"/>
                    </a:cubicBezTo>
                    <a:cubicBezTo>
                      <a:pt x="551" y="376"/>
                      <a:pt x="541" y="377"/>
                      <a:pt x="535" y="372"/>
                    </a:cubicBezTo>
                    <a:cubicBezTo>
                      <a:pt x="516" y="356"/>
                      <a:pt x="499" y="363"/>
                      <a:pt x="483" y="373"/>
                    </a:cubicBezTo>
                    <a:cubicBezTo>
                      <a:pt x="464" y="385"/>
                      <a:pt x="443" y="395"/>
                      <a:pt x="455" y="424"/>
                    </a:cubicBezTo>
                    <a:cubicBezTo>
                      <a:pt x="458" y="431"/>
                      <a:pt x="451" y="442"/>
                      <a:pt x="448" y="450"/>
                    </a:cubicBezTo>
                    <a:cubicBezTo>
                      <a:pt x="443" y="462"/>
                      <a:pt x="435" y="472"/>
                      <a:pt x="431" y="484"/>
                    </a:cubicBezTo>
                    <a:cubicBezTo>
                      <a:pt x="422" y="513"/>
                      <a:pt x="435" y="524"/>
                      <a:pt x="467" y="522"/>
                    </a:cubicBezTo>
                    <a:cubicBezTo>
                      <a:pt x="488" y="520"/>
                      <a:pt x="508" y="516"/>
                      <a:pt x="528" y="516"/>
                    </a:cubicBezTo>
                    <a:cubicBezTo>
                      <a:pt x="547" y="515"/>
                      <a:pt x="574" y="551"/>
                      <a:pt x="570" y="570"/>
                    </a:cubicBezTo>
                    <a:cubicBezTo>
                      <a:pt x="568" y="585"/>
                      <a:pt x="555" y="589"/>
                      <a:pt x="538" y="583"/>
                    </a:cubicBezTo>
                    <a:cubicBezTo>
                      <a:pt x="514" y="574"/>
                      <a:pt x="490" y="566"/>
                      <a:pt x="465" y="559"/>
                    </a:cubicBezTo>
                    <a:cubicBezTo>
                      <a:pt x="451" y="555"/>
                      <a:pt x="444" y="560"/>
                      <a:pt x="445" y="576"/>
                    </a:cubicBezTo>
                    <a:cubicBezTo>
                      <a:pt x="446" y="603"/>
                      <a:pt x="449" y="631"/>
                      <a:pt x="444" y="657"/>
                    </a:cubicBezTo>
                    <a:cubicBezTo>
                      <a:pt x="441" y="675"/>
                      <a:pt x="430" y="693"/>
                      <a:pt x="418" y="708"/>
                    </a:cubicBezTo>
                    <a:cubicBezTo>
                      <a:pt x="403" y="727"/>
                      <a:pt x="371" y="731"/>
                      <a:pt x="345" y="715"/>
                    </a:cubicBezTo>
                    <a:cubicBezTo>
                      <a:pt x="314" y="696"/>
                      <a:pt x="284" y="677"/>
                      <a:pt x="247" y="673"/>
                    </a:cubicBezTo>
                    <a:cubicBezTo>
                      <a:pt x="240" y="672"/>
                      <a:pt x="232" y="666"/>
                      <a:pt x="225" y="662"/>
                    </a:cubicBezTo>
                    <a:cubicBezTo>
                      <a:pt x="225" y="660"/>
                      <a:pt x="226" y="657"/>
                      <a:pt x="226" y="655"/>
                    </a:cubicBezTo>
                    <a:close/>
                    <a:moveTo>
                      <a:pt x="296" y="266"/>
                    </a:moveTo>
                    <a:cubicBezTo>
                      <a:pt x="296" y="266"/>
                      <a:pt x="296" y="266"/>
                      <a:pt x="296" y="266"/>
                    </a:cubicBezTo>
                    <a:cubicBezTo>
                      <a:pt x="296" y="268"/>
                      <a:pt x="296" y="271"/>
                      <a:pt x="296" y="274"/>
                    </a:cubicBezTo>
                    <a:cubicBezTo>
                      <a:pt x="298" y="281"/>
                      <a:pt x="301" y="289"/>
                      <a:pt x="304" y="297"/>
                    </a:cubicBezTo>
                    <a:cubicBezTo>
                      <a:pt x="312" y="293"/>
                      <a:pt x="322" y="290"/>
                      <a:pt x="328" y="284"/>
                    </a:cubicBezTo>
                    <a:cubicBezTo>
                      <a:pt x="338" y="270"/>
                      <a:pt x="347" y="255"/>
                      <a:pt x="355" y="239"/>
                    </a:cubicBezTo>
                    <a:cubicBezTo>
                      <a:pt x="365" y="218"/>
                      <a:pt x="362" y="203"/>
                      <a:pt x="345" y="188"/>
                    </a:cubicBezTo>
                    <a:cubicBezTo>
                      <a:pt x="340" y="184"/>
                      <a:pt x="330" y="183"/>
                      <a:pt x="325" y="185"/>
                    </a:cubicBezTo>
                    <a:cubicBezTo>
                      <a:pt x="297" y="197"/>
                      <a:pt x="282" y="216"/>
                      <a:pt x="296" y="248"/>
                    </a:cubicBezTo>
                    <a:cubicBezTo>
                      <a:pt x="298" y="253"/>
                      <a:pt x="296" y="260"/>
                      <a:pt x="296" y="266"/>
                    </a:cubicBezTo>
                    <a:close/>
                    <a:moveTo>
                      <a:pt x="532" y="50"/>
                    </a:moveTo>
                    <a:cubicBezTo>
                      <a:pt x="532" y="33"/>
                      <a:pt x="519" y="26"/>
                      <a:pt x="500" y="31"/>
                    </a:cubicBezTo>
                    <a:cubicBezTo>
                      <a:pt x="489" y="34"/>
                      <a:pt x="478" y="37"/>
                      <a:pt x="467" y="35"/>
                    </a:cubicBezTo>
                    <a:cubicBezTo>
                      <a:pt x="438" y="29"/>
                      <a:pt x="438" y="28"/>
                      <a:pt x="427" y="56"/>
                    </a:cubicBezTo>
                    <a:cubicBezTo>
                      <a:pt x="425" y="62"/>
                      <a:pt x="422" y="67"/>
                      <a:pt x="421" y="73"/>
                    </a:cubicBezTo>
                    <a:cubicBezTo>
                      <a:pt x="420" y="76"/>
                      <a:pt x="421" y="83"/>
                      <a:pt x="423" y="84"/>
                    </a:cubicBezTo>
                    <a:cubicBezTo>
                      <a:pt x="436" y="86"/>
                      <a:pt x="450" y="90"/>
                      <a:pt x="462" y="88"/>
                    </a:cubicBezTo>
                    <a:cubicBezTo>
                      <a:pt x="479" y="86"/>
                      <a:pt x="495" y="76"/>
                      <a:pt x="511" y="74"/>
                    </a:cubicBezTo>
                    <a:cubicBezTo>
                      <a:pt x="528" y="72"/>
                      <a:pt x="530" y="62"/>
                      <a:pt x="532" y="50"/>
                    </a:cubicBezTo>
                    <a:close/>
                    <a:moveTo>
                      <a:pt x="449" y="276"/>
                    </a:moveTo>
                    <a:cubicBezTo>
                      <a:pt x="453" y="274"/>
                      <a:pt x="456" y="273"/>
                      <a:pt x="459" y="272"/>
                    </a:cubicBezTo>
                    <a:cubicBezTo>
                      <a:pt x="473" y="268"/>
                      <a:pt x="484" y="261"/>
                      <a:pt x="485" y="244"/>
                    </a:cubicBezTo>
                    <a:cubicBezTo>
                      <a:pt x="486" y="230"/>
                      <a:pt x="491" y="216"/>
                      <a:pt x="494" y="201"/>
                    </a:cubicBezTo>
                    <a:cubicBezTo>
                      <a:pt x="494" y="200"/>
                      <a:pt x="492" y="197"/>
                      <a:pt x="490" y="195"/>
                    </a:cubicBezTo>
                    <a:cubicBezTo>
                      <a:pt x="478" y="182"/>
                      <a:pt x="454" y="185"/>
                      <a:pt x="434" y="201"/>
                    </a:cubicBezTo>
                    <a:cubicBezTo>
                      <a:pt x="420" y="212"/>
                      <a:pt x="418" y="225"/>
                      <a:pt x="428" y="241"/>
                    </a:cubicBezTo>
                    <a:cubicBezTo>
                      <a:pt x="435" y="252"/>
                      <a:pt x="442" y="263"/>
                      <a:pt x="449" y="276"/>
                    </a:cubicBezTo>
                    <a:close/>
                    <a:moveTo>
                      <a:pt x="455" y="115"/>
                    </a:moveTo>
                    <a:cubicBezTo>
                      <a:pt x="448" y="112"/>
                      <a:pt x="442" y="106"/>
                      <a:pt x="436" y="105"/>
                    </a:cubicBezTo>
                    <a:cubicBezTo>
                      <a:pt x="425" y="104"/>
                      <a:pt x="412" y="104"/>
                      <a:pt x="403" y="108"/>
                    </a:cubicBezTo>
                    <a:cubicBezTo>
                      <a:pt x="393" y="113"/>
                      <a:pt x="388" y="124"/>
                      <a:pt x="380" y="132"/>
                    </a:cubicBezTo>
                    <a:cubicBezTo>
                      <a:pt x="356" y="158"/>
                      <a:pt x="356" y="157"/>
                      <a:pt x="382" y="180"/>
                    </a:cubicBezTo>
                    <a:cubicBezTo>
                      <a:pt x="390" y="187"/>
                      <a:pt x="395" y="187"/>
                      <a:pt x="402" y="179"/>
                    </a:cubicBezTo>
                    <a:cubicBezTo>
                      <a:pt x="413" y="164"/>
                      <a:pt x="427" y="150"/>
                      <a:pt x="440" y="136"/>
                    </a:cubicBezTo>
                    <a:cubicBezTo>
                      <a:pt x="444" y="132"/>
                      <a:pt x="447" y="127"/>
                      <a:pt x="455" y="115"/>
                    </a:cubicBezTo>
                    <a:close/>
                    <a:moveTo>
                      <a:pt x="344" y="117"/>
                    </a:moveTo>
                    <a:cubicBezTo>
                      <a:pt x="307" y="109"/>
                      <a:pt x="305" y="110"/>
                      <a:pt x="298" y="156"/>
                    </a:cubicBezTo>
                    <a:cubicBezTo>
                      <a:pt x="314" y="160"/>
                      <a:pt x="336" y="143"/>
                      <a:pt x="344" y="117"/>
                    </a:cubicBezTo>
                    <a:close/>
                    <a:moveTo>
                      <a:pt x="473" y="154"/>
                    </a:moveTo>
                    <a:cubicBezTo>
                      <a:pt x="505" y="160"/>
                      <a:pt x="520" y="148"/>
                      <a:pt x="518" y="123"/>
                    </a:cubicBezTo>
                    <a:cubicBezTo>
                      <a:pt x="518" y="118"/>
                      <a:pt x="515" y="111"/>
                      <a:pt x="512" y="110"/>
                    </a:cubicBezTo>
                    <a:cubicBezTo>
                      <a:pt x="507" y="109"/>
                      <a:pt x="498" y="110"/>
                      <a:pt x="496" y="114"/>
                    </a:cubicBezTo>
                    <a:cubicBezTo>
                      <a:pt x="487" y="126"/>
                      <a:pt x="481" y="140"/>
                      <a:pt x="473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18" name="Freeform 8">
                <a:extLst>
                  <a:ext uri="{FF2B5EF4-FFF2-40B4-BE49-F238E27FC236}">
                    <a16:creationId xmlns:a16="http://schemas.microsoft.com/office/drawing/2014/main" id="{2E973079-A07B-4DC5-82F7-F5BE92AF9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8463" y="2154237"/>
                <a:ext cx="1687513" cy="2008188"/>
              </a:xfrm>
              <a:custGeom>
                <a:avLst/>
                <a:gdLst>
                  <a:gd name="T0" fmla="*/ 116 w 512"/>
                  <a:gd name="T1" fmla="*/ 94 h 610"/>
                  <a:gd name="T2" fmla="*/ 156 w 512"/>
                  <a:gd name="T3" fmla="*/ 58 h 610"/>
                  <a:gd name="T4" fmla="*/ 197 w 512"/>
                  <a:gd name="T5" fmla="*/ 34 h 610"/>
                  <a:gd name="T6" fmla="*/ 232 w 512"/>
                  <a:gd name="T7" fmla="*/ 23 h 610"/>
                  <a:gd name="T8" fmla="*/ 277 w 512"/>
                  <a:gd name="T9" fmla="*/ 12 h 610"/>
                  <a:gd name="T10" fmla="*/ 324 w 512"/>
                  <a:gd name="T11" fmla="*/ 38 h 610"/>
                  <a:gd name="T12" fmla="*/ 293 w 512"/>
                  <a:gd name="T13" fmla="*/ 133 h 610"/>
                  <a:gd name="T14" fmla="*/ 266 w 512"/>
                  <a:gd name="T15" fmla="*/ 175 h 610"/>
                  <a:gd name="T16" fmla="*/ 233 w 512"/>
                  <a:gd name="T17" fmla="*/ 194 h 610"/>
                  <a:gd name="T18" fmla="*/ 134 w 512"/>
                  <a:gd name="T19" fmla="*/ 196 h 610"/>
                  <a:gd name="T20" fmla="*/ 118 w 512"/>
                  <a:gd name="T21" fmla="*/ 209 h 610"/>
                  <a:gd name="T22" fmla="*/ 113 w 512"/>
                  <a:gd name="T23" fmla="*/ 408 h 610"/>
                  <a:gd name="T24" fmla="*/ 116 w 512"/>
                  <a:gd name="T25" fmla="*/ 413 h 610"/>
                  <a:gd name="T26" fmla="*/ 133 w 512"/>
                  <a:gd name="T27" fmla="*/ 403 h 610"/>
                  <a:gd name="T28" fmla="*/ 190 w 512"/>
                  <a:gd name="T29" fmla="*/ 350 h 610"/>
                  <a:gd name="T30" fmla="*/ 202 w 512"/>
                  <a:gd name="T31" fmla="*/ 322 h 610"/>
                  <a:gd name="T32" fmla="*/ 206 w 512"/>
                  <a:gd name="T33" fmla="*/ 265 h 610"/>
                  <a:gd name="T34" fmla="*/ 221 w 512"/>
                  <a:gd name="T35" fmla="*/ 235 h 610"/>
                  <a:gd name="T36" fmla="*/ 259 w 512"/>
                  <a:gd name="T37" fmla="*/ 244 h 610"/>
                  <a:gd name="T38" fmla="*/ 289 w 512"/>
                  <a:gd name="T39" fmla="*/ 271 h 610"/>
                  <a:gd name="T40" fmla="*/ 332 w 512"/>
                  <a:gd name="T41" fmla="*/ 250 h 610"/>
                  <a:gd name="T42" fmla="*/ 392 w 512"/>
                  <a:gd name="T43" fmla="*/ 243 h 610"/>
                  <a:gd name="T44" fmla="*/ 399 w 512"/>
                  <a:gd name="T45" fmla="*/ 266 h 610"/>
                  <a:gd name="T46" fmla="*/ 321 w 512"/>
                  <a:gd name="T47" fmla="*/ 333 h 610"/>
                  <a:gd name="T48" fmla="*/ 305 w 512"/>
                  <a:gd name="T49" fmla="*/ 371 h 610"/>
                  <a:gd name="T50" fmla="*/ 337 w 512"/>
                  <a:gd name="T51" fmla="*/ 473 h 610"/>
                  <a:gd name="T52" fmla="*/ 338 w 512"/>
                  <a:gd name="T53" fmla="*/ 475 h 610"/>
                  <a:gd name="T54" fmla="*/ 443 w 512"/>
                  <a:gd name="T55" fmla="*/ 483 h 610"/>
                  <a:gd name="T56" fmla="*/ 493 w 512"/>
                  <a:gd name="T57" fmla="*/ 384 h 610"/>
                  <a:gd name="T58" fmla="*/ 503 w 512"/>
                  <a:gd name="T59" fmla="*/ 362 h 610"/>
                  <a:gd name="T60" fmla="*/ 512 w 512"/>
                  <a:gd name="T61" fmla="*/ 364 h 610"/>
                  <a:gd name="T62" fmla="*/ 498 w 512"/>
                  <a:gd name="T63" fmla="*/ 437 h 610"/>
                  <a:gd name="T64" fmla="*/ 454 w 512"/>
                  <a:gd name="T65" fmla="*/ 539 h 610"/>
                  <a:gd name="T66" fmla="*/ 257 w 512"/>
                  <a:gd name="T67" fmla="*/ 521 h 610"/>
                  <a:gd name="T68" fmla="*/ 214 w 512"/>
                  <a:gd name="T69" fmla="*/ 416 h 610"/>
                  <a:gd name="T70" fmla="*/ 191 w 512"/>
                  <a:gd name="T71" fmla="*/ 408 h 610"/>
                  <a:gd name="T72" fmla="*/ 122 w 512"/>
                  <a:gd name="T73" fmla="*/ 459 h 610"/>
                  <a:gd name="T74" fmla="*/ 100 w 512"/>
                  <a:gd name="T75" fmla="*/ 527 h 610"/>
                  <a:gd name="T76" fmla="*/ 54 w 512"/>
                  <a:gd name="T77" fmla="*/ 590 h 610"/>
                  <a:gd name="T78" fmla="*/ 2 w 512"/>
                  <a:gd name="T79" fmla="*/ 557 h 610"/>
                  <a:gd name="T80" fmla="*/ 7 w 512"/>
                  <a:gd name="T81" fmla="*/ 434 h 610"/>
                  <a:gd name="T82" fmla="*/ 20 w 512"/>
                  <a:gd name="T83" fmla="*/ 181 h 610"/>
                  <a:gd name="T84" fmla="*/ 38 w 512"/>
                  <a:gd name="T85" fmla="*/ 148 h 610"/>
                  <a:gd name="T86" fmla="*/ 86 w 512"/>
                  <a:gd name="T87" fmla="*/ 144 h 610"/>
                  <a:gd name="T88" fmla="*/ 166 w 512"/>
                  <a:gd name="T89" fmla="*/ 164 h 610"/>
                  <a:gd name="T90" fmla="*/ 191 w 512"/>
                  <a:gd name="T91" fmla="*/ 150 h 610"/>
                  <a:gd name="T92" fmla="*/ 213 w 512"/>
                  <a:gd name="T93" fmla="*/ 86 h 610"/>
                  <a:gd name="T94" fmla="*/ 195 w 512"/>
                  <a:gd name="T95" fmla="*/ 70 h 610"/>
                  <a:gd name="T96" fmla="*/ 140 w 512"/>
                  <a:gd name="T97" fmla="*/ 89 h 610"/>
                  <a:gd name="T98" fmla="*/ 116 w 512"/>
                  <a:gd name="T99" fmla="*/ 94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2" h="610">
                    <a:moveTo>
                      <a:pt x="116" y="94"/>
                    </a:moveTo>
                    <a:cubicBezTo>
                      <a:pt x="122" y="69"/>
                      <a:pt x="143" y="68"/>
                      <a:pt x="156" y="58"/>
                    </a:cubicBezTo>
                    <a:cubicBezTo>
                      <a:pt x="168" y="49"/>
                      <a:pt x="182" y="41"/>
                      <a:pt x="197" y="34"/>
                    </a:cubicBezTo>
                    <a:cubicBezTo>
                      <a:pt x="208" y="29"/>
                      <a:pt x="220" y="26"/>
                      <a:pt x="232" y="23"/>
                    </a:cubicBezTo>
                    <a:cubicBezTo>
                      <a:pt x="247" y="19"/>
                      <a:pt x="263" y="18"/>
                      <a:pt x="277" y="12"/>
                    </a:cubicBezTo>
                    <a:cubicBezTo>
                      <a:pt x="303" y="0"/>
                      <a:pt x="324" y="9"/>
                      <a:pt x="324" y="38"/>
                    </a:cubicBezTo>
                    <a:cubicBezTo>
                      <a:pt x="325" y="73"/>
                      <a:pt x="312" y="104"/>
                      <a:pt x="293" y="133"/>
                    </a:cubicBezTo>
                    <a:cubicBezTo>
                      <a:pt x="284" y="147"/>
                      <a:pt x="274" y="160"/>
                      <a:pt x="266" y="175"/>
                    </a:cubicBezTo>
                    <a:cubicBezTo>
                      <a:pt x="258" y="188"/>
                      <a:pt x="249" y="194"/>
                      <a:pt x="233" y="194"/>
                    </a:cubicBezTo>
                    <a:cubicBezTo>
                      <a:pt x="200" y="193"/>
                      <a:pt x="167" y="194"/>
                      <a:pt x="134" y="196"/>
                    </a:cubicBezTo>
                    <a:cubicBezTo>
                      <a:pt x="129" y="196"/>
                      <a:pt x="119" y="204"/>
                      <a:pt x="118" y="209"/>
                    </a:cubicBezTo>
                    <a:cubicBezTo>
                      <a:pt x="116" y="275"/>
                      <a:pt x="115" y="342"/>
                      <a:pt x="113" y="408"/>
                    </a:cubicBezTo>
                    <a:cubicBezTo>
                      <a:pt x="113" y="409"/>
                      <a:pt x="114" y="409"/>
                      <a:pt x="116" y="413"/>
                    </a:cubicBezTo>
                    <a:cubicBezTo>
                      <a:pt x="122" y="409"/>
                      <a:pt x="128" y="407"/>
                      <a:pt x="133" y="403"/>
                    </a:cubicBezTo>
                    <a:cubicBezTo>
                      <a:pt x="152" y="386"/>
                      <a:pt x="172" y="369"/>
                      <a:pt x="190" y="350"/>
                    </a:cubicBezTo>
                    <a:cubicBezTo>
                      <a:pt x="197" y="343"/>
                      <a:pt x="201" y="332"/>
                      <a:pt x="202" y="322"/>
                    </a:cubicBezTo>
                    <a:cubicBezTo>
                      <a:pt x="205" y="303"/>
                      <a:pt x="203" y="283"/>
                      <a:pt x="206" y="265"/>
                    </a:cubicBezTo>
                    <a:cubicBezTo>
                      <a:pt x="208" y="254"/>
                      <a:pt x="214" y="237"/>
                      <a:pt x="221" y="235"/>
                    </a:cubicBezTo>
                    <a:cubicBezTo>
                      <a:pt x="232" y="233"/>
                      <a:pt x="248" y="238"/>
                      <a:pt x="259" y="244"/>
                    </a:cubicBezTo>
                    <a:cubicBezTo>
                      <a:pt x="270" y="250"/>
                      <a:pt x="279" y="262"/>
                      <a:pt x="289" y="271"/>
                    </a:cubicBezTo>
                    <a:cubicBezTo>
                      <a:pt x="303" y="264"/>
                      <a:pt x="317" y="256"/>
                      <a:pt x="332" y="250"/>
                    </a:cubicBezTo>
                    <a:cubicBezTo>
                      <a:pt x="351" y="242"/>
                      <a:pt x="370" y="236"/>
                      <a:pt x="392" y="243"/>
                    </a:cubicBezTo>
                    <a:cubicBezTo>
                      <a:pt x="406" y="248"/>
                      <a:pt x="409" y="256"/>
                      <a:pt x="399" y="266"/>
                    </a:cubicBezTo>
                    <a:cubicBezTo>
                      <a:pt x="375" y="290"/>
                      <a:pt x="355" y="320"/>
                      <a:pt x="321" y="333"/>
                    </a:cubicBezTo>
                    <a:cubicBezTo>
                      <a:pt x="298" y="341"/>
                      <a:pt x="297" y="348"/>
                      <a:pt x="305" y="371"/>
                    </a:cubicBezTo>
                    <a:cubicBezTo>
                      <a:pt x="316" y="405"/>
                      <a:pt x="327" y="439"/>
                      <a:pt x="337" y="473"/>
                    </a:cubicBezTo>
                    <a:cubicBezTo>
                      <a:pt x="338" y="474"/>
                      <a:pt x="338" y="474"/>
                      <a:pt x="338" y="475"/>
                    </a:cubicBezTo>
                    <a:cubicBezTo>
                      <a:pt x="366" y="521"/>
                      <a:pt x="407" y="535"/>
                      <a:pt x="443" y="483"/>
                    </a:cubicBezTo>
                    <a:cubicBezTo>
                      <a:pt x="463" y="452"/>
                      <a:pt x="476" y="417"/>
                      <a:pt x="493" y="384"/>
                    </a:cubicBezTo>
                    <a:cubicBezTo>
                      <a:pt x="497" y="376"/>
                      <a:pt x="500" y="369"/>
                      <a:pt x="503" y="362"/>
                    </a:cubicBezTo>
                    <a:cubicBezTo>
                      <a:pt x="506" y="363"/>
                      <a:pt x="509" y="364"/>
                      <a:pt x="512" y="364"/>
                    </a:cubicBezTo>
                    <a:cubicBezTo>
                      <a:pt x="508" y="389"/>
                      <a:pt x="506" y="414"/>
                      <a:pt x="498" y="437"/>
                    </a:cubicBezTo>
                    <a:cubicBezTo>
                      <a:pt x="487" y="472"/>
                      <a:pt x="478" y="508"/>
                      <a:pt x="454" y="539"/>
                    </a:cubicBezTo>
                    <a:cubicBezTo>
                      <a:pt x="404" y="605"/>
                      <a:pt x="303" y="610"/>
                      <a:pt x="257" y="521"/>
                    </a:cubicBezTo>
                    <a:cubicBezTo>
                      <a:pt x="240" y="488"/>
                      <a:pt x="227" y="452"/>
                      <a:pt x="214" y="416"/>
                    </a:cubicBezTo>
                    <a:cubicBezTo>
                      <a:pt x="208" y="401"/>
                      <a:pt x="201" y="401"/>
                      <a:pt x="191" y="408"/>
                    </a:cubicBezTo>
                    <a:cubicBezTo>
                      <a:pt x="167" y="424"/>
                      <a:pt x="143" y="440"/>
                      <a:pt x="122" y="459"/>
                    </a:cubicBezTo>
                    <a:cubicBezTo>
                      <a:pt x="102" y="476"/>
                      <a:pt x="102" y="503"/>
                      <a:pt x="100" y="527"/>
                    </a:cubicBezTo>
                    <a:cubicBezTo>
                      <a:pt x="98" y="560"/>
                      <a:pt x="82" y="583"/>
                      <a:pt x="54" y="590"/>
                    </a:cubicBezTo>
                    <a:cubicBezTo>
                      <a:pt x="25" y="599"/>
                      <a:pt x="3" y="587"/>
                      <a:pt x="2" y="557"/>
                    </a:cubicBezTo>
                    <a:cubicBezTo>
                      <a:pt x="0" y="516"/>
                      <a:pt x="4" y="475"/>
                      <a:pt x="7" y="434"/>
                    </a:cubicBezTo>
                    <a:cubicBezTo>
                      <a:pt x="11" y="349"/>
                      <a:pt x="15" y="265"/>
                      <a:pt x="20" y="181"/>
                    </a:cubicBezTo>
                    <a:cubicBezTo>
                      <a:pt x="21" y="169"/>
                      <a:pt x="29" y="154"/>
                      <a:pt x="38" y="148"/>
                    </a:cubicBezTo>
                    <a:cubicBezTo>
                      <a:pt x="51" y="139"/>
                      <a:pt x="70" y="133"/>
                      <a:pt x="86" y="144"/>
                    </a:cubicBezTo>
                    <a:cubicBezTo>
                      <a:pt x="110" y="162"/>
                      <a:pt x="138" y="166"/>
                      <a:pt x="166" y="164"/>
                    </a:cubicBezTo>
                    <a:cubicBezTo>
                      <a:pt x="175" y="164"/>
                      <a:pt x="188" y="157"/>
                      <a:pt x="191" y="150"/>
                    </a:cubicBezTo>
                    <a:cubicBezTo>
                      <a:pt x="201" y="130"/>
                      <a:pt x="207" y="108"/>
                      <a:pt x="213" y="86"/>
                    </a:cubicBezTo>
                    <a:cubicBezTo>
                      <a:pt x="217" y="72"/>
                      <a:pt x="208" y="66"/>
                      <a:pt x="195" y="70"/>
                    </a:cubicBezTo>
                    <a:cubicBezTo>
                      <a:pt x="176" y="76"/>
                      <a:pt x="159" y="83"/>
                      <a:pt x="140" y="89"/>
                    </a:cubicBezTo>
                    <a:cubicBezTo>
                      <a:pt x="134" y="91"/>
                      <a:pt x="127" y="92"/>
                      <a:pt x="116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19" name="Freeform 9">
                <a:extLst>
                  <a:ext uri="{FF2B5EF4-FFF2-40B4-BE49-F238E27FC236}">
                    <a16:creationId xmlns:a16="http://schemas.microsoft.com/office/drawing/2014/main" id="{A4D8CEC7-D122-4156-82A0-EE58E1EED7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555750" y="1992312"/>
                <a:ext cx="1785938" cy="2532063"/>
              </a:xfrm>
              <a:custGeom>
                <a:avLst/>
                <a:gdLst>
                  <a:gd name="T0" fmla="*/ 142 w 542"/>
                  <a:gd name="T1" fmla="*/ 339 h 769"/>
                  <a:gd name="T2" fmla="*/ 174 w 542"/>
                  <a:gd name="T3" fmla="*/ 325 h 769"/>
                  <a:gd name="T4" fmla="*/ 195 w 542"/>
                  <a:gd name="T5" fmla="*/ 293 h 769"/>
                  <a:gd name="T6" fmla="*/ 196 w 542"/>
                  <a:gd name="T7" fmla="*/ 217 h 769"/>
                  <a:gd name="T8" fmla="*/ 175 w 542"/>
                  <a:gd name="T9" fmla="*/ 198 h 769"/>
                  <a:gd name="T10" fmla="*/ 118 w 542"/>
                  <a:gd name="T11" fmla="*/ 210 h 769"/>
                  <a:gd name="T12" fmla="*/ 100 w 542"/>
                  <a:gd name="T13" fmla="*/ 232 h 769"/>
                  <a:gd name="T14" fmla="*/ 104 w 542"/>
                  <a:gd name="T15" fmla="*/ 299 h 769"/>
                  <a:gd name="T16" fmla="*/ 106 w 542"/>
                  <a:gd name="T17" fmla="*/ 315 h 769"/>
                  <a:gd name="T18" fmla="*/ 81 w 542"/>
                  <a:gd name="T19" fmla="*/ 349 h 769"/>
                  <a:gd name="T20" fmla="*/ 48 w 542"/>
                  <a:gd name="T21" fmla="*/ 324 h 769"/>
                  <a:gd name="T22" fmla="*/ 19 w 542"/>
                  <a:gd name="T23" fmla="*/ 208 h 769"/>
                  <a:gd name="T24" fmla="*/ 6 w 542"/>
                  <a:gd name="T25" fmla="*/ 168 h 769"/>
                  <a:gd name="T26" fmla="*/ 20 w 542"/>
                  <a:gd name="T27" fmla="*/ 152 h 769"/>
                  <a:gd name="T28" fmla="*/ 64 w 542"/>
                  <a:gd name="T29" fmla="*/ 175 h 769"/>
                  <a:gd name="T30" fmla="*/ 102 w 542"/>
                  <a:gd name="T31" fmla="*/ 178 h 769"/>
                  <a:gd name="T32" fmla="*/ 184 w 542"/>
                  <a:gd name="T33" fmla="*/ 138 h 769"/>
                  <a:gd name="T34" fmla="*/ 197 w 542"/>
                  <a:gd name="T35" fmla="*/ 115 h 769"/>
                  <a:gd name="T36" fmla="*/ 192 w 542"/>
                  <a:gd name="T37" fmla="*/ 34 h 769"/>
                  <a:gd name="T38" fmla="*/ 203 w 542"/>
                  <a:gd name="T39" fmla="*/ 15 h 769"/>
                  <a:gd name="T40" fmla="*/ 278 w 542"/>
                  <a:gd name="T41" fmla="*/ 62 h 769"/>
                  <a:gd name="T42" fmla="*/ 277 w 542"/>
                  <a:gd name="T43" fmla="*/ 110 h 769"/>
                  <a:gd name="T44" fmla="*/ 295 w 542"/>
                  <a:gd name="T45" fmla="*/ 134 h 769"/>
                  <a:gd name="T46" fmla="*/ 397 w 542"/>
                  <a:gd name="T47" fmla="*/ 136 h 769"/>
                  <a:gd name="T48" fmla="*/ 511 w 542"/>
                  <a:gd name="T49" fmla="*/ 175 h 769"/>
                  <a:gd name="T50" fmla="*/ 538 w 542"/>
                  <a:gd name="T51" fmla="*/ 257 h 769"/>
                  <a:gd name="T52" fmla="*/ 503 w 542"/>
                  <a:gd name="T53" fmla="*/ 293 h 769"/>
                  <a:gd name="T54" fmla="*/ 458 w 542"/>
                  <a:gd name="T55" fmla="*/ 300 h 769"/>
                  <a:gd name="T56" fmla="*/ 378 w 542"/>
                  <a:gd name="T57" fmla="*/ 333 h 769"/>
                  <a:gd name="T58" fmla="*/ 324 w 542"/>
                  <a:gd name="T59" fmla="*/ 353 h 769"/>
                  <a:gd name="T60" fmla="*/ 283 w 542"/>
                  <a:gd name="T61" fmla="*/ 401 h 769"/>
                  <a:gd name="T62" fmla="*/ 273 w 542"/>
                  <a:gd name="T63" fmla="*/ 485 h 769"/>
                  <a:gd name="T64" fmla="*/ 272 w 542"/>
                  <a:gd name="T65" fmla="*/ 539 h 769"/>
                  <a:gd name="T66" fmla="*/ 271 w 542"/>
                  <a:gd name="T67" fmla="*/ 684 h 769"/>
                  <a:gd name="T68" fmla="*/ 236 w 542"/>
                  <a:gd name="T69" fmla="*/ 759 h 769"/>
                  <a:gd name="T70" fmla="*/ 218 w 542"/>
                  <a:gd name="T71" fmla="*/ 750 h 769"/>
                  <a:gd name="T72" fmla="*/ 192 w 542"/>
                  <a:gd name="T73" fmla="*/ 657 h 769"/>
                  <a:gd name="T74" fmla="*/ 190 w 542"/>
                  <a:gd name="T75" fmla="*/ 550 h 769"/>
                  <a:gd name="T76" fmla="*/ 195 w 542"/>
                  <a:gd name="T77" fmla="*/ 386 h 769"/>
                  <a:gd name="T78" fmla="*/ 167 w 542"/>
                  <a:gd name="T79" fmla="*/ 354 h 769"/>
                  <a:gd name="T80" fmla="*/ 142 w 542"/>
                  <a:gd name="T81" fmla="*/ 347 h 769"/>
                  <a:gd name="T82" fmla="*/ 142 w 542"/>
                  <a:gd name="T83" fmla="*/ 339 h 769"/>
                  <a:gd name="T84" fmla="*/ 276 w 542"/>
                  <a:gd name="T85" fmla="*/ 238 h 769"/>
                  <a:gd name="T86" fmla="*/ 276 w 542"/>
                  <a:gd name="T87" fmla="*/ 270 h 769"/>
                  <a:gd name="T88" fmla="*/ 309 w 542"/>
                  <a:gd name="T89" fmla="*/ 294 h 769"/>
                  <a:gd name="T90" fmla="*/ 381 w 542"/>
                  <a:gd name="T91" fmla="*/ 249 h 769"/>
                  <a:gd name="T92" fmla="*/ 402 w 542"/>
                  <a:gd name="T93" fmla="*/ 202 h 769"/>
                  <a:gd name="T94" fmla="*/ 367 w 542"/>
                  <a:gd name="T95" fmla="*/ 176 h 769"/>
                  <a:gd name="T96" fmla="*/ 328 w 542"/>
                  <a:gd name="T97" fmla="*/ 183 h 769"/>
                  <a:gd name="T98" fmla="*/ 276 w 542"/>
                  <a:gd name="T99" fmla="*/ 238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42" h="769">
                    <a:moveTo>
                      <a:pt x="142" y="339"/>
                    </a:moveTo>
                    <a:cubicBezTo>
                      <a:pt x="153" y="334"/>
                      <a:pt x="163" y="329"/>
                      <a:pt x="174" y="325"/>
                    </a:cubicBezTo>
                    <a:cubicBezTo>
                      <a:pt x="189" y="319"/>
                      <a:pt x="196" y="310"/>
                      <a:pt x="195" y="293"/>
                    </a:cubicBezTo>
                    <a:cubicBezTo>
                      <a:pt x="194" y="268"/>
                      <a:pt x="195" y="242"/>
                      <a:pt x="196" y="217"/>
                    </a:cubicBezTo>
                    <a:cubicBezTo>
                      <a:pt x="197" y="201"/>
                      <a:pt x="191" y="195"/>
                      <a:pt x="175" y="198"/>
                    </a:cubicBezTo>
                    <a:cubicBezTo>
                      <a:pt x="156" y="202"/>
                      <a:pt x="137" y="206"/>
                      <a:pt x="118" y="210"/>
                    </a:cubicBezTo>
                    <a:cubicBezTo>
                      <a:pt x="106" y="212"/>
                      <a:pt x="99" y="219"/>
                      <a:pt x="100" y="232"/>
                    </a:cubicBezTo>
                    <a:cubicBezTo>
                      <a:pt x="101" y="254"/>
                      <a:pt x="103" y="277"/>
                      <a:pt x="104" y="299"/>
                    </a:cubicBezTo>
                    <a:cubicBezTo>
                      <a:pt x="105" y="304"/>
                      <a:pt x="107" y="310"/>
                      <a:pt x="106" y="315"/>
                    </a:cubicBezTo>
                    <a:cubicBezTo>
                      <a:pt x="105" y="331"/>
                      <a:pt x="98" y="346"/>
                      <a:pt x="81" y="349"/>
                    </a:cubicBezTo>
                    <a:cubicBezTo>
                      <a:pt x="63" y="352"/>
                      <a:pt x="52" y="340"/>
                      <a:pt x="48" y="324"/>
                    </a:cubicBezTo>
                    <a:cubicBezTo>
                      <a:pt x="38" y="285"/>
                      <a:pt x="29" y="246"/>
                      <a:pt x="19" y="208"/>
                    </a:cubicBezTo>
                    <a:cubicBezTo>
                      <a:pt x="16" y="194"/>
                      <a:pt x="11" y="181"/>
                      <a:pt x="6" y="168"/>
                    </a:cubicBezTo>
                    <a:cubicBezTo>
                      <a:pt x="0" y="153"/>
                      <a:pt x="9" y="148"/>
                      <a:pt x="20" y="152"/>
                    </a:cubicBezTo>
                    <a:cubicBezTo>
                      <a:pt x="36" y="157"/>
                      <a:pt x="51" y="165"/>
                      <a:pt x="64" y="175"/>
                    </a:cubicBezTo>
                    <a:cubicBezTo>
                      <a:pt x="77" y="184"/>
                      <a:pt x="87" y="187"/>
                      <a:pt x="102" y="178"/>
                    </a:cubicBezTo>
                    <a:cubicBezTo>
                      <a:pt x="128" y="164"/>
                      <a:pt x="157" y="152"/>
                      <a:pt x="184" y="138"/>
                    </a:cubicBezTo>
                    <a:cubicBezTo>
                      <a:pt x="191" y="134"/>
                      <a:pt x="197" y="123"/>
                      <a:pt x="197" y="115"/>
                    </a:cubicBezTo>
                    <a:cubicBezTo>
                      <a:pt x="197" y="88"/>
                      <a:pt x="193" y="61"/>
                      <a:pt x="192" y="34"/>
                    </a:cubicBezTo>
                    <a:cubicBezTo>
                      <a:pt x="192" y="27"/>
                      <a:pt x="197" y="17"/>
                      <a:pt x="203" y="15"/>
                    </a:cubicBezTo>
                    <a:cubicBezTo>
                      <a:pt x="240" y="0"/>
                      <a:pt x="275" y="22"/>
                      <a:pt x="278" y="62"/>
                    </a:cubicBezTo>
                    <a:cubicBezTo>
                      <a:pt x="279" y="78"/>
                      <a:pt x="279" y="94"/>
                      <a:pt x="277" y="110"/>
                    </a:cubicBezTo>
                    <a:cubicBezTo>
                      <a:pt x="275" y="125"/>
                      <a:pt x="280" y="133"/>
                      <a:pt x="295" y="134"/>
                    </a:cubicBezTo>
                    <a:cubicBezTo>
                      <a:pt x="329" y="137"/>
                      <a:pt x="362" y="145"/>
                      <a:pt x="397" y="136"/>
                    </a:cubicBezTo>
                    <a:cubicBezTo>
                      <a:pt x="427" y="128"/>
                      <a:pt x="500" y="141"/>
                      <a:pt x="511" y="175"/>
                    </a:cubicBezTo>
                    <a:cubicBezTo>
                      <a:pt x="521" y="202"/>
                      <a:pt x="530" y="229"/>
                      <a:pt x="538" y="257"/>
                    </a:cubicBezTo>
                    <a:cubicBezTo>
                      <a:pt x="542" y="274"/>
                      <a:pt x="526" y="290"/>
                      <a:pt x="503" y="293"/>
                    </a:cubicBezTo>
                    <a:cubicBezTo>
                      <a:pt x="488" y="295"/>
                      <a:pt x="472" y="295"/>
                      <a:pt x="458" y="300"/>
                    </a:cubicBezTo>
                    <a:cubicBezTo>
                      <a:pt x="431" y="309"/>
                      <a:pt x="404" y="322"/>
                      <a:pt x="378" y="333"/>
                    </a:cubicBezTo>
                    <a:cubicBezTo>
                      <a:pt x="360" y="340"/>
                      <a:pt x="342" y="348"/>
                      <a:pt x="324" y="353"/>
                    </a:cubicBezTo>
                    <a:cubicBezTo>
                      <a:pt x="288" y="362"/>
                      <a:pt x="286" y="364"/>
                      <a:pt x="283" y="401"/>
                    </a:cubicBezTo>
                    <a:cubicBezTo>
                      <a:pt x="281" y="429"/>
                      <a:pt x="275" y="457"/>
                      <a:pt x="273" y="485"/>
                    </a:cubicBezTo>
                    <a:cubicBezTo>
                      <a:pt x="271" y="503"/>
                      <a:pt x="272" y="521"/>
                      <a:pt x="272" y="539"/>
                    </a:cubicBezTo>
                    <a:cubicBezTo>
                      <a:pt x="272" y="587"/>
                      <a:pt x="268" y="636"/>
                      <a:pt x="271" y="684"/>
                    </a:cubicBezTo>
                    <a:cubicBezTo>
                      <a:pt x="273" y="709"/>
                      <a:pt x="251" y="736"/>
                      <a:pt x="236" y="759"/>
                    </a:cubicBezTo>
                    <a:cubicBezTo>
                      <a:pt x="230" y="769"/>
                      <a:pt x="220" y="759"/>
                      <a:pt x="218" y="750"/>
                    </a:cubicBezTo>
                    <a:cubicBezTo>
                      <a:pt x="209" y="719"/>
                      <a:pt x="201" y="688"/>
                      <a:pt x="192" y="657"/>
                    </a:cubicBezTo>
                    <a:cubicBezTo>
                      <a:pt x="183" y="621"/>
                      <a:pt x="188" y="586"/>
                      <a:pt x="190" y="550"/>
                    </a:cubicBezTo>
                    <a:cubicBezTo>
                      <a:pt x="194" y="495"/>
                      <a:pt x="193" y="440"/>
                      <a:pt x="195" y="386"/>
                    </a:cubicBezTo>
                    <a:cubicBezTo>
                      <a:pt x="195" y="366"/>
                      <a:pt x="185" y="357"/>
                      <a:pt x="167" y="354"/>
                    </a:cubicBezTo>
                    <a:cubicBezTo>
                      <a:pt x="158" y="353"/>
                      <a:pt x="150" y="349"/>
                      <a:pt x="142" y="347"/>
                    </a:cubicBezTo>
                    <a:cubicBezTo>
                      <a:pt x="142" y="344"/>
                      <a:pt x="142" y="342"/>
                      <a:pt x="142" y="339"/>
                    </a:cubicBezTo>
                    <a:close/>
                    <a:moveTo>
                      <a:pt x="276" y="238"/>
                    </a:moveTo>
                    <a:cubicBezTo>
                      <a:pt x="276" y="249"/>
                      <a:pt x="275" y="260"/>
                      <a:pt x="276" y="270"/>
                    </a:cubicBezTo>
                    <a:cubicBezTo>
                      <a:pt x="276" y="296"/>
                      <a:pt x="286" y="305"/>
                      <a:pt x="309" y="294"/>
                    </a:cubicBezTo>
                    <a:cubicBezTo>
                      <a:pt x="335" y="283"/>
                      <a:pt x="360" y="268"/>
                      <a:pt x="381" y="249"/>
                    </a:cubicBezTo>
                    <a:cubicBezTo>
                      <a:pt x="393" y="239"/>
                      <a:pt x="400" y="219"/>
                      <a:pt x="402" y="202"/>
                    </a:cubicBezTo>
                    <a:cubicBezTo>
                      <a:pt x="405" y="179"/>
                      <a:pt x="390" y="170"/>
                      <a:pt x="367" y="176"/>
                    </a:cubicBezTo>
                    <a:cubicBezTo>
                      <a:pt x="354" y="180"/>
                      <a:pt x="341" y="183"/>
                      <a:pt x="328" y="183"/>
                    </a:cubicBezTo>
                    <a:cubicBezTo>
                      <a:pt x="272" y="185"/>
                      <a:pt x="275" y="174"/>
                      <a:pt x="276" y="2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20" name="Freeform 10">
                <a:extLst>
                  <a:ext uri="{FF2B5EF4-FFF2-40B4-BE49-F238E27FC236}">
                    <a16:creationId xmlns:a16="http://schemas.microsoft.com/office/drawing/2014/main" id="{190EB30B-6425-4F11-BA5D-0B4A64D5D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875" y="2124075"/>
                <a:ext cx="1944688" cy="1928813"/>
              </a:xfrm>
              <a:custGeom>
                <a:avLst/>
                <a:gdLst>
                  <a:gd name="T0" fmla="*/ 237 w 590"/>
                  <a:gd name="T1" fmla="*/ 203 h 586"/>
                  <a:gd name="T2" fmla="*/ 325 w 590"/>
                  <a:gd name="T3" fmla="*/ 170 h 586"/>
                  <a:gd name="T4" fmla="*/ 419 w 590"/>
                  <a:gd name="T5" fmla="*/ 140 h 586"/>
                  <a:gd name="T6" fmla="*/ 479 w 590"/>
                  <a:gd name="T7" fmla="*/ 175 h 586"/>
                  <a:gd name="T8" fmla="*/ 468 w 590"/>
                  <a:gd name="T9" fmla="*/ 197 h 586"/>
                  <a:gd name="T10" fmla="*/ 424 w 590"/>
                  <a:gd name="T11" fmla="*/ 202 h 586"/>
                  <a:gd name="T12" fmla="*/ 367 w 590"/>
                  <a:gd name="T13" fmla="*/ 216 h 586"/>
                  <a:gd name="T14" fmla="*/ 291 w 590"/>
                  <a:gd name="T15" fmla="*/ 250 h 586"/>
                  <a:gd name="T16" fmla="*/ 282 w 590"/>
                  <a:gd name="T17" fmla="*/ 280 h 586"/>
                  <a:gd name="T18" fmla="*/ 401 w 590"/>
                  <a:gd name="T19" fmla="*/ 425 h 586"/>
                  <a:gd name="T20" fmla="*/ 429 w 590"/>
                  <a:gd name="T21" fmla="*/ 456 h 586"/>
                  <a:gd name="T22" fmla="*/ 544 w 590"/>
                  <a:gd name="T23" fmla="*/ 533 h 586"/>
                  <a:gd name="T24" fmla="*/ 578 w 590"/>
                  <a:gd name="T25" fmla="*/ 550 h 586"/>
                  <a:gd name="T26" fmla="*/ 577 w 590"/>
                  <a:gd name="T27" fmla="*/ 575 h 586"/>
                  <a:gd name="T28" fmla="*/ 543 w 590"/>
                  <a:gd name="T29" fmla="*/ 585 h 586"/>
                  <a:gd name="T30" fmla="*/ 473 w 590"/>
                  <a:gd name="T31" fmla="*/ 584 h 586"/>
                  <a:gd name="T32" fmla="*/ 428 w 590"/>
                  <a:gd name="T33" fmla="*/ 555 h 586"/>
                  <a:gd name="T34" fmla="*/ 301 w 590"/>
                  <a:gd name="T35" fmla="*/ 389 h 586"/>
                  <a:gd name="T36" fmla="*/ 260 w 590"/>
                  <a:gd name="T37" fmla="*/ 298 h 586"/>
                  <a:gd name="T38" fmla="*/ 255 w 590"/>
                  <a:gd name="T39" fmla="*/ 285 h 586"/>
                  <a:gd name="T40" fmla="*/ 232 w 590"/>
                  <a:gd name="T41" fmla="*/ 281 h 586"/>
                  <a:gd name="T42" fmla="*/ 214 w 590"/>
                  <a:gd name="T43" fmla="*/ 330 h 586"/>
                  <a:gd name="T44" fmla="*/ 214 w 590"/>
                  <a:gd name="T45" fmla="*/ 340 h 586"/>
                  <a:gd name="T46" fmla="*/ 149 w 590"/>
                  <a:gd name="T47" fmla="*/ 504 h 586"/>
                  <a:gd name="T48" fmla="*/ 72 w 590"/>
                  <a:gd name="T49" fmla="*/ 564 h 586"/>
                  <a:gd name="T50" fmla="*/ 44 w 590"/>
                  <a:gd name="T51" fmla="*/ 578 h 586"/>
                  <a:gd name="T52" fmla="*/ 23 w 590"/>
                  <a:gd name="T53" fmla="*/ 581 h 586"/>
                  <a:gd name="T54" fmla="*/ 29 w 590"/>
                  <a:gd name="T55" fmla="*/ 560 h 586"/>
                  <a:gd name="T56" fmla="*/ 70 w 590"/>
                  <a:gd name="T57" fmla="*/ 512 h 586"/>
                  <a:gd name="T58" fmla="*/ 148 w 590"/>
                  <a:gd name="T59" fmla="*/ 323 h 586"/>
                  <a:gd name="T60" fmla="*/ 130 w 590"/>
                  <a:gd name="T61" fmla="*/ 309 h 586"/>
                  <a:gd name="T62" fmla="*/ 17 w 590"/>
                  <a:gd name="T63" fmla="*/ 315 h 586"/>
                  <a:gd name="T64" fmla="*/ 2 w 590"/>
                  <a:gd name="T65" fmla="*/ 294 h 586"/>
                  <a:gd name="T66" fmla="*/ 25 w 590"/>
                  <a:gd name="T67" fmla="*/ 269 h 586"/>
                  <a:gd name="T68" fmla="*/ 144 w 590"/>
                  <a:gd name="T69" fmla="*/ 243 h 586"/>
                  <a:gd name="T70" fmla="*/ 168 w 590"/>
                  <a:gd name="T71" fmla="*/ 214 h 586"/>
                  <a:gd name="T72" fmla="*/ 185 w 590"/>
                  <a:gd name="T73" fmla="*/ 38 h 586"/>
                  <a:gd name="T74" fmla="*/ 223 w 590"/>
                  <a:gd name="T75" fmla="*/ 12 h 586"/>
                  <a:gd name="T76" fmla="*/ 244 w 590"/>
                  <a:gd name="T77" fmla="*/ 23 h 586"/>
                  <a:gd name="T78" fmla="*/ 263 w 590"/>
                  <a:gd name="T79" fmla="*/ 69 h 586"/>
                  <a:gd name="T80" fmla="*/ 237 w 590"/>
                  <a:gd name="T81" fmla="*/ 203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90" h="586">
                    <a:moveTo>
                      <a:pt x="237" y="203"/>
                    </a:moveTo>
                    <a:cubicBezTo>
                      <a:pt x="274" y="199"/>
                      <a:pt x="302" y="187"/>
                      <a:pt x="325" y="170"/>
                    </a:cubicBezTo>
                    <a:cubicBezTo>
                      <a:pt x="354" y="148"/>
                      <a:pt x="385" y="141"/>
                      <a:pt x="419" y="140"/>
                    </a:cubicBezTo>
                    <a:cubicBezTo>
                      <a:pt x="438" y="139"/>
                      <a:pt x="470" y="158"/>
                      <a:pt x="479" y="175"/>
                    </a:cubicBezTo>
                    <a:cubicBezTo>
                      <a:pt x="485" y="187"/>
                      <a:pt x="479" y="195"/>
                      <a:pt x="468" y="197"/>
                    </a:cubicBezTo>
                    <a:cubicBezTo>
                      <a:pt x="454" y="200"/>
                      <a:pt x="439" y="199"/>
                      <a:pt x="424" y="202"/>
                    </a:cubicBezTo>
                    <a:cubicBezTo>
                      <a:pt x="405" y="206"/>
                      <a:pt x="386" y="209"/>
                      <a:pt x="367" y="216"/>
                    </a:cubicBezTo>
                    <a:cubicBezTo>
                      <a:pt x="341" y="226"/>
                      <a:pt x="317" y="239"/>
                      <a:pt x="291" y="250"/>
                    </a:cubicBezTo>
                    <a:cubicBezTo>
                      <a:pt x="276" y="257"/>
                      <a:pt x="274" y="266"/>
                      <a:pt x="282" y="280"/>
                    </a:cubicBezTo>
                    <a:cubicBezTo>
                      <a:pt x="314" y="334"/>
                      <a:pt x="356" y="381"/>
                      <a:pt x="401" y="425"/>
                    </a:cubicBezTo>
                    <a:cubicBezTo>
                      <a:pt x="411" y="434"/>
                      <a:pt x="420" y="445"/>
                      <a:pt x="429" y="456"/>
                    </a:cubicBezTo>
                    <a:cubicBezTo>
                      <a:pt x="458" y="495"/>
                      <a:pt x="500" y="516"/>
                      <a:pt x="544" y="533"/>
                    </a:cubicBezTo>
                    <a:cubicBezTo>
                      <a:pt x="556" y="538"/>
                      <a:pt x="567" y="543"/>
                      <a:pt x="578" y="550"/>
                    </a:cubicBezTo>
                    <a:cubicBezTo>
                      <a:pt x="590" y="558"/>
                      <a:pt x="589" y="569"/>
                      <a:pt x="577" y="575"/>
                    </a:cubicBezTo>
                    <a:cubicBezTo>
                      <a:pt x="566" y="580"/>
                      <a:pt x="554" y="584"/>
                      <a:pt x="543" y="585"/>
                    </a:cubicBezTo>
                    <a:cubicBezTo>
                      <a:pt x="520" y="586"/>
                      <a:pt x="497" y="584"/>
                      <a:pt x="473" y="584"/>
                    </a:cubicBezTo>
                    <a:cubicBezTo>
                      <a:pt x="451" y="585"/>
                      <a:pt x="439" y="570"/>
                      <a:pt x="428" y="555"/>
                    </a:cubicBezTo>
                    <a:cubicBezTo>
                      <a:pt x="385" y="500"/>
                      <a:pt x="341" y="446"/>
                      <a:pt x="301" y="389"/>
                    </a:cubicBezTo>
                    <a:cubicBezTo>
                      <a:pt x="283" y="362"/>
                      <a:pt x="274" y="329"/>
                      <a:pt x="260" y="298"/>
                    </a:cubicBezTo>
                    <a:cubicBezTo>
                      <a:pt x="259" y="294"/>
                      <a:pt x="257" y="290"/>
                      <a:pt x="255" y="285"/>
                    </a:cubicBezTo>
                    <a:cubicBezTo>
                      <a:pt x="250" y="270"/>
                      <a:pt x="240" y="270"/>
                      <a:pt x="232" y="281"/>
                    </a:cubicBezTo>
                    <a:cubicBezTo>
                      <a:pt x="222" y="295"/>
                      <a:pt x="210" y="310"/>
                      <a:pt x="214" y="330"/>
                    </a:cubicBezTo>
                    <a:cubicBezTo>
                      <a:pt x="215" y="333"/>
                      <a:pt x="215" y="337"/>
                      <a:pt x="214" y="340"/>
                    </a:cubicBezTo>
                    <a:cubicBezTo>
                      <a:pt x="199" y="397"/>
                      <a:pt x="179" y="452"/>
                      <a:pt x="149" y="504"/>
                    </a:cubicBezTo>
                    <a:cubicBezTo>
                      <a:pt x="131" y="536"/>
                      <a:pt x="106" y="555"/>
                      <a:pt x="72" y="564"/>
                    </a:cubicBezTo>
                    <a:cubicBezTo>
                      <a:pt x="62" y="567"/>
                      <a:pt x="53" y="574"/>
                      <a:pt x="44" y="578"/>
                    </a:cubicBezTo>
                    <a:cubicBezTo>
                      <a:pt x="37" y="581"/>
                      <a:pt x="30" y="580"/>
                      <a:pt x="23" y="581"/>
                    </a:cubicBezTo>
                    <a:cubicBezTo>
                      <a:pt x="25" y="574"/>
                      <a:pt x="25" y="566"/>
                      <a:pt x="29" y="560"/>
                    </a:cubicBezTo>
                    <a:cubicBezTo>
                      <a:pt x="42" y="544"/>
                      <a:pt x="58" y="529"/>
                      <a:pt x="70" y="512"/>
                    </a:cubicBezTo>
                    <a:cubicBezTo>
                      <a:pt x="110" y="455"/>
                      <a:pt x="134" y="391"/>
                      <a:pt x="148" y="323"/>
                    </a:cubicBezTo>
                    <a:cubicBezTo>
                      <a:pt x="152" y="307"/>
                      <a:pt x="145" y="302"/>
                      <a:pt x="130" y="309"/>
                    </a:cubicBezTo>
                    <a:cubicBezTo>
                      <a:pt x="93" y="325"/>
                      <a:pt x="56" y="329"/>
                      <a:pt x="17" y="315"/>
                    </a:cubicBezTo>
                    <a:cubicBezTo>
                      <a:pt x="6" y="311"/>
                      <a:pt x="0" y="307"/>
                      <a:pt x="2" y="294"/>
                    </a:cubicBezTo>
                    <a:cubicBezTo>
                      <a:pt x="5" y="281"/>
                      <a:pt x="9" y="267"/>
                      <a:pt x="25" y="269"/>
                    </a:cubicBezTo>
                    <a:cubicBezTo>
                      <a:pt x="69" y="276"/>
                      <a:pt x="106" y="258"/>
                      <a:pt x="144" y="243"/>
                    </a:cubicBezTo>
                    <a:cubicBezTo>
                      <a:pt x="157" y="237"/>
                      <a:pt x="166" y="229"/>
                      <a:pt x="168" y="214"/>
                    </a:cubicBezTo>
                    <a:cubicBezTo>
                      <a:pt x="173" y="155"/>
                      <a:pt x="181" y="96"/>
                      <a:pt x="185" y="38"/>
                    </a:cubicBezTo>
                    <a:cubicBezTo>
                      <a:pt x="187" y="6"/>
                      <a:pt x="194" y="0"/>
                      <a:pt x="223" y="12"/>
                    </a:cubicBezTo>
                    <a:cubicBezTo>
                      <a:pt x="230" y="15"/>
                      <a:pt x="237" y="19"/>
                      <a:pt x="244" y="23"/>
                    </a:cubicBezTo>
                    <a:cubicBezTo>
                      <a:pt x="265" y="34"/>
                      <a:pt x="268" y="46"/>
                      <a:pt x="263" y="69"/>
                    </a:cubicBezTo>
                    <a:cubicBezTo>
                      <a:pt x="254" y="112"/>
                      <a:pt x="247" y="155"/>
                      <a:pt x="237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grpSp>
            <p:nvGrpSpPr>
              <p:cNvPr id="121" name="组合 120">
                <a:extLst>
                  <a:ext uri="{FF2B5EF4-FFF2-40B4-BE49-F238E27FC236}">
                    <a16:creationId xmlns:a16="http://schemas.microsoft.com/office/drawing/2014/main" id="{129CD072-A99B-499A-8DE3-B29D8C75FF3C}"/>
                  </a:ext>
                </a:extLst>
              </p:cNvPr>
              <p:cNvGrpSpPr/>
              <p:nvPr/>
            </p:nvGrpSpPr>
            <p:grpSpPr>
              <a:xfrm>
                <a:off x="2716213" y="2265362"/>
                <a:ext cx="2441575" cy="1811338"/>
                <a:chOff x="2716213" y="2265362"/>
                <a:chExt cx="2441575" cy="1811338"/>
              </a:xfrm>
              <a:grpFill/>
            </p:grpSpPr>
            <p:sp>
              <p:nvSpPr>
                <p:cNvPr id="123" name="Freeform 12">
                  <a:extLst>
                    <a:ext uri="{FF2B5EF4-FFF2-40B4-BE49-F238E27FC236}">
                      <a16:creationId xmlns:a16="http://schemas.microsoft.com/office/drawing/2014/main" id="{EF3C2099-A85C-4FB8-A305-EE64B3595B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16213" y="2265362"/>
                  <a:ext cx="1096963" cy="1689100"/>
                </a:xfrm>
                <a:custGeom>
                  <a:avLst/>
                  <a:gdLst>
                    <a:gd name="T0" fmla="*/ 329 w 333"/>
                    <a:gd name="T1" fmla="*/ 4 h 513"/>
                    <a:gd name="T2" fmla="*/ 332 w 333"/>
                    <a:gd name="T3" fmla="*/ 25 h 513"/>
                    <a:gd name="T4" fmla="*/ 274 w 333"/>
                    <a:gd name="T5" fmla="*/ 168 h 513"/>
                    <a:gd name="T6" fmla="*/ 121 w 333"/>
                    <a:gd name="T7" fmla="*/ 425 h 513"/>
                    <a:gd name="T8" fmla="*/ 30 w 333"/>
                    <a:gd name="T9" fmla="*/ 509 h 513"/>
                    <a:gd name="T10" fmla="*/ 2 w 333"/>
                    <a:gd name="T11" fmla="*/ 513 h 513"/>
                    <a:gd name="T12" fmla="*/ 5 w 333"/>
                    <a:gd name="T13" fmla="*/ 484 h 513"/>
                    <a:gd name="T14" fmla="*/ 42 w 333"/>
                    <a:gd name="T15" fmla="*/ 420 h 513"/>
                    <a:gd name="T16" fmla="*/ 116 w 333"/>
                    <a:gd name="T17" fmla="*/ 297 h 513"/>
                    <a:gd name="T18" fmla="*/ 194 w 333"/>
                    <a:gd name="T19" fmla="*/ 176 h 513"/>
                    <a:gd name="T20" fmla="*/ 309 w 333"/>
                    <a:gd name="T21" fmla="*/ 16 h 513"/>
                    <a:gd name="T22" fmla="*/ 319 w 333"/>
                    <a:gd name="T23" fmla="*/ 0 h 513"/>
                    <a:gd name="T24" fmla="*/ 329 w 333"/>
                    <a:gd name="T25" fmla="*/ 4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3" h="513">
                      <a:moveTo>
                        <a:pt x="329" y="4"/>
                      </a:moveTo>
                      <a:cubicBezTo>
                        <a:pt x="330" y="11"/>
                        <a:pt x="333" y="18"/>
                        <a:pt x="332" y="25"/>
                      </a:cubicBezTo>
                      <a:cubicBezTo>
                        <a:pt x="319" y="75"/>
                        <a:pt x="301" y="124"/>
                        <a:pt x="274" y="168"/>
                      </a:cubicBezTo>
                      <a:cubicBezTo>
                        <a:pt x="222" y="254"/>
                        <a:pt x="167" y="337"/>
                        <a:pt x="121" y="425"/>
                      </a:cubicBezTo>
                      <a:cubicBezTo>
                        <a:pt x="99" y="467"/>
                        <a:pt x="68" y="490"/>
                        <a:pt x="30" y="509"/>
                      </a:cubicBezTo>
                      <a:cubicBezTo>
                        <a:pt x="22" y="512"/>
                        <a:pt x="11" y="512"/>
                        <a:pt x="2" y="513"/>
                      </a:cubicBezTo>
                      <a:cubicBezTo>
                        <a:pt x="2" y="503"/>
                        <a:pt x="0" y="492"/>
                        <a:pt x="5" y="484"/>
                      </a:cubicBezTo>
                      <a:cubicBezTo>
                        <a:pt x="15" y="462"/>
                        <a:pt x="29" y="441"/>
                        <a:pt x="42" y="420"/>
                      </a:cubicBezTo>
                      <a:cubicBezTo>
                        <a:pt x="66" y="379"/>
                        <a:pt x="91" y="338"/>
                        <a:pt x="116" y="297"/>
                      </a:cubicBezTo>
                      <a:cubicBezTo>
                        <a:pt x="142" y="257"/>
                        <a:pt x="171" y="218"/>
                        <a:pt x="194" y="176"/>
                      </a:cubicBezTo>
                      <a:cubicBezTo>
                        <a:pt x="226" y="117"/>
                        <a:pt x="269" y="68"/>
                        <a:pt x="309" y="16"/>
                      </a:cubicBezTo>
                      <a:cubicBezTo>
                        <a:pt x="313" y="11"/>
                        <a:pt x="316" y="6"/>
                        <a:pt x="319" y="0"/>
                      </a:cubicBezTo>
                      <a:cubicBezTo>
                        <a:pt x="322" y="2"/>
                        <a:pt x="326" y="3"/>
                        <a:pt x="32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4" name="Freeform 13">
                  <a:extLst>
                    <a:ext uri="{FF2B5EF4-FFF2-40B4-BE49-F238E27FC236}">
                      <a16:creationId xmlns:a16="http://schemas.microsoft.com/office/drawing/2014/main" id="{2BC6701A-FA79-482C-B1CA-8D3EDF9673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09975" y="3101975"/>
                  <a:ext cx="1547813" cy="974725"/>
                </a:xfrm>
                <a:custGeom>
                  <a:avLst/>
                  <a:gdLst>
                    <a:gd name="T0" fmla="*/ 3 w 470"/>
                    <a:gd name="T1" fmla="*/ 0 h 296"/>
                    <a:gd name="T2" fmla="*/ 57 w 470"/>
                    <a:gd name="T3" fmla="*/ 21 h 296"/>
                    <a:gd name="T4" fmla="*/ 107 w 470"/>
                    <a:gd name="T5" fmla="*/ 60 h 296"/>
                    <a:gd name="T6" fmla="*/ 209 w 470"/>
                    <a:gd name="T7" fmla="*/ 130 h 296"/>
                    <a:gd name="T8" fmla="*/ 334 w 470"/>
                    <a:gd name="T9" fmla="*/ 196 h 296"/>
                    <a:gd name="T10" fmla="*/ 389 w 470"/>
                    <a:gd name="T11" fmla="*/ 213 h 296"/>
                    <a:gd name="T12" fmla="*/ 462 w 470"/>
                    <a:gd name="T13" fmla="*/ 257 h 296"/>
                    <a:gd name="T14" fmla="*/ 453 w 470"/>
                    <a:gd name="T15" fmla="*/ 281 h 296"/>
                    <a:gd name="T16" fmla="*/ 305 w 470"/>
                    <a:gd name="T17" fmla="*/ 283 h 296"/>
                    <a:gd name="T18" fmla="*/ 269 w 470"/>
                    <a:gd name="T19" fmla="*/ 257 h 296"/>
                    <a:gd name="T20" fmla="*/ 120 w 470"/>
                    <a:gd name="T21" fmla="*/ 120 h 296"/>
                    <a:gd name="T22" fmla="*/ 95 w 470"/>
                    <a:gd name="T23" fmla="*/ 100 h 296"/>
                    <a:gd name="T24" fmla="*/ 5 w 470"/>
                    <a:gd name="T25" fmla="*/ 15 h 296"/>
                    <a:gd name="T26" fmla="*/ 0 w 470"/>
                    <a:gd name="T27" fmla="*/ 8 h 296"/>
                    <a:gd name="T28" fmla="*/ 3 w 470"/>
                    <a:gd name="T29" fmla="*/ 0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0" h="296">
                      <a:moveTo>
                        <a:pt x="3" y="0"/>
                      </a:moveTo>
                      <a:cubicBezTo>
                        <a:pt x="21" y="7"/>
                        <a:pt x="41" y="12"/>
                        <a:pt x="57" y="21"/>
                      </a:cubicBezTo>
                      <a:cubicBezTo>
                        <a:pt x="75" y="32"/>
                        <a:pt x="90" y="48"/>
                        <a:pt x="107" y="60"/>
                      </a:cubicBezTo>
                      <a:cubicBezTo>
                        <a:pt x="141" y="84"/>
                        <a:pt x="174" y="109"/>
                        <a:pt x="209" y="130"/>
                      </a:cubicBezTo>
                      <a:cubicBezTo>
                        <a:pt x="249" y="154"/>
                        <a:pt x="292" y="175"/>
                        <a:pt x="334" y="196"/>
                      </a:cubicBezTo>
                      <a:cubicBezTo>
                        <a:pt x="351" y="204"/>
                        <a:pt x="370" y="208"/>
                        <a:pt x="389" y="213"/>
                      </a:cubicBezTo>
                      <a:cubicBezTo>
                        <a:pt x="418" y="219"/>
                        <a:pt x="444" y="232"/>
                        <a:pt x="462" y="257"/>
                      </a:cubicBezTo>
                      <a:cubicBezTo>
                        <a:pt x="470" y="269"/>
                        <a:pt x="470" y="276"/>
                        <a:pt x="453" y="281"/>
                      </a:cubicBezTo>
                      <a:cubicBezTo>
                        <a:pt x="404" y="296"/>
                        <a:pt x="354" y="287"/>
                        <a:pt x="305" y="283"/>
                      </a:cubicBezTo>
                      <a:cubicBezTo>
                        <a:pt x="292" y="282"/>
                        <a:pt x="278" y="268"/>
                        <a:pt x="269" y="257"/>
                      </a:cubicBezTo>
                      <a:cubicBezTo>
                        <a:pt x="225" y="205"/>
                        <a:pt x="175" y="159"/>
                        <a:pt x="120" y="120"/>
                      </a:cubicBezTo>
                      <a:cubicBezTo>
                        <a:pt x="111" y="114"/>
                        <a:pt x="103" y="107"/>
                        <a:pt x="95" y="100"/>
                      </a:cubicBezTo>
                      <a:cubicBezTo>
                        <a:pt x="65" y="72"/>
                        <a:pt x="35" y="44"/>
                        <a:pt x="5" y="15"/>
                      </a:cubicBezTo>
                      <a:cubicBezTo>
                        <a:pt x="3" y="13"/>
                        <a:pt x="2" y="10"/>
                        <a:pt x="0" y="8"/>
                      </a:cubicBezTo>
                      <a:cubicBezTo>
                        <a:pt x="1" y="5"/>
                        <a:pt x="2" y="3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122" name="Freeform 22">
                <a:extLst>
                  <a:ext uri="{FF2B5EF4-FFF2-40B4-BE49-F238E27FC236}">
                    <a16:creationId xmlns:a16="http://schemas.microsoft.com/office/drawing/2014/main" id="{1D60DA83-396F-413D-9704-2A08AC3A7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3975" y="2227262"/>
                <a:ext cx="309563" cy="671513"/>
              </a:xfrm>
              <a:custGeom>
                <a:avLst/>
                <a:gdLst>
                  <a:gd name="T0" fmla="*/ 12 w 94"/>
                  <a:gd name="T1" fmla="*/ 0 h 204"/>
                  <a:gd name="T2" fmla="*/ 75 w 94"/>
                  <a:gd name="T3" fmla="*/ 56 h 204"/>
                  <a:gd name="T4" fmla="*/ 93 w 94"/>
                  <a:gd name="T5" fmla="*/ 168 h 204"/>
                  <a:gd name="T6" fmla="*/ 90 w 94"/>
                  <a:gd name="T7" fmla="*/ 197 h 204"/>
                  <a:gd name="T8" fmla="*/ 75 w 94"/>
                  <a:gd name="T9" fmla="*/ 204 h 204"/>
                  <a:gd name="T10" fmla="*/ 29 w 94"/>
                  <a:gd name="T11" fmla="*/ 149 h 204"/>
                  <a:gd name="T12" fmla="*/ 17 w 94"/>
                  <a:gd name="T13" fmla="*/ 48 h 204"/>
                  <a:gd name="T14" fmla="*/ 4 w 94"/>
                  <a:gd name="T15" fmla="*/ 22 h 204"/>
                  <a:gd name="T16" fmla="*/ 2 w 94"/>
                  <a:gd name="T17" fmla="*/ 6 h 204"/>
                  <a:gd name="T18" fmla="*/ 12 w 94"/>
                  <a:gd name="T19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204">
                    <a:moveTo>
                      <a:pt x="12" y="0"/>
                    </a:moveTo>
                    <a:cubicBezTo>
                      <a:pt x="54" y="2"/>
                      <a:pt x="70" y="17"/>
                      <a:pt x="75" y="56"/>
                    </a:cubicBezTo>
                    <a:cubicBezTo>
                      <a:pt x="81" y="94"/>
                      <a:pt x="88" y="131"/>
                      <a:pt x="93" y="168"/>
                    </a:cubicBezTo>
                    <a:cubicBezTo>
                      <a:pt x="94" y="178"/>
                      <a:pt x="93" y="188"/>
                      <a:pt x="90" y="197"/>
                    </a:cubicBezTo>
                    <a:cubicBezTo>
                      <a:pt x="89" y="201"/>
                      <a:pt x="80" y="204"/>
                      <a:pt x="75" y="204"/>
                    </a:cubicBezTo>
                    <a:cubicBezTo>
                      <a:pt x="48" y="200"/>
                      <a:pt x="32" y="180"/>
                      <a:pt x="29" y="149"/>
                    </a:cubicBezTo>
                    <a:cubicBezTo>
                      <a:pt x="25" y="115"/>
                      <a:pt x="22" y="81"/>
                      <a:pt x="17" y="48"/>
                    </a:cubicBezTo>
                    <a:cubicBezTo>
                      <a:pt x="16" y="39"/>
                      <a:pt x="7" y="31"/>
                      <a:pt x="4" y="22"/>
                    </a:cubicBezTo>
                    <a:cubicBezTo>
                      <a:pt x="1" y="17"/>
                      <a:pt x="0" y="10"/>
                      <a:pt x="2" y="6"/>
                    </a:cubicBezTo>
                    <a:cubicBezTo>
                      <a:pt x="4" y="2"/>
                      <a:pt x="11" y="1"/>
                      <a:pt x="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7ED2A5FE-7B06-4EAA-A628-3FB7548DD60C}"/>
                </a:ext>
              </a:extLst>
            </p:cNvPr>
            <p:cNvCxnSpPr>
              <a:cxnSpLocks/>
            </p:cNvCxnSpPr>
            <p:nvPr/>
          </p:nvCxnSpPr>
          <p:spPr>
            <a:xfrm>
              <a:off x="1659216" y="3578150"/>
              <a:ext cx="0" cy="331222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DDA9B29D-1CC6-495A-AA5A-2B50181547DA}"/>
                </a:ext>
              </a:extLst>
            </p:cNvPr>
            <p:cNvGrpSpPr/>
            <p:nvPr/>
          </p:nvGrpSpPr>
          <p:grpSpPr>
            <a:xfrm>
              <a:off x="1800636" y="3840902"/>
              <a:ext cx="1272043" cy="66679"/>
              <a:chOff x="-1525588" y="4864100"/>
              <a:chExt cx="13355638" cy="700088"/>
            </a:xfrm>
            <a:solidFill>
              <a:srgbClr val="FFFFFF"/>
            </a:solidFill>
          </p:grpSpPr>
          <p:sp>
            <p:nvSpPr>
              <p:cNvPr id="93" name="Freeform 14">
                <a:extLst>
                  <a:ext uri="{FF2B5EF4-FFF2-40B4-BE49-F238E27FC236}">
                    <a16:creationId xmlns:a16="http://schemas.microsoft.com/office/drawing/2014/main" id="{888FBB5C-7BDD-44C7-8A33-EE86B0A80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750" y="4902200"/>
                <a:ext cx="698500" cy="590550"/>
              </a:xfrm>
              <a:custGeom>
                <a:avLst/>
                <a:gdLst>
                  <a:gd name="T0" fmla="*/ 51 w 212"/>
                  <a:gd name="T1" fmla="*/ 178 h 179"/>
                  <a:gd name="T2" fmla="*/ 2 w 212"/>
                  <a:gd name="T3" fmla="*/ 178 h 179"/>
                  <a:gd name="T4" fmla="*/ 21 w 212"/>
                  <a:gd name="T5" fmla="*/ 139 h 179"/>
                  <a:gd name="T6" fmla="*/ 21 w 212"/>
                  <a:gd name="T7" fmla="*/ 39 h 179"/>
                  <a:gd name="T8" fmla="*/ 0 w 212"/>
                  <a:gd name="T9" fmla="*/ 8 h 179"/>
                  <a:gd name="T10" fmla="*/ 2 w 212"/>
                  <a:gd name="T11" fmla="*/ 3 h 179"/>
                  <a:gd name="T12" fmla="*/ 56 w 212"/>
                  <a:gd name="T13" fmla="*/ 3 h 179"/>
                  <a:gd name="T14" fmla="*/ 65 w 212"/>
                  <a:gd name="T15" fmla="*/ 18 h 179"/>
                  <a:gd name="T16" fmla="*/ 106 w 212"/>
                  <a:gd name="T17" fmla="*/ 124 h 179"/>
                  <a:gd name="T18" fmla="*/ 145 w 212"/>
                  <a:gd name="T19" fmla="*/ 20 h 179"/>
                  <a:gd name="T20" fmla="*/ 173 w 212"/>
                  <a:gd name="T21" fmla="*/ 2 h 179"/>
                  <a:gd name="T22" fmla="*/ 211 w 212"/>
                  <a:gd name="T23" fmla="*/ 5 h 179"/>
                  <a:gd name="T24" fmla="*/ 191 w 212"/>
                  <a:gd name="T25" fmla="*/ 45 h 179"/>
                  <a:gd name="T26" fmla="*/ 191 w 212"/>
                  <a:gd name="T27" fmla="*/ 137 h 179"/>
                  <a:gd name="T28" fmla="*/ 212 w 212"/>
                  <a:gd name="T29" fmla="*/ 178 h 179"/>
                  <a:gd name="T30" fmla="*/ 136 w 212"/>
                  <a:gd name="T31" fmla="*/ 178 h 179"/>
                  <a:gd name="T32" fmla="*/ 155 w 212"/>
                  <a:gd name="T33" fmla="*/ 133 h 179"/>
                  <a:gd name="T34" fmla="*/ 151 w 212"/>
                  <a:gd name="T35" fmla="*/ 32 h 179"/>
                  <a:gd name="T36" fmla="*/ 96 w 212"/>
                  <a:gd name="T37" fmla="*/ 179 h 179"/>
                  <a:gd name="T38" fmla="*/ 90 w 212"/>
                  <a:gd name="T39" fmla="*/ 179 h 179"/>
                  <a:gd name="T40" fmla="*/ 35 w 212"/>
                  <a:gd name="T41" fmla="*/ 38 h 179"/>
                  <a:gd name="T42" fmla="*/ 31 w 212"/>
                  <a:gd name="T43" fmla="*/ 39 h 179"/>
                  <a:gd name="T44" fmla="*/ 32 w 212"/>
                  <a:gd name="T45" fmla="*/ 153 h 179"/>
                  <a:gd name="T46" fmla="*/ 51 w 212"/>
                  <a:gd name="T47" fmla="*/ 17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12" h="179">
                    <a:moveTo>
                      <a:pt x="51" y="178"/>
                    </a:moveTo>
                    <a:cubicBezTo>
                      <a:pt x="36" y="178"/>
                      <a:pt x="19" y="178"/>
                      <a:pt x="2" y="178"/>
                    </a:cubicBezTo>
                    <a:cubicBezTo>
                      <a:pt x="20" y="170"/>
                      <a:pt x="21" y="155"/>
                      <a:pt x="21" y="139"/>
                    </a:cubicBezTo>
                    <a:cubicBezTo>
                      <a:pt x="21" y="105"/>
                      <a:pt x="21" y="72"/>
                      <a:pt x="21" y="39"/>
                    </a:cubicBezTo>
                    <a:cubicBezTo>
                      <a:pt x="21" y="24"/>
                      <a:pt x="20" y="11"/>
                      <a:pt x="0" y="8"/>
                    </a:cubicBezTo>
                    <a:cubicBezTo>
                      <a:pt x="1" y="6"/>
                      <a:pt x="1" y="4"/>
                      <a:pt x="2" y="3"/>
                    </a:cubicBezTo>
                    <a:cubicBezTo>
                      <a:pt x="20" y="3"/>
                      <a:pt x="38" y="2"/>
                      <a:pt x="56" y="3"/>
                    </a:cubicBezTo>
                    <a:cubicBezTo>
                      <a:pt x="59" y="4"/>
                      <a:pt x="63" y="12"/>
                      <a:pt x="65" y="18"/>
                    </a:cubicBezTo>
                    <a:cubicBezTo>
                      <a:pt x="78" y="51"/>
                      <a:pt x="91" y="86"/>
                      <a:pt x="106" y="124"/>
                    </a:cubicBezTo>
                    <a:cubicBezTo>
                      <a:pt x="120" y="87"/>
                      <a:pt x="134" y="54"/>
                      <a:pt x="145" y="20"/>
                    </a:cubicBezTo>
                    <a:cubicBezTo>
                      <a:pt x="150" y="5"/>
                      <a:pt x="158" y="0"/>
                      <a:pt x="173" y="2"/>
                    </a:cubicBezTo>
                    <a:cubicBezTo>
                      <a:pt x="185" y="3"/>
                      <a:pt x="197" y="2"/>
                      <a:pt x="211" y="5"/>
                    </a:cubicBezTo>
                    <a:cubicBezTo>
                      <a:pt x="188" y="12"/>
                      <a:pt x="191" y="29"/>
                      <a:pt x="191" y="45"/>
                    </a:cubicBezTo>
                    <a:cubicBezTo>
                      <a:pt x="191" y="76"/>
                      <a:pt x="191" y="107"/>
                      <a:pt x="191" y="137"/>
                    </a:cubicBezTo>
                    <a:cubicBezTo>
                      <a:pt x="191" y="163"/>
                      <a:pt x="191" y="163"/>
                      <a:pt x="212" y="178"/>
                    </a:cubicBezTo>
                    <a:cubicBezTo>
                      <a:pt x="185" y="178"/>
                      <a:pt x="161" y="178"/>
                      <a:pt x="136" y="178"/>
                    </a:cubicBezTo>
                    <a:cubicBezTo>
                      <a:pt x="161" y="170"/>
                      <a:pt x="155" y="150"/>
                      <a:pt x="155" y="133"/>
                    </a:cubicBezTo>
                    <a:cubicBezTo>
                      <a:pt x="155" y="100"/>
                      <a:pt x="155" y="67"/>
                      <a:pt x="151" y="32"/>
                    </a:cubicBezTo>
                    <a:cubicBezTo>
                      <a:pt x="133" y="81"/>
                      <a:pt x="114" y="130"/>
                      <a:pt x="96" y="179"/>
                    </a:cubicBezTo>
                    <a:cubicBezTo>
                      <a:pt x="94" y="179"/>
                      <a:pt x="92" y="179"/>
                      <a:pt x="90" y="179"/>
                    </a:cubicBezTo>
                    <a:cubicBezTo>
                      <a:pt x="72" y="132"/>
                      <a:pt x="53" y="85"/>
                      <a:pt x="35" y="38"/>
                    </a:cubicBezTo>
                    <a:cubicBezTo>
                      <a:pt x="34" y="39"/>
                      <a:pt x="33" y="39"/>
                      <a:pt x="31" y="39"/>
                    </a:cubicBezTo>
                    <a:cubicBezTo>
                      <a:pt x="31" y="77"/>
                      <a:pt x="30" y="115"/>
                      <a:pt x="32" y="153"/>
                    </a:cubicBezTo>
                    <a:cubicBezTo>
                      <a:pt x="33" y="162"/>
                      <a:pt x="44" y="170"/>
                      <a:pt x="51" y="1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94" name="Freeform 15">
                <a:extLst>
                  <a:ext uri="{FF2B5EF4-FFF2-40B4-BE49-F238E27FC236}">
                    <a16:creationId xmlns:a16="http://schemas.microsoft.com/office/drawing/2014/main" id="{8771D0E3-0A73-4F02-9829-5E05A2FB9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2813" y="4916487"/>
                <a:ext cx="554038" cy="573088"/>
              </a:xfrm>
              <a:custGeom>
                <a:avLst/>
                <a:gdLst>
                  <a:gd name="T0" fmla="*/ 75 w 168"/>
                  <a:gd name="T1" fmla="*/ 0 h 174"/>
                  <a:gd name="T2" fmla="*/ 53 w 168"/>
                  <a:gd name="T3" fmla="*/ 76 h 174"/>
                  <a:gd name="T4" fmla="*/ 108 w 168"/>
                  <a:gd name="T5" fmla="*/ 76 h 174"/>
                  <a:gd name="T6" fmla="*/ 91 w 168"/>
                  <a:gd name="T7" fmla="*/ 0 h 174"/>
                  <a:gd name="T8" fmla="*/ 168 w 168"/>
                  <a:gd name="T9" fmla="*/ 0 h 174"/>
                  <a:gd name="T10" fmla="*/ 149 w 168"/>
                  <a:gd name="T11" fmla="*/ 40 h 174"/>
                  <a:gd name="T12" fmla="*/ 149 w 168"/>
                  <a:gd name="T13" fmla="*/ 136 h 174"/>
                  <a:gd name="T14" fmla="*/ 168 w 168"/>
                  <a:gd name="T15" fmla="*/ 174 h 174"/>
                  <a:gd name="T16" fmla="*/ 90 w 168"/>
                  <a:gd name="T17" fmla="*/ 174 h 174"/>
                  <a:gd name="T18" fmla="*/ 112 w 168"/>
                  <a:gd name="T19" fmla="*/ 91 h 174"/>
                  <a:gd name="T20" fmla="*/ 56 w 168"/>
                  <a:gd name="T21" fmla="*/ 91 h 174"/>
                  <a:gd name="T22" fmla="*/ 57 w 168"/>
                  <a:gd name="T23" fmla="*/ 153 h 174"/>
                  <a:gd name="T24" fmla="*/ 74 w 168"/>
                  <a:gd name="T25" fmla="*/ 173 h 174"/>
                  <a:gd name="T26" fmla="*/ 0 w 168"/>
                  <a:gd name="T27" fmla="*/ 173 h 174"/>
                  <a:gd name="T28" fmla="*/ 17 w 168"/>
                  <a:gd name="T29" fmla="*/ 135 h 174"/>
                  <a:gd name="T30" fmla="*/ 17 w 168"/>
                  <a:gd name="T31" fmla="*/ 41 h 174"/>
                  <a:gd name="T32" fmla="*/ 0 w 168"/>
                  <a:gd name="T33" fmla="*/ 0 h 174"/>
                  <a:gd name="T34" fmla="*/ 75 w 168"/>
                  <a:gd name="T35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8" h="174">
                    <a:moveTo>
                      <a:pt x="75" y="0"/>
                    </a:moveTo>
                    <a:cubicBezTo>
                      <a:pt x="38" y="19"/>
                      <a:pt x="65" y="51"/>
                      <a:pt x="53" y="76"/>
                    </a:cubicBezTo>
                    <a:cubicBezTo>
                      <a:pt x="75" y="76"/>
                      <a:pt x="91" y="76"/>
                      <a:pt x="108" y="76"/>
                    </a:cubicBezTo>
                    <a:cubicBezTo>
                      <a:pt x="117" y="34"/>
                      <a:pt x="113" y="16"/>
                      <a:pt x="91" y="0"/>
                    </a:cubicBezTo>
                    <a:cubicBezTo>
                      <a:pt x="118" y="0"/>
                      <a:pt x="143" y="0"/>
                      <a:pt x="168" y="0"/>
                    </a:cubicBezTo>
                    <a:cubicBezTo>
                      <a:pt x="148" y="8"/>
                      <a:pt x="149" y="23"/>
                      <a:pt x="149" y="40"/>
                    </a:cubicBezTo>
                    <a:cubicBezTo>
                      <a:pt x="150" y="72"/>
                      <a:pt x="150" y="104"/>
                      <a:pt x="149" y="136"/>
                    </a:cubicBezTo>
                    <a:cubicBezTo>
                      <a:pt x="149" y="152"/>
                      <a:pt x="150" y="166"/>
                      <a:pt x="168" y="174"/>
                    </a:cubicBezTo>
                    <a:cubicBezTo>
                      <a:pt x="143" y="174"/>
                      <a:pt x="118" y="174"/>
                      <a:pt x="90" y="174"/>
                    </a:cubicBezTo>
                    <a:cubicBezTo>
                      <a:pt x="127" y="151"/>
                      <a:pt x="104" y="119"/>
                      <a:pt x="112" y="91"/>
                    </a:cubicBezTo>
                    <a:cubicBezTo>
                      <a:pt x="92" y="91"/>
                      <a:pt x="75" y="91"/>
                      <a:pt x="56" y="91"/>
                    </a:cubicBezTo>
                    <a:cubicBezTo>
                      <a:pt x="56" y="112"/>
                      <a:pt x="55" y="133"/>
                      <a:pt x="57" y="153"/>
                    </a:cubicBezTo>
                    <a:cubicBezTo>
                      <a:pt x="58" y="160"/>
                      <a:pt x="68" y="166"/>
                      <a:pt x="74" y="173"/>
                    </a:cubicBezTo>
                    <a:cubicBezTo>
                      <a:pt x="50" y="173"/>
                      <a:pt x="25" y="173"/>
                      <a:pt x="0" y="173"/>
                    </a:cubicBezTo>
                    <a:cubicBezTo>
                      <a:pt x="17" y="165"/>
                      <a:pt x="17" y="150"/>
                      <a:pt x="17" y="135"/>
                    </a:cubicBezTo>
                    <a:cubicBezTo>
                      <a:pt x="16" y="103"/>
                      <a:pt x="17" y="72"/>
                      <a:pt x="17" y="41"/>
                    </a:cubicBezTo>
                    <a:cubicBezTo>
                      <a:pt x="17" y="25"/>
                      <a:pt x="19" y="8"/>
                      <a:pt x="0" y="0"/>
                    </a:cubicBezTo>
                    <a:cubicBezTo>
                      <a:pt x="25" y="0"/>
                      <a:pt x="50" y="0"/>
                      <a:pt x="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95" name="Freeform 16">
                <a:extLst>
                  <a:ext uri="{FF2B5EF4-FFF2-40B4-BE49-F238E27FC236}">
                    <a16:creationId xmlns:a16="http://schemas.microsoft.com/office/drawing/2014/main" id="{2A711496-2B1A-4A14-963A-59A0C503BC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525588" y="4886325"/>
                <a:ext cx="514350" cy="628650"/>
              </a:xfrm>
              <a:custGeom>
                <a:avLst/>
                <a:gdLst>
                  <a:gd name="T0" fmla="*/ 2 w 156"/>
                  <a:gd name="T1" fmla="*/ 182 h 191"/>
                  <a:gd name="T2" fmla="*/ 0 w 156"/>
                  <a:gd name="T3" fmla="*/ 7 h 191"/>
                  <a:gd name="T4" fmla="*/ 115 w 156"/>
                  <a:gd name="T5" fmla="*/ 15 h 191"/>
                  <a:gd name="T6" fmla="*/ 127 w 156"/>
                  <a:gd name="T7" fmla="*/ 84 h 191"/>
                  <a:gd name="T8" fmla="*/ 107 w 156"/>
                  <a:gd name="T9" fmla="*/ 101 h 191"/>
                  <a:gd name="T10" fmla="*/ 156 w 156"/>
                  <a:gd name="T11" fmla="*/ 182 h 191"/>
                  <a:gd name="T12" fmla="*/ 94 w 156"/>
                  <a:gd name="T13" fmla="*/ 157 h 191"/>
                  <a:gd name="T14" fmla="*/ 61 w 156"/>
                  <a:gd name="T15" fmla="*/ 101 h 191"/>
                  <a:gd name="T16" fmla="*/ 77 w 156"/>
                  <a:gd name="T17" fmla="*/ 182 h 191"/>
                  <a:gd name="T18" fmla="*/ 2 w 156"/>
                  <a:gd name="T19" fmla="*/ 182 h 191"/>
                  <a:gd name="T20" fmla="*/ 57 w 156"/>
                  <a:gd name="T21" fmla="*/ 92 h 191"/>
                  <a:gd name="T22" fmla="*/ 62 w 156"/>
                  <a:gd name="T23" fmla="*/ 97 h 191"/>
                  <a:gd name="T24" fmla="*/ 93 w 156"/>
                  <a:gd name="T25" fmla="*/ 77 h 191"/>
                  <a:gd name="T26" fmla="*/ 90 w 156"/>
                  <a:gd name="T27" fmla="*/ 26 h 191"/>
                  <a:gd name="T28" fmla="*/ 66 w 156"/>
                  <a:gd name="T29" fmla="*/ 18 h 191"/>
                  <a:gd name="T30" fmla="*/ 57 w 156"/>
                  <a:gd name="T31" fmla="*/ 28 h 191"/>
                  <a:gd name="T32" fmla="*/ 57 w 156"/>
                  <a:gd name="T33" fmla="*/ 92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91">
                    <a:moveTo>
                      <a:pt x="2" y="182"/>
                    </a:moveTo>
                    <a:cubicBezTo>
                      <a:pt x="25" y="160"/>
                      <a:pt x="25" y="31"/>
                      <a:pt x="0" y="7"/>
                    </a:cubicBezTo>
                    <a:cubicBezTo>
                      <a:pt x="41" y="9"/>
                      <a:pt x="79" y="0"/>
                      <a:pt x="115" y="15"/>
                    </a:cubicBezTo>
                    <a:cubicBezTo>
                      <a:pt x="142" y="26"/>
                      <a:pt x="148" y="62"/>
                      <a:pt x="127" y="84"/>
                    </a:cubicBezTo>
                    <a:cubicBezTo>
                      <a:pt x="122" y="90"/>
                      <a:pt x="114" y="95"/>
                      <a:pt x="107" y="101"/>
                    </a:cubicBezTo>
                    <a:cubicBezTo>
                      <a:pt x="123" y="128"/>
                      <a:pt x="139" y="155"/>
                      <a:pt x="156" y="182"/>
                    </a:cubicBezTo>
                    <a:cubicBezTo>
                      <a:pt x="121" y="191"/>
                      <a:pt x="112" y="188"/>
                      <a:pt x="94" y="157"/>
                    </a:cubicBezTo>
                    <a:cubicBezTo>
                      <a:pt x="84" y="139"/>
                      <a:pt x="73" y="122"/>
                      <a:pt x="61" y="101"/>
                    </a:cubicBezTo>
                    <a:cubicBezTo>
                      <a:pt x="50" y="139"/>
                      <a:pt x="55" y="168"/>
                      <a:pt x="77" y="182"/>
                    </a:cubicBezTo>
                    <a:cubicBezTo>
                      <a:pt x="51" y="182"/>
                      <a:pt x="28" y="182"/>
                      <a:pt x="2" y="182"/>
                    </a:cubicBezTo>
                    <a:close/>
                    <a:moveTo>
                      <a:pt x="57" y="92"/>
                    </a:moveTo>
                    <a:cubicBezTo>
                      <a:pt x="59" y="93"/>
                      <a:pt x="60" y="95"/>
                      <a:pt x="62" y="97"/>
                    </a:cubicBezTo>
                    <a:cubicBezTo>
                      <a:pt x="73" y="90"/>
                      <a:pt x="91" y="86"/>
                      <a:pt x="93" y="77"/>
                    </a:cubicBezTo>
                    <a:cubicBezTo>
                      <a:pt x="97" y="61"/>
                      <a:pt x="94" y="42"/>
                      <a:pt x="90" y="26"/>
                    </a:cubicBezTo>
                    <a:cubicBezTo>
                      <a:pt x="89" y="21"/>
                      <a:pt x="74" y="19"/>
                      <a:pt x="66" y="18"/>
                    </a:cubicBezTo>
                    <a:cubicBezTo>
                      <a:pt x="63" y="17"/>
                      <a:pt x="57" y="25"/>
                      <a:pt x="57" y="28"/>
                    </a:cubicBezTo>
                    <a:cubicBezTo>
                      <a:pt x="56" y="49"/>
                      <a:pt x="57" y="71"/>
                      <a:pt x="57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96" name="Freeform 17">
                <a:extLst>
                  <a:ext uri="{FF2B5EF4-FFF2-40B4-BE49-F238E27FC236}">
                    <a16:creationId xmlns:a16="http://schemas.microsoft.com/office/drawing/2014/main" id="{F32F12DF-89B1-4452-944C-E4B74BC439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38700" y="4906962"/>
                <a:ext cx="514350" cy="608013"/>
              </a:xfrm>
              <a:custGeom>
                <a:avLst/>
                <a:gdLst>
                  <a:gd name="T0" fmla="*/ 56 w 156"/>
                  <a:gd name="T1" fmla="*/ 96 h 185"/>
                  <a:gd name="T2" fmla="*/ 78 w 156"/>
                  <a:gd name="T3" fmla="*/ 177 h 185"/>
                  <a:gd name="T4" fmla="*/ 1 w 156"/>
                  <a:gd name="T5" fmla="*/ 177 h 185"/>
                  <a:gd name="T6" fmla="*/ 18 w 156"/>
                  <a:gd name="T7" fmla="*/ 130 h 185"/>
                  <a:gd name="T8" fmla="*/ 18 w 156"/>
                  <a:gd name="T9" fmla="*/ 38 h 185"/>
                  <a:gd name="T10" fmla="*/ 0 w 156"/>
                  <a:gd name="T11" fmla="*/ 3 h 185"/>
                  <a:gd name="T12" fmla="*/ 13 w 156"/>
                  <a:gd name="T13" fmla="*/ 1 h 185"/>
                  <a:gd name="T14" fmla="*/ 85 w 156"/>
                  <a:gd name="T15" fmla="*/ 2 h 185"/>
                  <a:gd name="T16" fmla="*/ 138 w 156"/>
                  <a:gd name="T17" fmla="*/ 36 h 185"/>
                  <a:gd name="T18" fmla="*/ 107 w 156"/>
                  <a:gd name="T19" fmla="*/ 94 h 185"/>
                  <a:gd name="T20" fmla="*/ 156 w 156"/>
                  <a:gd name="T21" fmla="*/ 176 h 185"/>
                  <a:gd name="T22" fmla="*/ 94 w 156"/>
                  <a:gd name="T23" fmla="*/ 150 h 185"/>
                  <a:gd name="T24" fmla="*/ 65 w 156"/>
                  <a:gd name="T25" fmla="*/ 101 h 185"/>
                  <a:gd name="T26" fmla="*/ 56 w 156"/>
                  <a:gd name="T27" fmla="*/ 96 h 185"/>
                  <a:gd name="T28" fmla="*/ 57 w 156"/>
                  <a:gd name="T29" fmla="*/ 87 h 185"/>
                  <a:gd name="T30" fmla="*/ 95 w 156"/>
                  <a:gd name="T31" fmla="*/ 71 h 185"/>
                  <a:gd name="T32" fmla="*/ 89 w 156"/>
                  <a:gd name="T33" fmla="*/ 19 h 185"/>
                  <a:gd name="T34" fmla="*/ 66 w 156"/>
                  <a:gd name="T35" fmla="*/ 12 h 185"/>
                  <a:gd name="T36" fmla="*/ 57 w 156"/>
                  <a:gd name="T37" fmla="*/ 22 h 185"/>
                  <a:gd name="T38" fmla="*/ 57 w 156"/>
                  <a:gd name="T39" fmla="*/ 87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6" h="185">
                    <a:moveTo>
                      <a:pt x="56" y="96"/>
                    </a:moveTo>
                    <a:cubicBezTo>
                      <a:pt x="62" y="125"/>
                      <a:pt x="42" y="155"/>
                      <a:pt x="78" y="177"/>
                    </a:cubicBezTo>
                    <a:cubicBezTo>
                      <a:pt x="50" y="177"/>
                      <a:pt x="25" y="177"/>
                      <a:pt x="1" y="177"/>
                    </a:cubicBezTo>
                    <a:cubicBezTo>
                      <a:pt x="23" y="167"/>
                      <a:pt x="18" y="147"/>
                      <a:pt x="18" y="130"/>
                    </a:cubicBezTo>
                    <a:cubicBezTo>
                      <a:pt x="18" y="99"/>
                      <a:pt x="18" y="69"/>
                      <a:pt x="18" y="38"/>
                    </a:cubicBezTo>
                    <a:cubicBezTo>
                      <a:pt x="18" y="23"/>
                      <a:pt x="19" y="9"/>
                      <a:pt x="0" y="3"/>
                    </a:cubicBezTo>
                    <a:cubicBezTo>
                      <a:pt x="4" y="2"/>
                      <a:pt x="9" y="1"/>
                      <a:pt x="13" y="1"/>
                    </a:cubicBezTo>
                    <a:cubicBezTo>
                      <a:pt x="37" y="1"/>
                      <a:pt x="61" y="0"/>
                      <a:pt x="85" y="2"/>
                    </a:cubicBezTo>
                    <a:cubicBezTo>
                      <a:pt x="116" y="4"/>
                      <a:pt x="133" y="16"/>
                      <a:pt x="138" y="36"/>
                    </a:cubicBezTo>
                    <a:cubicBezTo>
                      <a:pt x="144" y="58"/>
                      <a:pt x="135" y="75"/>
                      <a:pt x="107" y="94"/>
                    </a:cubicBezTo>
                    <a:cubicBezTo>
                      <a:pt x="123" y="122"/>
                      <a:pt x="140" y="149"/>
                      <a:pt x="156" y="176"/>
                    </a:cubicBezTo>
                    <a:cubicBezTo>
                      <a:pt x="118" y="185"/>
                      <a:pt x="113" y="183"/>
                      <a:pt x="94" y="150"/>
                    </a:cubicBezTo>
                    <a:cubicBezTo>
                      <a:pt x="85" y="134"/>
                      <a:pt x="75" y="117"/>
                      <a:pt x="65" y="101"/>
                    </a:cubicBezTo>
                    <a:cubicBezTo>
                      <a:pt x="64" y="100"/>
                      <a:pt x="62" y="100"/>
                      <a:pt x="56" y="96"/>
                    </a:cubicBezTo>
                    <a:close/>
                    <a:moveTo>
                      <a:pt x="57" y="87"/>
                    </a:moveTo>
                    <a:cubicBezTo>
                      <a:pt x="73" y="86"/>
                      <a:pt x="88" y="87"/>
                      <a:pt x="95" y="71"/>
                    </a:cubicBezTo>
                    <a:cubicBezTo>
                      <a:pt x="102" y="53"/>
                      <a:pt x="102" y="34"/>
                      <a:pt x="89" y="19"/>
                    </a:cubicBezTo>
                    <a:cubicBezTo>
                      <a:pt x="85" y="13"/>
                      <a:pt x="74" y="12"/>
                      <a:pt x="66" y="12"/>
                    </a:cubicBezTo>
                    <a:cubicBezTo>
                      <a:pt x="63" y="12"/>
                      <a:pt x="57" y="19"/>
                      <a:pt x="57" y="22"/>
                    </a:cubicBezTo>
                    <a:cubicBezTo>
                      <a:pt x="56" y="43"/>
                      <a:pt x="57" y="64"/>
                      <a:pt x="57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97" name="Freeform 18">
                <a:extLst>
                  <a:ext uri="{FF2B5EF4-FFF2-40B4-BE49-F238E27FC236}">
                    <a16:creationId xmlns:a16="http://schemas.microsoft.com/office/drawing/2014/main" id="{A4CB6ABD-400F-40A9-AECB-E41B10B935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08900" y="4889500"/>
                <a:ext cx="557213" cy="674688"/>
              </a:xfrm>
              <a:custGeom>
                <a:avLst/>
                <a:gdLst>
                  <a:gd name="T0" fmla="*/ 0 w 169"/>
                  <a:gd name="T1" fmla="*/ 95 h 205"/>
                  <a:gd name="T2" fmla="*/ 87 w 169"/>
                  <a:gd name="T3" fmla="*/ 2 h 205"/>
                  <a:gd name="T4" fmla="*/ 166 w 169"/>
                  <a:gd name="T5" fmla="*/ 93 h 205"/>
                  <a:gd name="T6" fmla="*/ 54 w 169"/>
                  <a:gd name="T7" fmla="*/ 183 h 205"/>
                  <a:gd name="T8" fmla="*/ 0 w 169"/>
                  <a:gd name="T9" fmla="*/ 95 h 205"/>
                  <a:gd name="T10" fmla="*/ 40 w 169"/>
                  <a:gd name="T11" fmla="*/ 95 h 205"/>
                  <a:gd name="T12" fmla="*/ 50 w 169"/>
                  <a:gd name="T13" fmla="*/ 152 h 205"/>
                  <a:gd name="T14" fmla="*/ 83 w 169"/>
                  <a:gd name="T15" fmla="*/ 179 h 205"/>
                  <a:gd name="T16" fmla="*/ 115 w 169"/>
                  <a:gd name="T17" fmla="*/ 154 h 205"/>
                  <a:gd name="T18" fmla="*/ 115 w 169"/>
                  <a:gd name="T19" fmla="*/ 37 h 205"/>
                  <a:gd name="T20" fmla="*/ 82 w 169"/>
                  <a:gd name="T21" fmla="*/ 12 h 205"/>
                  <a:gd name="T22" fmla="*/ 50 w 169"/>
                  <a:gd name="T23" fmla="*/ 40 h 205"/>
                  <a:gd name="T24" fmla="*/ 40 w 169"/>
                  <a:gd name="T25" fmla="*/ 9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" h="205">
                    <a:moveTo>
                      <a:pt x="0" y="95"/>
                    </a:moveTo>
                    <a:cubicBezTo>
                      <a:pt x="0" y="40"/>
                      <a:pt x="37" y="0"/>
                      <a:pt x="87" y="2"/>
                    </a:cubicBezTo>
                    <a:cubicBezTo>
                      <a:pt x="132" y="3"/>
                      <a:pt x="164" y="40"/>
                      <a:pt x="166" y="93"/>
                    </a:cubicBezTo>
                    <a:cubicBezTo>
                      <a:pt x="169" y="159"/>
                      <a:pt x="112" y="205"/>
                      <a:pt x="54" y="183"/>
                    </a:cubicBezTo>
                    <a:cubicBezTo>
                      <a:pt x="22" y="171"/>
                      <a:pt x="0" y="135"/>
                      <a:pt x="0" y="95"/>
                    </a:cubicBezTo>
                    <a:close/>
                    <a:moveTo>
                      <a:pt x="40" y="95"/>
                    </a:moveTo>
                    <a:cubicBezTo>
                      <a:pt x="43" y="114"/>
                      <a:pt x="45" y="133"/>
                      <a:pt x="50" y="152"/>
                    </a:cubicBezTo>
                    <a:cubicBezTo>
                      <a:pt x="54" y="167"/>
                      <a:pt x="65" y="179"/>
                      <a:pt x="83" y="179"/>
                    </a:cubicBezTo>
                    <a:cubicBezTo>
                      <a:pt x="100" y="179"/>
                      <a:pt x="110" y="169"/>
                      <a:pt x="115" y="154"/>
                    </a:cubicBezTo>
                    <a:cubicBezTo>
                      <a:pt x="129" y="115"/>
                      <a:pt x="129" y="75"/>
                      <a:pt x="115" y="37"/>
                    </a:cubicBezTo>
                    <a:cubicBezTo>
                      <a:pt x="110" y="22"/>
                      <a:pt x="99" y="11"/>
                      <a:pt x="82" y="12"/>
                    </a:cubicBezTo>
                    <a:cubicBezTo>
                      <a:pt x="64" y="12"/>
                      <a:pt x="54" y="24"/>
                      <a:pt x="50" y="40"/>
                    </a:cubicBezTo>
                    <a:cubicBezTo>
                      <a:pt x="45" y="57"/>
                      <a:pt x="43" y="76"/>
                      <a:pt x="40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98" name="Freeform 19">
                <a:extLst>
                  <a:ext uri="{FF2B5EF4-FFF2-40B4-BE49-F238E27FC236}">
                    <a16:creationId xmlns:a16="http://schemas.microsoft.com/office/drawing/2014/main" id="{EBD83CE7-C4C9-43FF-9A09-EE466F2960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4188" y="4916487"/>
                <a:ext cx="477838" cy="576263"/>
              </a:xfrm>
              <a:custGeom>
                <a:avLst/>
                <a:gdLst>
                  <a:gd name="T0" fmla="*/ 134 w 145"/>
                  <a:gd name="T1" fmla="*/ 0 h 175"/>
                  <a:gd name="T2" fmla="*/ 134 w 145"/>
                  <a:gd name="T3" fmla="*/ 48 h 175"/>
                  <a:gd name="T4" fmla="*/ 130 w 145"/>
                  <a:gd name="T5" fmla="*/ 49 h 175"/>
                  <a:gd name="T6" fmla="*/ 123 w 145"/>
                  <a:gd name="T7" fmla="*/ 33 h 175"/>
                  <a:gd name="T8" fmla="*/ 98 w 145"/>
                  <a:gd name="T9" fmla="*/ 10 h 175"/>
                  <a:gd name="T10" fmla="*/ 59 w 145"/>
                  <a:gd name="T11" fmla="*/ 39 h 175"/>
                  <a:gd name="T12" fmla="*/ 59 w 145"/>
                  <a:gd name="T13" fmla="*/ 77 h 175"/>
                  <a:gd name="T14" fmla="*/ 101 w 145"/>
                  <a:gd name="T15" fmla="*/ 43 h 175"/>
                  <a:gd name="T16" fmla="*/ 101 w 145"/>
                  <a:gd name="T17" fmla="*/ 126 h 175"/>
                  <a:gd name="T18" fmla="*/ 59 w 145"/>
                  <a:gd name="T19" fmla="*/ 91 h 175"/>
                  <a:gd name="T20" fmla="*/ 60 w 145"/>
                  <a:gd name="T21" fmla="*/ 153 h 175"/>
                  <a:gd name="T22" fmla="*/ 76 w 145"/>
                  <a:gd name="T23" fmla="*/ 166 h 175"/>
                  <a:gd name="T24" fmla="*/ 130 w 145"/>
                  <a:gd name="T25" fmla="*/ 139 h 175"/>
                  <a:gd name="T26" fmla="*/ 140 w 145"/>
                  <a:gd name="T27" fmla="*/ 122 h 175"/>
                  <a:gd name="T28" fmla="*/ 145 w 145"/>
                  <a:gd name="T29" fmla="*/ 123 h 175"/>
                  <a:gd name="T30" fmla="*/ 137 w 145"/>
                  <a:gd name="T31" fmla="*/ 170 h 175"/>
                  <a:gd name="T32" fmla="*/ 127 w 145"/>
                  <a:gd name="T33" fmla="*/ 175 h 175"/>
                  <a:gd name="T34" fmla="*/ 4 w 145"/>
                  <a:gd name="T35" fmla="*/ 175 h 175"/>
                  <a:gd name="T36" fmla="*/ 0 w 145"/>
                  <a:gd name="T37" fmla="*/ 171 h 175"/>
                  <a:gd name="T38" fmla="*/ 21 w 145"/>
                  <a:gd name="T39" fmla="*/ 136 h 175"/>
                  <a:gd name="T40" fmla="*/ 21 w 145"/>
                  <a:gd name="T41" fmla="*/ 34 h 175"/>
                  <a:gd name="T42" fmla="*/ 2 w 145"/>
                  <a:gd name="T43" fmla="*/ 0 h 175"/>
                  <a:gd name="T44" fmla="*/ 134 w 145"/>
                  <a:gd name="T45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5" h="175">
                    <a:moveTo>
                      <a:pt x="134" y="0"/>
                    </a:moveTo>
                    <a:cubicBezTo>
                      <a:pt x="134" y="17"/>
                      <a:pt x="134" y="32"/>
                      <a:pt x="134" y="48"/>
                    </a:cubicBezTo>
                    <a:cubicBezTo>
                      <a:pt x="133" y="48"/>
                      <a:pt x="131" y="49"/>
                      <a:pt x="130" y="49"/>
                    </a:cubicBezTo>
                    <a:cubicBezTo>
                      <a:pt x="128" y="44"/>
                      <a:pt x="127" y="37"/>
                      <a:pt x="123" y="33"/>
                    </a:cubicBezTo>
                    <a:cubicBezTo>
                      <a:pt x="116" y="24"/>
                      <a:pt x="108" y="14"/>
                      <a:pt x="98" y="10"/>
                    </a:cubicBezTo>
                    <a:cubicBezTo>
                      <a:pt x="67" y="0"/>
                      <a:pt x="59" y="7"/>
                      <a:pt x="59" y="39"/>
                    </a:cubicBezTo>
                    <a:cubicBezTo>
                      <a:pt x="59" y="52"/>
                      <a:pt x="59" y="64"/>
                      <a:pt x="59" y="77"/>
                    </a:cubicBezTo>
                    <a:cubicBezTo>
                      <a:pt x="89" y="83"/>
                      <a:pt x="90" y="59"/>
                      <a:pt x="101" y="43"/>
                    </a:cubicBezTo>
                    <a:cubicBezTo>
                      <a:pt x="101" y="71"/>
                      <a:pt x="101" y="98"/>
                      <a:pt x="101" y="126"/>
                    </a:cubicBezTo>
                    <a:cubicBezTo>
                      <a:pt x="91" y="110"/>
                      <a:pt x="89" y="87"/>
                      <a:pt x="59" y="91"/>
                    </a:cubicBezTo>
                    <a:cubicBezTo>
                      <a:pt x="59" y="111"/>
                      <a:pt x="58" y="132"/>
                      <a:pt x="60" y="153"/>
                    </a:cubicBezTo>
                    <a:cubicBezTo>
                      <a:pt x="61" y="158"/>
                      <a:pt x="70" y="165"/>
                      <a:pt x="76" y="166"/>
                    </a:cubicBezTo>
                    <a:cubicBezTo>
                      <a:pt x="99" y="167"/>
                      <a:pt x="118" y="159"/>
                      <a:pt x="130" y="139"/>
                    </a:cubicBezTo>
                    <a:cubicBezTo>
                      <a:pt x="133" y="133"/>
                      <a:pt x="137" y="128"/>
                      <a:pt x="140" y="122"/>
                    </a:cubicBezTo>
                    <a:cubicBezTo>
                      <a:pt x="142" y="123"/>
                      <a:pt x="143" y="123"/>
                      <a:pt x="145" y="123"/>
                    </a:cubicBezTo>
                    <a:cubicBezTo>
                      <a:pt x="142" y="139"/>
                      <a:pt x="140" y="155"/>
                      <a:pt x="137" y="170"/>
                    </a:cubicBezTo>
                    <a:cubicBezTo>
                      <a:pt x="136" y="172"/>
                      <a:pt x="131" y="175"/>
                      <a:pt x="127" y="175"/>
                    </a:cubicBezTo>
                    <a:cubicBezTo>
                      <a:pt x="86" y="175"/>
                      <a:pt x="45" y="175"/>
                      <a:pt x="4" y="175"/>
                    </a:cubicBezTo>
                    <a:cubicBezTo>
                      <a:pt x="3" y="175"/>
                      <a:pt x="2" y="173"/>
                      <a:pt x="0" y="171"/>
                    </a:cubicBezTo>
                    <a:cubicBezTo>
                      <a:pt x="20" y="167"/>
                      <a:pt x="21" y="152"/>
                      <a:pt x="21" y="136"/>
                    </a:cubicBezTo>
                    <a:cubicBezTo>
                      <a:pt x="20" y="102"/>
                      <a:pt x="20" y="68"/>
                      <a:pt x="21" y="34"/>
                    </a:cubicBezTo>
                    <a:cubicBezTo>
                      <a:pt x="21" y="19"/>
                      <a:pt x="20" y="6"/>
                      <a:pt x="2" y="0"/>
                    </a:cubicBezTo>
                    <a:cubicBezTo>
                      <a:pt x="45" y="0"/>
                      <a:pt x="89" y="0"/>
                      <a:pt x="1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99" name="Freeform 20">
                <a:extLst>
                  <a:ext uri="{FF2B5EF4-FFF2-40B4-BE49-F238E27FC236}">
                    <a16:creationId xmlns:a16="http://schemas.microsoft.com/office/drawing/2014/main" id="{290CD51F-9C5E-4B73-92FE-0F2ACC3C9B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9100" y="4886325"/>
                <a:ext cx="517525" cy="625475"/>
              </a:xfrm>
              <a:custGeom>
                <a:avLst/>
                <a:gdLst>
                  <a:gd name="T0" fmla="*/ 136 w 157"/>
                  <a:gd name="T1" fmla="*/ 190 h 190"/>
                  <a:gd name="T2" fmla="*/ 32 w 157"/>
                  <a:gd name="T3" fmla="*/ 49 h 190"/>
                  <a:gd name="T4" fmla="*/ 33 w 157"/>
                  <a:gd name="T5" fmla="*/ 161 h 190"/>
                  <a:gd name="T6" fmla="*/ 51 w 157"/>
                  <a:gd name="T7" fmla="*/ 183 h 190"/>
                  <a:gd name="T8" fmla="*/ 1 w 157"/>
                  <a:gd name="T9" fmla="*/ 183 h 190"/>
                  <a:gd name="T10" fmla="*/ 20 w 157"/>
                  <a:gd name="T11" fmla="*/ 145 h 190"/>
                  <a:gd name="T12" fmla="*/ 20 w 157"/>
                  <a:gd name="T13" fmla="*/ 63 h 190"/>
                  <a:gd name="T14" fmla="*/ 0 w 157"/>
                  <a:gd name="T15" fmla="*/ 12 h 190"/>
                  <a:gd name="T16" fmla="*/ 66 w 157"/>
                  <a:gd name="T17" fmla="*/ 29 h 190"/>
                  <a:gd name="T18" fmla="*/ 130 w 157"/>
                  <a:gd name="T19" fmla="*/ 116 h 190"/>
                  <a:gd name="T20" fmla="*/ 129 w 157"/>
                  <a:gd name="T21" fmla="*/ 32 h 190"/>
                  <a:gd name="T22" fmla="*/ 112 w 157"/>
                  <a:gd name="T23" fmla="*/ 9 h 190"/>
                  <a:gd name="T24" fmla="*/ 157 w 157"/>
                  <a:gd name="T25" fmla="*/ 9 h 190"/>
                  <a:gd name="T26" fmla="*/ 142 w 157"/>
                  <a:gd name="T27" fmla="*/ 47 h 190"/>
                  <a:gd name="T28" fmla="*/ 142 w 157"/>
                  <a:gd name="T29" fmla="*/ 171 h 190"/>
                  <a:gd name="T30" fmla="*/ 141 w 157"/>
                  <a:gd name="T31" fmla="*/ 188 h 190"/>
                  <a:gd name="T32" fmla="*/ 136 w 157"/>
                  <a:gd name="T33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7" h="190">
                    <a:moveTo>
                      <a:pt x="136" y="190"/>
                    </a:moveTo>
                    <a:cubicBezTo>
                      <a:pt x="102" y="145"/>
                      <a:pt x="69" y="99"/>
                      <a:pt x="32" y="49"/>
                    </a:cubicBezTo>
                    <a:cubicBezTo>
                      <a:pt x="32" y="90"/>
                      <a:pt x="31" y="125"/>
                      <a:pt x="33" y="161"/>
                    </a:cubicBezTo>
                    <a:cubicBezTo>
                      <a:pt x="33" y="168"/>
                      <a:pt x="44" y="175"/>
                      <a:pt x="51" y="183"/>
                    </a:cubicBezTo>
                    <a:cubicBezTo>
                      <a:pt x="35" y="183"/>
                      <a:pt x="18" y="183"/>
                      <a:pt x="1" y="183"/>
                    </a:cubicBezTo>
                    <a:cubicBezTo>
                      <a:pt x="20" y="175"/>
                      <a:pt x="20" y="161"/>
                      <a:pt x="20" y="145"/>
                    </a:cubicBezTo>
                    <a:cubicBezTo>
                      <a:pt x="20" y="117"/>
                      <a:pt x="19" y="90"/>
                      <a:pt x="20" y="63"/>
                    </a:cubicBezTo>
                    <a:cubicBezTo>
                      <a:pt x="20" y="43"/>
                      <a:pt x="21" y="24"/>
                      <a:pt x="0" y="12"/>
                    </a:cubicBezTo>
                    <a:cubicBezTo>
                      <a:pt x="30" y="0"/>
                      <a:pt x="49" y="5"/>
                      <a:pt x="66" y="29"/>
                    </a:cubicBezTo>
                    <a:cubicBezTo>
                      <a:pt x="86" y="56"/>
                      <a:pt x="107" y="84"/>
                      <a:pt x="130" y="116"/>
                    </a:cubicBezTo>
                    <a:cubicBezTo>
                      <a:pt x="130" y="84"/>
                      <a:pt x="132" y="58"/>
                      <a:pt x="129" y="32"/>
                    </a:cubicBezTo>
                    <a:cubicBezTo>
                      <a:pt x="129" y="24"/>
                      <a:pt x="119" y="17"/>
                      <a:pt x="112" y="9"/>
                    </a:cubicBezTo>
                    <a:cubicBezTo>
                      <a:pt x="127" y="9"/>
                      <a:pt x="142" y="9"/>
                      <a:pt x="157" y="9"/>
                    </a:cubicBezTo>
                    <a:cubicBezTo>
                      <a:pt x="140" y="18"/>
                      <a:pt x="142" y="33"/>
                      <a:pt x="142" y="47"/>
                    </a:cubicBezTo>
                    <a:cubicBezTo>
                      <a:pt x="142" y="89"/>
                      <a:pt x="142" y="130"/>
                      <a:pt x="142" y="171"/>
                    </a:cubicBezTo>
                    <a:cubicBezTo>
                      <a:pt x="142" y="177"/>
                      <a:pt x="141" y="183"/>
                      <a:pt x="141" y="188"/>
                    </a:cubicBezTo>
                    <a:cubicBezTo>
                      <a:pt x="139" y="189"/>
                      <a:pt x="138" y="189"/>
                      <a:pt x="136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00" name="Freeform 21">
                <a:extLst>
                  <a:ext uri="{FF2B5EF4-FFF2-40B4-BE49-F238E27FC236}">
                    <a16:creationId xmlns:a16="http://schemas.microsoft.com/office/drawing/2014/main" id="{5A4C78AE-5CBD-4882-9CA1-341B2CCB6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49325" y="4916487"/>
                <a:ext cx="471488" cy="573088"/>
              </a:xfrm>
              <a:custGeom>
                <a:avLst/>
                <a:gdLst>
                  <a:gd name="T0" fmla="*/ 56 w 143"/>
                  <a:gd name="T1" fmla="*/ 78 h 174"/>
                  <a:gd name="T2" fmla="*/ 98 w 143"/>
                  <a:gd name="T3" fmla="*/ 44 h 174"/>
                  <a:gd name="T4" fmla="*/ 98 w 143"/>
                  <a:gd name="T5" fmla="*/ 130 h 174"/>
                  <a:gd name="T6" fmla="*/ 56 w 143"/>
                  <a:gd name="T7" fmla="*/ 91 h 174"/>
                  <a:gd name="T8" fmla="*/ 57 w 143"/>
                  <a:gd name="T9" fmla="*/ 151 h 174"/>
                  <a:gd name="T10" fmla="*/ 74 w 143"/>
                  <a:gd name="T11" fmla="*/ 166 h 174"/>
                  <a:gd name="T12" fmla="*/ 128 w 143"/>
                  <a:gd name="T13" fmla="*/ 139 h 174"/>
                  <a:gd name="T14" fmla="*/ 143 w 143"/>
                  <a:gd name="T15" fmla="*/ 123 h 174"/>
                  <a:gd name="T16" fmla="*/ 134 w 143"/>
                  <a:gd name="T17" fmla="*/ 174 h 174"/>
                  <a:gd name="T18" fmla="*/ 0 w 143"/>
                  <a:gd name="T19" fmla="*/ 174 h 174"/>
                  <a:gd name="T20" fmla="*/ 19 w 143"/>
                  <a:gd name="T21" fmla="*/ 131 h 174"/>
                  <a:gd name="T22" fmla="*/ 19 w 143"/>
                  <a:gd name="T23" fmla="*/ 35 h 174"/>
                  <a:gd name="T24" fmla="*/ 0 w 143"/>
                  <a:gd name="T25" fmla="*/ 0 h 174"/>
                  <a:gd name="T26" fmla="*/ 132 w 143"/>
                  <a:gd name="T27" fmla="*/ 0 h 174"/>
                  <a:gd name="T28" fmla="*/ 132 w 143"/>
                  <a:gd name="T29" fmla="*/ 48 h 174"/>
                  <a:gd name="T30" fmla="*/ 128 w 143"/>
                  <a:gd name="T31" fmla="*/ 49 h 174"/>
                  <a:gd name="T32" fmla="*/ 123 w 143"/>
                  <a:gd name="T33" fmla="*/ 36 h 174"/>
                  <a:gd name="T34" fmla="*/ 65 w 143"/>
                  <a:gd name="T35" fmla="*/ 9 h 174"/>
                  <a:gd name="T36" fmla="*/ 57 w 143"/>
                  <a:gd name="T37" fmla="*/ 20 h 174"/>
                  <a:gd name="T38" fmla="*/ 56 w 143"/>
                  <a:gd name="T39" fmla="*/ 30 h 174"/>
                  <a:gd name="T40" fmla="*/ 56 w 143"/>
                  <a:gd name="T41" fmla="*/ 7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3" h="174">
                    <a:moveTo>
                      <a:pt x="56" y="78"/>
                    </a:moveTo>
                    <a:cubicBezTo>
                      <a:pt x="86" y="82"/>
                      <a:pt x="88" y="60"/>
                      <a:pt x="98" y="44"/>
                    </a:cubicBezTo>
                    <a:cubicBezTo>
                      <a:pt x="98" y="71"/>
                      <a:pt x="98" y="98"/>
                      <a:pt x="98" y="130"/>
                    </a:cubicBezTo>
                    <a:cubicBezTo>
                      <a:pt x="88" y="110"/>
                      <a:pt x="87" y="86"/>
                      <a:pt x="56" y="91"/>
                    </a:cubicBezTo>
                    <a:cubicBezTo>
                      <a:pt x="56" y="111"/>
                      <a:pt x="55" y="131"/>
                      <a:pt x="57" y="151"/>
                    </a:cubicBezTo>
                    <a:cubicBezTo>
                      <a:pt x="58" y="157"/>
                      <a:pt x="68" y="165"/>
                      <a:pt x="74" y="166"/>
                    </a:cubicBezTo>
                    <a:cubicBezTo>
                      <a:pt x="97" y="168"/>
                      <a:pt x="116" y="159"/>
                      <a:pt x="128" y="139"/>
                    </a:cubicBezTo>
                    <a:cubicBezTo>
                      <a:pt x="132" y="133"/>
                      <a:pt x="135" y="127"/>
                      <a:pt x="143" y="123"/>
                    </a:cubicBezTo>
                    <a:cubicBezTo>
                      <a:pt x="140" y="140"/>
                      <a:pt x="137" y="157"/>
                      <a:pt x="134" y="174"/>
                    </a:cubicBezTo>
                    <a:cubicBezTo>
                      <a:pt x="89" y="174"/>
                      <a:pt x="45" y="174"/>
                      <a:pt x="0" y="174"/>
                    </a:cubicBezTo>
                    <a:cubicBezTo>
                      <a:pt x="24" y="166"/>
                      <a:pt x="19" y="147"/>
                      <a:pt x="19" y="131"/>
                    </a:cubicBezTo>
                    <a:cubicBezTo>
                      <a:pt x="19" y="99"/>
                      <a:pt x="19" y="67"/>
                      <a:pt x="19" y="35"/>
                    </a:cubicBezTo>
                    <a:cubicBezTo>
                      <a:pt x="19" y="20"/>
                      <a:pt x="19" y="6"/>
                      <a:pt x="0" y="0"/>
                    </a:cubicBezTo>
                    <a:cubicBezTo>
                      <a:pt x="44" y="0"/>
                      <a:pt x="87" y="0"/>
                      <a:pt x="132" y="0"/>
                    </a:cubicBezTo>
                    <a:cubicBezTo>
                      <a:pt x="132" y="16"/>
                      <a:pt x="132" y="32"/>
                      <a:pt x="132" y="48"/>
                    </a:cubicBezTo>
                    <a:cubicBezTo>
                      <a:pt x="131" y="49"/>
                      <a:pt x="130" y="49"/>
                      <a:pt x="128" y="49"/>
                    </a:cubicBezTo>
                    <a:cubicBezTo>
                      <a:pt x="127" y="45"/>
                      <a:pt x="124" y="40"/>
                      <a:pt x="123" y="36"/>
                    </a:cubicBezTo>
                    <a:cubicBezTo>
                      <a:pt x="114" y="13"/>
                      <a:pt x="87" y="0"/>
                      <a:pt x="65" y="9"/>
                    </a:cubicBezTo>
                    <a:cubicBezTo>
                      <a:pt x="62" y="10"/>
                      <a:pt x="59" y="16"/>
                      <a:pt x="57" y="20"/>
                    </a:cubicBezTo>
                    <a:cubicBezTo>
                      <a:pt x="55" y="23"/>
                      <a:pt x="56" y="27"/>
                      <a:pt x="56" y="30"/>
                    </a:cubicBezTo>
                    <a:cubicBezTo>
                      <a:pt x="56" y="46"/>
                      <a:pt x="56" y="62"/>
                      <a:pt x="56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01" name="Freeform 23">
                <a:extLst>
                  <a:ext uri="{FF2B5EF4-FFF2-40B4-BE49-F238E27FC236}">
                    <a16:creationId xmlns:a16="http://schemas.microsoft.com/office/drawing/2014/main" id="{6C424B54-C18E-4CB2-B4A7-7DEA45E3D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9200" y="4889500"/>
                <a:ext cx="531813" cy="622300"/>
              </a:xfrm>
              <a:custGeom>
                <a:avLst/>
                <a:gdLst>
                  <a:gd name="T0" fmla="*/ 3 w 161"/>
                  <a:gd name="T1" fmla="*/ 9 h 189"/>
                  <a:gd name="T2" fmla="*/ 72 w 161"/>
                  <a:gd name="T3" fmla="*/ 30 h 189"/>
                  <a:gd name="T4" fmla="*/ 132 w 161"/>
                  <a:gd name="T5" fmla="*/ 113 h 189"/>
                  <a:gd name="T6" fmla="*/ 131 w 161"/>
                  <a:gd name="T7" fmla="*/ 25 h 189"/>
                  <a:gd name="T8" fmla="*/ 113 w 161"/>
                  <a:gd name="T9" fmla="*/ 8 h 189"/>
                  <a:gd name="T10" fmla="*/ 161 w 161"/>
                  <a:gd name="T11" fmla="*/ 8 h 189"/>
                  <a:gd name="T12" fmla="*/ 145 w 161"/>
                  <a:gd name="T13" fmla="*/ 51 h 189"/>
                  <a:gd name="T14" fmla="*/ 145 w 161"/>
                  <a:gd name="T15" fmla="*/ 186 h 189"/>
                  <a:gd name="T16" fmla="*/ 139 w 161"/>
                  <a:gd name="T17" fmla="*/ 189 h 189"/>
                  <a:gd name="T18" fmla="*/ 38 w 161"/>
                  <a:gd name="T19" fmla="*/ 52 h 189"/>
                  <a:gd name="T20" fmla="*/ 34 w 161"/>
                  <a:gd name="T21" fmla="*/ 54 h 189"/>
                  <a:gd name="T22" fmla="*/ 35 w 161"/>
                  <a:gd name="T23" fmla="*/ 155 h 189"/>
                  <a:gd name="T24" fmla="*/ 52 w 161"/>
                  <a:gd name="T25" fmla="*/ 181 h 189"/>
                  <a:gd name="T26" fmla="*/ 0 w 161"/>
                  <a:gd name="T27" fmla="*/ 181 h 189"/>
                  <a:gd name="T28" fmla="*/ 23 w 161"/>
                  <a:gd name="T29" fmla="*/ 135 h 189"/>
                  <a:gd name="T30" fmla="*/ 23 w 161"/>
                  <a:gd name="T31" fmla="*/ 67 h 189"/>
                  <a:gd name="T32" fmla="*/ 3 w 161"/>
                  <a:gd name="T33" fmla="*/ 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1" h="189">
                    <a:moveTo>
                      <a:pt x="3" y="9"/>
                    </a:moveTo>
                    <a:cubicBezTo>
                      <a:pt x="31" y="5"/>
                      <a:pt x="55" y="0"/>
                      <a:pt x="72" y="30"/>
                    </a:cubicBezTo>
                    <a:cubicBezTo>
                      <a:pt x="88" y="58"/>
                      <a:pt x="110" y="83"/>
                      <a:pt x="132" y="113"/>
                    </a:cubicBezTo>
                    <a:cubicBezTo>
                      <a:pt x="132" y="81"/>
                      <a:pt x="133" y="53"/>
                      <a:pt x="131" y="25"/>
                    </a:cubicBezTo>
                    <a:cubicBezTo>
                      <a:pt x="131" y="20"/>
                      <a:pt x="121" y="15"/>
                      <a:pt x="113" y="8"/>
                    </a:cubicBezTo>
                    <a:cubicBezTo>
                      <a:pt x="130" y="8"/>
                      <a:pt x="146" y="8"/>
                      <a:pt x="161" y="8"/>
                    </a:cubicBezTo>
                    <a:cubicBezTo>
                      <a:pt x="141" y="17"/>
                      <a:pt x="144" y="35"/>
                      <a:pt x="145" y="51"/>
                    </a:cubicBezTo>
                    <a:cubicBezTo>
                      <a:pt x="145" y="96"/>
                      <a:pt x="145" y="141"/>
                      <a:pt x="145" y="186"/>
                    </a:cubicBezTo>
                    <a:cubicBezTo>
                      <a:pt x="143" y="187"/>
                      <a:pt x="141" y="188"/>
                      <a:pt x="139" y="189"/>
                    </a:cubicBezTo>
                    <a:cubicBezTo>
                      <a:pt x="105" y="143"/>
                      <a:pt x="72" y="98"/>
                      <a:pt x="38" y="52"/>
                    </a:cubicBezTo>
                    <a:cubicBezTo>
                      <a:pt x="37" y="53"/>
                      <a:pt x="35" y="53"/>
                      <a:pt x="34" y="54"/>
                    </a:cubicBezTo>
                    <a:cubicBezTo>
                      <a:pt x="34" y="88"/>
                      <a:pt x="33" y="121"/>
                      <a:pt x="35" y="155"/>
                    </a:cubicBezTo>
                    <a:cubicBezTo>
                      <a:pt x="35" y="164"/>
                      <a:pt x="45" y="172"/>
                      <a:pt x="52" y="181"/>
                    </a:cubicBezTo>
                    <a:cubicBezTo>
                      <a:pt x="39" y="181"/>
                      <a:pt x="23" y="181"/>
                      <a:pt x="0" y="181"/>
                    </a:cubicBezTo>
                    <a:cubicBezTo>
                      <a:pt x="28" y="172"/>
                      <a:pt x="23" y="152"/>
                      <a:pt x="23" y="135"/>
                    </a:cubicBezTo>
                    <a:cubicBezTo>
                      <a:pt x="23" y="112"/>
                      <a:pt x="23" y="89"/>
                      <a:pt x="23" y="67"/>
                    </a:cubicBezTo>
                    <a:cubicBezTo>
                      <a:pt x="23" y="46"/>
                      <a:pt x="27" y="24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02" name="Freeform 24">
                <a:extLst>
                  <a:ext uri="{FF2B5EF4-FFF2-40B4-BE49-F238E27FC236}">
                    <a16:creationId xmlns:a16="http://schemas.microsoft.com/office/drawing/2014/main" id="{75EFE485-3A16-4864-8BD6-5C9D9A02C1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5113" y="4889500"/>
                <a:ext cx="560388" cy="619125"/>
              </a:xfrm>
              <a:custGeom>
                <a:avLst/>
                <a:gdLst>
                  <a:gd name="T0" fmla="*/ 139 w 170"/>
                  <a:gd name="T1" fmla="*/ 188 h 188"/>
                  <a:gd name="T2" fmla="*/ 36 w 170"/>
                  <a:gd name="T3" fmla="*/ 49 h 188"/>
                  <a:gd name="T4" fmla="*/ 37 w 170"/>
                  <a:gd name="T5" fmla="*/ 162 h 188"/>
                  <a:gd name="T6" fmla="*/ 48 w 170"/>
                  <a:gd name="T7" fmla="*/ 181 h 188"/>
                  <a:gd name="T8" fmla="*/ 6 w 170"/>
                  <a:gd name="T9" fmla="*/ 181 h 188"/>
                  <a:gd name="T10" fmla="*/ 24 w 170"/>
                  <a:gd name="T11" fmla="*/ 144 h 188"/>
                  <a:gd name="T12" fmla="*/ 24 w 170"/>
                  <a:gd name="T13" fmla="*/ 66 h 188"/>
                  <a:gd name="T14" fmla="*/ 0 w 170"/>
                  <a:gd name="T15" fmla="*/ 10 h 188"/>
                  <a:gd name="T16" fmla="*/ 72 w 170"/>
                  <a:gd name="T17" fmla="*/ 32 h 188"/>
                  <a:gd name="T18" fmla="*/ 133 w 170"/>
                  <a:gd name="T19" fmla="*/ 113 h 188"/>
                  <a:gd name="T20" fmla="*/ 132 w 170"/>
                  <a:gd name="T21" fmla="*/ 27 h 188"/>
                  <a:gd name="T22" fmla="*/ 115 w 170"/>
                  <a:gd name="T23" fmla="*/ 8 h 188"/>
                  <a:gd name="T24" fmla="*/ 170 w 170"/>
                  <a:gd name="T25" fmla="*/ 8 h 188"/>
                  <a:gd name="T26" fmla="*/ 145 w 170"/>
                  <a:gd name="T27" fmla="*/ 57 h 188"/>
                  <a:gd name="T28" fmla="*/ 145 w 170"/>
                  <a:gd name="T29" fmla="*/ 167 h 188"/>
                  <a:gd name="T30" fmla="*/ 144 w 170"/>
                  <a:gd name="T31" fmla="*/ 186 h 188"/>
                  <a:gd name="T32" fmla="*/ 139 w 170"/>
                  <a:gd name="T33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0" h="188">
                    <a:moveTo>
                      <a:pt x="139" y="188"/>
                    </a:moveTo>
                    <a:cubicBezTo>
                      <a:pt x="106" y="143"/>
                      <a:pt x="73" y="98"/>
                      <a:pt x="36" y="49"/>
                    </a:cubicBezTo>
                    <a:cubicBezTo>
                      <a:pt x="36" y="90"/>
                      <a:pt x="36" y="126"/>
                      <a:pt x="37" y="162"/>
                    </a:cubicBezTo>
                    <a:cubicBezTo>
                      <a:pt x="37" y="169"/>
                      <a:pt x="45" y="176"/>
                      <a:pt x="48" y="181"/>
                    </a:cubicBezTo>
                    <a:cubicBezTo>
                      <a:pt x="38" y="181"/>
                      <a:pt x="22" y="181"/>
                      <a:pt x="6" y="181"/>
                    </a:cubicBezTo>
                    <a:cubicBezTo>
                      <a:pt x="24" y="174"/>
                      <a:pt x="25" y="160"/>
                      <a:pt x="24" y="144"/>
                    </a:cubicBezTo>
                    <a:cubicBezTo>
                      <a:pt x="24" y="118"/>
                      <a:pt x="24" y="92"/>
                      <a:pt x="24" y="66"/>
                    </a:cubicBezTo>
                    <a:cubicBezTo>
                      <a:pt x="25" y="45"/>
                      <a:pt x="28" y="23"/>
                      <a:pt x="0" y="10"/>
                    </a:cubicBezTo>
                    <a:cubicBezTo>
                      <a:pt x="42" y="0"/>
                      <a:pt x="52" y="4"/>
                      <a:pt x="72" y="32"/>
                    </a:cubicBezTo>
                    <a:cubicBezTo>
                      <a:pt x="92" y="58"/>
                      <a:pt x="111" y="84"/>
                      <a:pt x="133" y="113"/>
                    </a:cubicBezTo>
                    <a:cubicBezTo>
                      <a:pt x="133" y="82"/>
                      <a:pt x="134" y="55"/>
                      <a:pt x="132" y="27"/>
                    </a:cubicBezTo>
                    <a:cubicBezTo>
                      <a:pt x="132" y="21"/>
                      <a:pt x="122" y="16"/>
                      <a:pt x="115" y="8"/>
                    </a:cubicBezTo>
                    <a:cubicBezTo>
                      <a:pt x="131" y="8"/>
                      <a:pt x="146" y="8"/>
                      <a:pt x="170" y="8"/>
                    </a:cubicBezTo>
                    <a:cubicBezTo>
                      <a:pt x="139" y="19"/>
                      <a:pt x="145" y="39"/>
                      <a:pt x="145" y="57"/>
                    </a:cubicBezTo>
                    <a:cubicBezTo>
                      <a:pt x="145" y="94"/>
                      <a:pt x="145" y="131"/>
                      <a:pt x="145" y="167"/>
                    </a:cubicBezTo>
                    <a:cubicBezTo>
                      <a:pt x="145" y="174"/>
                      <a:pt x="144" y="180"/>
                      <a:pt x="144" y="186"/>
                    </a:cubicBezTo>
                    <a:cubicBezTo>
                      <a:pt x="142" y="187"/>
                      <a:pt x="140" y="187"/>
                      <a:pt x="139" y="1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03" name="Freeform 25">
                <a:extLst>
                  <a:ext uri="{FF2B5EF4-FFF2-40B4-BE49-F238E27FC236}">
                    <a16:creationId xmlns:a16="http://schemas.microsoft.com/office/drawing/2014/main" id="{4E545FCC-882D-4EB5-9281-84B091625C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1500" y="4889500"/>
                <a:ext cx="523875" cy="622300"/>
              </a:xfrm>
              <a:custGeom>
                <a:avLst/>
                <a:gdLst>
                  <a:gd name="T0" fmla="*/ 131 w 159"/>
                  <a:gd name="T1" fmla="*/ 108 h 189"/>
                  <a:gd name="T2" fmla="*/ 131 w 159"/>
                  <a:gd name="T3" fmla="*/ 34 h 189"/>
                  <a:gd name="T4" fmla="*/ 115 w 159"/>
                  <a:gd name="T5" fmla="*/ 8 h 189"/>
                  <a:gd name="T6" fmla="*/ 159 w 159"/>
                  <a:gd name="T7" fmla="*/ 8 h 189"/>
                  <a:gd name="T8" fmla="*/ 143 w 159"/>
                  <a:gd name="T9" fmla="*/ 49 h 189"/>
                  <a:gd name="T10" fmla="*/ 143 w 159"/>
                  <a:gd name="T11" fmla="*/ 186 h 189"/>
                  <a:gd name="T12" fmla="*/ 138 w 159"/>
                  <a:gd name="T13" fmla="*/ 189 h 189"/>
                  <a:gd name="T14" fmla="*/ 32 w 159"/>
                  <a:gd name="T15" fmla="*/ 47 h 189"/>
                  <a:gd name="T16" fmla="*/ 33 w 159"/>
                  <a:gd name="T17" fmla="*/ 159 h 189"/>
                  <a:gd name="T18" fmla="*/ 52 w 159"/>
                  <a:gd name="T19" fmla="*/ 181 h 189"/>
                  <a:gd name="T20" fmla="*/ 4 w 159"/>
                  <a:gd name="T21" fmla="*/ 181 h 189"/>
                  <a:gd name="T22" fmla="*/ 22 w 159"/>
                  <a:gd name="T23" fmla="*/ 143 h 189"/>
                  <a:gd name="T24" fmla="*/ 22 w 159"/>
                  <a:gd name="T25" fmla="*/ 67 h 189"/>
                  <a:gd name="T26" fmla="*/ 0 w 159"/>
                  <a:gd name="T27" fmla="*/ 11 h 189"/>
                  <a:gd name="T28" fmla="*/ 67 w 159"/>
                  <a:gd name="T29" fmla="*/ 28 h 189"/>
                  <a:gd name="T30" fmla="*/ 127 w 159"/>
                  <a:gd name="T31" fmla="*/ 109 h 189"/>
                  <a:gd name="T32" fmla="*/ 131 w 159"/>
                  <a:gd name="T33" fmla="*/ 108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9" h="189">
                    <a:moveTo>
                      <a:pt x="131" y="108"/>
                    </a:moveTo>
                    <a:cubicBezTo>
                      <a:pt x="131" y="83"/>
                      <a:pt x="133" y="59"/>
                      <a:pt x="131" y="34"/>
                    </a:cubicBezTo>
                    <a:cubicBezTo>
                      <a:pt x="130" y="25"/>
                      <a:pt x="121" y="17"/>
                      <a:pt x="115" y="8"/>
                    </a:cubicBezTo>
                    <a:cubicBezTo>
                      <a:pt x="128" y="8"/>
                      <a:pt x="143" y="8"/>
                      <a:pt x="159" y="8"/>
                    </a:cubicBezTo>
                    <a:cubicBezTo>
                      <a:pt x="140" y="17"/>
                      <a:pt x="143" y="34"/>
                      <a:pt x="143" y="49"/>
                    </a:cubicBezTo>
                    <a:cubicBezTo>
                      <a:pt x="143" y="95"/>
                      <a:pt x="143" y="141"/>
                      <a:pt x="143" y="186"/>
                    </a:cubicBezTo>
                    <a:cubicBezTo>
                      <a:pt x="141" y="187"/>
                      <a:pt x="139" y="188"/>
                      <a:pt x="138" y="189"/>
                    </a:cubicBezTo>
                    <a:cubicBezTo>
                      <a:pt x="104" y="143"/>
                      <a:pt x="70" y="98"/>
                      <a:pt x="32" y="47"/>
                    </a:cubicBezTo>
                    <a:cubicBezTo>
                      <a:pt x="32" y="88"/>
                      <a:pt x="31" y="124"/>
                      <a:pt x="33" y="159"/>
                    </a:cubicBezTo>
                    <a:cubicBezTo>
                      <a:pt x="33" y="166"/>
                      <a:pt x="45" y="173"/>
                      <a:pt x="52" y="181"/>
                    </a:cubicBezTo>
                    <a:cubicBezTo>
                      <a:pt x="36" y="181"/>
                      <a:pt x="20" y="181"/>
                      <a:pt x="4" y="181"/>
                    </a:cubicBezTo>
                    <a:cubicBezTo>
                      <a:pt x="21" y="173"/>
                      <a:pt x="22" y="159"/>
                      <a:pt x="22" y="143"/>
                    </a:cubicBezTo>
                    <a:cubicBezTo>
                      <a:pt x="21" y="118"/>
                      <a:pt x="21" y="93"/>
                      <a:pt x="22" y="67"/>
                    </a:cubicBezTo>
                    <a:cubicBezTo>
                      <a:pt x="22" y="46"/>
                      <a:pt x="25" y="24"/>
                      <a:pt x="0" y="11"/>
                    </a:cubicBezTo>
                    <a:cubicBezTo>
                      <a:pt x="34" y="0"/>
                      <a:pt x="49" y="4"/>
                      <a:pt x="67" y="28"/>
                    </a:cubicBezTo>
                    <a:cubicBezTo>
                      <a:pt x="88" y="55"/>
                      <a:pt x="107" y="82"/>
                      <a:pt x="127" y="109"/>
                    </a:cubicBezTo>
                    <a:cubicBezTo>
                      <a:pt x="129" y="109"/>
                      <a:pt x="130" y="108"/>
                      <a:pt x="131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04" name="Freeform 26">
                <a:extLst>
                  <a:ext uri="{FF2B5EF4-FFF2-40B4-BE49-F238E27FC236}">
                    <a16:creationId xmlns:a16="http://schemas.microsoft.com/office/drawing/2014/main" id="{631AE7D5-29B3-4AAC-A450-5B8A69F3C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6438" y="4916487"/>
                <a:ext cx="423863" cy="569913"/>
              </a:xfrm>
              <a:custGeom>
                <a:avLst/>
                <a:gdLst>
                  <a:gd name="T0" fmla="*/ 56 w 129"/>
                  <a:gd name="T1" fmla="*/ 78 h 173"/>
                  <a:gd name="T2" fmla="*/ 96 w 129"/>
                  <a:gd name="T3" fmla="*/ 44 h 173"/>
                  <a:gd name="T4" fmla="*/ 96 w 129"/>
                  <a:gd name="T5" fmla="*/ 130 h 173"/>
                  <a:gd name="T6" fmla="*/ 57 w 129"/>
                  <a:gd name="T7" fmla="*/ 91 h 173"/>
                  <a:gd name="T8" fmla="*/ 58 w 129"/>
                  <a:gd name="T9" fmla="*/ 150 h 173"/>
                  <a:gd name="T10" fmla="*/ 76 w 129"/>
                  <a:gd name="T11" fmla="*/ 173 h 173"/>
                  <a:gd name="T12" fmla="*/ 0 w 129"/>
                  <a:gd name="T13" fmla="*/ 173 h 173"/>
                  <a:gd name="T14" fmla="*/ 19 w 129"/>
                  <a:gd name="T15" fmla="*/ 133 h 173"/>
                  <a:gd name="T16" fmla="*/ 19 w 129"/>
                  <a:gd name="T17" fmla="*/ 37 h 173"/>
                  <a:gd name="T18" fmla="*/ 0 w 129"/>
                  <a:gd name="T19" fmla="*/ 0 h 173"/>
                  <a:gd name="T20" fmla="*/ 129 w 129"/>
                  <a:gd name="T21" fmla="*/ 0 h 173"/>
                  <a:gd name="T22" fmla="*/ 129 w 129"/>
                  <a:gd name="T23" fmla="*/ 47 h 173"/>
                  <a:gd name="T24" fmla="*/ 126 w 129"/>
                  <a:gd name="T25" fmla="*/ 48 h 173"/>
                  <a:gd name="T26" fmla="*/ 120 w 129"/>
                  <a:gd name="T27" fmla="*/ 36 h 173"/>
                  <a:gd name="T28" fmla="*/ 93 w 129"/>
                  <a:gd name="T29" fmla="*/ 10 h 173"/>
                  <a:gd name="T30" fmla="*/ 56 w 129"/>
                  <a:gd name="T31" fmla="*/ 38 h 173"/>
                  <a:gd name="T32" fmla="*/ 56 w 129"/>
                  <a:gd name="T33" fmla="*/ 78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9" h="173">
                    <a:moveTo>
                      <a:pt x="56" y="78"/>
                    </a:moveTo>
                    <a:cubicBezTo>
                      <a:pt x="85" y="81"/>
                      <a:pt x="86" y="59"/>
                      <a:pt x="96" y="44"/>
                    </a:cubicBezTo>
                    <a:cubicBezTo>
                      <a:pt x="96" y="71"/>
                      <a:pt x="96" y="98"/>
                      <a:pt x="96" y="130"/>
                    </a:cubicBezTo>
                    <a:cubicBezTo>
                      <a:pt x="86" y="111"/>
                      <a:pt x="85" y="87"/>
                      <a:pt x="57" y="91"/>
                    </a:cubicBezTo>
                    <a:cubicBezTo>
                      <a:pt x="57" y="111"/>
                      <a:pt x="55" y="131"/>
                      <a:pt x="58" y="150"/>
                    </a:cubicBezTo>
                    <a:cubicBezTo>
                      <a:pt x="59" y="159"/>
                      <a:pt x="69" y="166"/>
                      <a:pt x="76" y="173"/>
                    </a:cubicBezTo>
                    <a:cubicBezTo>
                      <a:pt x="53" y="173"/>
                      <a:pt x="27" y="173"/>
                      <a:pt x="0" y="173"/>
                    </a:cubicBezTo>
                    <a:cubicBezTo>
                      <a:pt x="20" y="166"/>
                      <a:pt x="19" y="149"/>
                      <a:pt x="19" y="133"/>
                    </a:cubicBezTo>
                    <a:cubicBezTo>
                      <a:pt x="18" y="101"/>
                      <a:pt x="19" y="69"/>
                      <a:pt x="19" y="37"/>
                    </a:cubicBezTo>
                    <a:cubicBezTo>
                      <a:pt x="19" y="22"/>
                      <a:pt x="20" y="6"/>
                      <a:pt x="0" y="0"/>
                    </a:cubicBezTo>
                    <a:cubicBezTo>
                      <a:pt x="42" y="0"/>
                      <a:pt x="85" y="0"/>
                      <a:pt x="129" y="0"/>
                    </a:cubicBezTo>
                    <a:cubicBezTo>
                      <a:pt x="129" y="16"/>
                      <a:pt x="129" y="31"/>
                      <a:pt x="129" y="47"/>
                    </a:cubicBezTo>
                    <a:cubicBezTo>
                      <a:pt x="128" y="47"/>
                      <a:pt x="127" y="48"/>
                      <a:pt x="126" y="48"/>
                    </a:cubicBezTo>
                    <a:cubicBezTo>
                      <a:pt x="124" y="44"/>
                      <a:pt x="123" y="39"/>
                      <a:pt x="120" y="36"/>
                    </a:cubicBezTo>
                    <a:cubicBezTo>
                      <a:pt x="112" y="27"/>
                      <a:pt x="104" y="14"/>
                      <a:pt x="93" y="10"/>
                    </a:cubicBezTo>
                    <a:cubicBezTo>
                      <a:pt x="64" y="0"/>
                      <a:pt x="56" y="7"/>
                      <a:pt x="56" y="38"/>
                    </a:cubicBezTo>
                    <a:cubicBezTo>
                      <a:pt x="56" y="51"/>
                      <a:pt x="56" y="64"/>
                      <a:pt x="56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05" name="Freeform 27">
                <a:extLst>
                  <a:ext uri="{FF2B5EF4-FFF2-40B4-BE49-F238E27FC236}">
                    <a16:creationId xmlns:a16="http://schemas.microsoft.com/office/drawing/2014/main" id="{F0DBDC15-28C8-4DE6-9A19-EDF3FBF4F4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0" y="4913312"/>
                <a:ext cx="498475" cy="601663"/>
              </a:xfrm>
              <a:custGeom>
                <a:avLst/>
                <a:gdLst>
                  <a:gd name="T0" fmla="*/ 105 w 151"/>
                  <a:gd name="T1" fmla="*/ 0 h 183"/>
                  <a:gd name="T2" fmla="*/ 151 w 151"/>
                  <a:gd name="T3" fmla="*/ 0 h 183"/>
                  <a:gd name="T4" fmla="*/ 136 w 151"/>
                  <a:gd name="T5" fmla="*/ 46 h 183"/>
                  <a:gd name="T6" fmla="*/ 132 w 151"/>
                  <a:gd name="T7" fmla="*/ 133 h 183"/>
                  <a:gd name="T8" fmla="*/ 71 w 151"/>
                  <a:gd name="T9" fmla="*/ 182 h 183"/>
                  <a:gd name="T10" fmla="*/ 13 w 151"/>
                  <a:gd name="T11" fmla="*/ 128 h 183"/>
                  <a:gd name="T12" fmla="*/ 12 w 151"/>
                  <a:gd name="T13" fmla="*/ 38 h 183"/>
                  <a:gd name="T14" fmla="*/ 0 w 151"/>
                  <a:gd name="T15" fmla="*/ 1 h 183"/>
                  <a:gd name="T16" fmla="*/ 70 w 151"/>
                  <a:gd name="T17" fmla="*/ 1 h 183"/>
                  <a:gd name="T18" fmla="*/ 50 w 151"/>
                  <a:gd name="T19" fmla="*/ 44 h 183"/>
                  <a:gd name="T20" fmla="*/ 50 w 151"/>
                  <a:gd name="T21" fmla="*/ 126 h 183"/>
                  <a:gd name="T22" fmla="*/ 82 w 151"/>
                  <a:gd name="T23" fmla="*/ 169 h 183"/>
                  <a:gd name="T24" fmla="*/ 122 w 151"/>
                  <a:gd name="T25" fmla="*/ 130 h 183"/>
                  <a:gd name="T26" fmla="*/ 123 w 151"/>
                  <a:gd name="T27" fmla="*/ 27 h 183"/>
                  <a:gd name="T28" fmla="*/ 105 w 151"/>
                  <a:gd name="T2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83">
                    <a:moveTo>
                      <a:pt x="105" y="0"/>
                    </a:moveTo>
                    <a:cubicBezTo>
                      <a:pt x="119" y="0"/>
                      <a:pt x="135" y="0"/>
                      <a:pt x="151" y="0"/>
                    </a:cubicBezTo>
                    <a:cubicBezTo>
                      <a:pt x="131" y="11"/>
                      <a:pt x="136" y="29"/>
                      <a:pt x="136" y="46"/>
                    </a:cubicBezTo>
                    <a:cubicBezTo>
                      <a:pt x="135" y="75"/>
                      <a:pt x="136" y="104"/>
                      <a:pt x="132" y="133"/>
                    </a:cubicBezTo>
                    <a:cubicBezTo>
                      <a:pt x="129" y="167"/>
                      <a:pt x="106" y="183"/>
                      <a:pt x="71" y="182"/>
                    </a:cubicBezTo>
                    <a:cubicBezTo>
                      <a:pt x="36" y="180"/>
                      <a:pt x="15" y="162"/>
                      <a:pt x="13" y="128"/>
                    </a:cubicBezTo>
                    <a:cubicBezTo>
                      <a:pt x="12" y="98"/>
                      <a:pt x="14" y="68"/>
                      <a:pt x="12" y="38"/>
                    </a:cubicBezTo>
                    <a:cubicBezTo>
                      <a:pt x="11" y="26"/>
                      <a:pt x="5" y="14"/>
                      <a:pt x="0" y="1"/>
                    </a:cubicBezTo>
                    <a:cubicBezTo>
                      <a:pt x="20" y="1"/>
                      <a:pt x="45" y="1"/>
                      <a:pt x="70" y="1"/>
                    </a:cubicBezTo>
                    <a:cubicBezTo>
                      <a:pt x="44" y="7"/>
                      <a:pt x="50" y="27"/>
                      <a:pt x="50" y="44"/>
                    </a:cubicBezTo>
                    <a:cubicBezTo>
                      <a:pt x="49" y="71"/>
                      <a:pt x="49" y="99"/>
                      <a:pt x="50" y="126"/>
                    </a:cubicBezTo>
                    <a:cubicBezTo>
                      <a:pt x="51" y="153"/>
                      <a:pt x="62" y="168"/>
                      <a:pt x="82" y="169"/>
                    </a:cubicBezTo>
                    <a:cubicBezTo>
                      <a:pt x="104" y="170"/>
                      <a:pt x="120" y="157"/>
                      <a:pt x="122" y="130"/>
                    </a:cubicBezTo>
                    <a:cubicBezTo>
                      <a:pt x="125" y="96"/>
                      <a:pt x="125" y="61"/>
                      <a:pt x="123" y="27"/>
                    </a:cubicBezTo>
                    <a:cubicBezTo>
                      <a:pt x="123" y="18"/>
                      <a:pt x="112" y="10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06" name="Freeform 28">
                <a:extLst>
                  <a:ext uri="{FF2B5EF4-FFF2-40B4-BE49-F238E27FC236}">
                    <a16:creationId xmlns:a16="http://schemas.microsoft.com/office/drawing/2014/main" id="{41BA6BAA-E029-423D-8B68-C4F0F4DE3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6075" y="4864100"/>
                <a:ext cx="381000" cy="657225"/>
              </a:xfrm>
              <a:custGeom>
                <a:avLst/>
                <a:gdLst>
                  <a:gd name="T0" fmla="*/ 102 w 116"/>
                  <a:gd name="T1" fmla="*/ 15 h 200"/>
                  <a:gd name="T2" fmla="*/ 102 w 116"/>
                  <a:gd name="T3" fmla="*/ 68 h 200"/>
                  <a:gd name="T4" fmla="*/ 75 w 116"/>
                  <a:gd name="T5" fmla="*/ 29 h 200"/>
                  <a:gd name="T6" fmla="*/ 42 w 116"/>
                  <a:gd name="T7" fmla="*/ 22 h 200"/>
                  <a:gd name="T8" fmla="*/ 29 w 116"/>
                  <a:gd name="T9" fmla="*/ 47 h 200"/>
                  <a:gd name="T10" fmla="*/ 41 w 116"/>
                  <a:gd name="T11" fmla="*/ 66 h 200"/>
                  <a:gd name="T12" fmla="*/ 80 w 116"/>
                  <a:gd name="T13" fmla="*/ 90 h 200"/>
                  <a:gd name="T14" fmla="*/ 106 w 116"/>
                  <a:gd name="T15" fmla="*/ 160 h 200"/>
                  <a:gd name="T16" fmla="*/ 40 w 116"/>
                  <a:gd name="T17" fmla="*/ 194 h 200"/>
                  <a:gd name="T18" fmla="*/ 2 w 116"/>
                  <a:gd name="T19" fmla="*/ 187 h 200"/>
                  <a:gd name="T20" fmla="*/ 2 w 116"/>
                  <a:gd name="T21" fmla="*/ 133 h 200"/>
                  <a:gd name="T22" fmla="*/ 5 w 116"/>
                  <a:gd name="T23" fmla="*/ 131 h 200"/>
                  <a:gd name="T24" fmla="*/ 12 w 116"/>
                  <a:gd name="T25" fmla="*/ 150 h 200"/>
                  <a:gd name="T26" fmla="*/ 49 w 116"/>
                  <a:gd name="T27" fmla="*/ 185 h 200"/>
                  <a:gd name="T28" fmla="*/ 79 w 116"/>
                  <a:gd name="T29" fmla="*/ 168 h 200"/>
                  <a:gd name="T30" fmla="*/ 69 w 116"/>
                  <a:gd name="T31" fmla="*/ 134 h 200"/>
                  <a:gd name="T32" fmla="*/ 30 w 116"/>
                  <a:gd name="T33" fmla="*/ 111 h 200"/>
                  <a:gd name="T34" fmla="*/ 1 w 116"/>
                  <a:gd name="T35" fmla="*/ 60 h 200"/>
                  <a:gd name="T36" fmla="*/ 71 w 116"/>
                  <a:gd name="T37" fmla="*/ 12 h 200"/>
                  <a:gd name="T38" fmla="*/ 102 w 116"/>
                  <a:gd name="T39" fmla="*/ 15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6" h="200">
                    <a:moveTo>
                      <a:pt x="102" y="15"/>
                    </a:moveTo>
                    <a:cubicBezTo>
                      <a:pt x="102" y="29"/>
                      <a:pt x="102" y="47"/>
                      <a:pt x="102" y="68"/>
                    </a:cubicBezTo>
                    <a:cubicBezTo>
                      <a:pt x="92" y="52"/>
                      <a:pt x="86" y="38"/>
                      <a:pt x="75" y="29"/>
                    </a:cubicBezTo>
                    <a:cubicBezTo>
                      <a:pt x="67" y="23"/>
                      <a:pt x="52" y="20"/>
                      <a:pt x="42" y="22"/>
                    </a:cubicBezTo>
                    <a:cubicBezTo>
                      <a:pt x="35" y="23"/>
                      <a:pt x="30" y="38"/>
                      <a:pt x="29" y="47"/>
                    </a:cubicBezTo>
                    <a:cubicBezTo>
                      <a:pt x="28" y="53"/>
                      <a:pt x="35" y="62"/>
                      <a:pt x="41" y="66"/>
                    </a:cubicBezTo>
                    <a:cubicBezTo>
                      <a:pt x="53" y="75"/>
                      <a:pt x="67" y="82"/>
                      <a:pt x="80" y="90"/>
                    </a:cubicBezTo>
                    <a:cubicBezTo>
                      <a:pt x="106" y="105"/>
                      <a:pt x="116" y="132"/>
                      <a:pt x="106" y="160"/>
                    </a:cubicBezTo>
                    <a:cubicBezTo>
                      <a:pt x="95" y="188"/>
                      <a:pt x="72" y="200"/>
                      <a:pt x="40" y="194"/>
                    </a:cubicBezTo>
                    <a:cubicBezTo>
                      <a:pt x="28" y="191"/>
                      <a:pt x="17" y="190"/>
                      <a:pt x="2" y="187"/>
                    </a:cubicBezTo>
                    <a:cubicBezTo>
                      <a:pt x="2" y="172"/>
                      <a:pt x="2" y="152"/>
                      <a:pt x="2" y="133"/>
                    </a:cubicBezTo>
                    <a:cubicBezTo>
                      <a:pt x="3" y="132"/>
                      <a:pt x="4" y="132"/>
                      <a:pt x="5" y="131"/>
                    </a:cubicBezTo>
                    <a:cubicBezTo>
                      <a:pt x="8" y="138"/>
                      <a:pt x="10" y="144"/>
                      <a:pt x="12" y="150"/>
                    </a:cubicBezTo>
                    <a:cubicBezTo>
                      <a:pt x="19" y="167"/>
                      <a:pt x="28" y="183"/>
                      <a:pt x="49" y="185"/>
                    </a:cubicBezTo>
                    <a:cubicBezTo>
                      <a:pt x="63" y="186"/>
                      <a:pt x="74" y="182"/>
                      <a:pt x="79" y="168"/>
                    </a:cubicBezTo>
                    <a:cubicBezTo>
                      <a:pt x="84" y="154"/>
                      <a:pt x="81" y="143"/>
                      <a:pt x="69" y="134"/>
                    </a:cubicBezTo>
                    <a:cubicBezTo>
                      <a:pt x="57" y="126"/>
                      <a:pt x="43" y="119"/>
                      <a:pt x="30" y="111"/>
                    </a:cubicBezTo>
                    <a:cubicBezTo>
                      <a:pt x="12" y="99"/>
                      <a:pt x="0" y="83"/>
                      <a:pt x="1" y="60"/>
                    </a:cubicBezTo>
                    <a:cubicBezTo>
                      <a:pt x="3" y="21"/>
                      <a:pt x="34" y="0"/>
                      <a:pt x="71" y="12"/>
                    </a:cubicBezTo>
                    <a:cubicBezTo>
                      <a:pt x="80" y="15"/>
                      <a:pt x="90" y="14"/>
                      <a:pt x="10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07" name="Freeform 29">
                <a:extLst>
                  <a:ext uri="{FF2B5EF4-FFF2-40B4-BE49-F238E27FC236}">
                    <a16:creationId xmlns:a16="http://schemas.microsoft.com/office/drawing/2014/main" id="{3C592E30-078F-46B5-A04E-0E5E4D08D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4650" y="4913312"/>
                <a:ext cx="509588" cy="576263"/>
              </a:xfrm>
              <a:custGeom>
                <a:avLst/>
                <a:gdLst>
                  <a:gd name="T0" fmla="*/ 74 w 155"/>
                  <a:gd name="T1" fmla="*/ 0 h 175"/>
                  <a:gd name="T2" fmla="*/ 64 w 155"/>
                  <a:gd name="T3" fmla="*/ 32 h 175"/>
                  <a:gd name="T4" fmla="*/ 92 w 155"/>
                  <a:gd name="T5" fmla="*/ 87 h 175"/>
                  <a:gd name="T6" fmla="*/ 118 w 155"/>
                  <a:gd name="T7" fmla="*/ 40 h 175"/>
                  <a:gd name="T8" fmla="*/ 108 w 155"/>
                  <a:gd name="T9" fmla="*/ 1 h 175"/>
                  <a:gd name="T10" fmla="*/ 155 w 155"/>
                  <a:gd name="T11" fmla="*/ 1 h 175"/>
                  <a:gd name="T12" fmla="*/ 98 w 155"/>
                  <a:gd name="T13" fmla="*/ 139 h 175"/>
                  <a:gd name="T14" fmla="*/ 118 w 155"/>
                  <a:gd name="T15" fmla="*/ 175 h 175"/>
                  <a:gd name="T16" fmla="*/ 45 w 155"/>
                  <a:gd name="T17" fmla="*/ 175 h 175"/>
                  <a:gd name="T18" fmla="*/ 58 w 155"/>
                  <a:gd name="T19" fmla="*/ 139 h 175"/>
                  <a:gd name="T20" fmla="*/ 53 w 155"/>
                  <a:gd name="T21" fmla="*/ 96 h 175"/>
                  <a:gd name="T22" fmla="*/ 23 w 155"/>
                  <a:gd name="T23" fmla="*/ 33 h 175"/>
                  <a:gd name="T24" fmla="*/ 0 w 155"/>
                  <a:gd name="T25" fmla="*/ 0 h 175"/>
                  <a:gd name="T26" fmla="*/ 74 w 155"/>
                  <a:gd name="T27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5" h="175">
                    <a:moveTo>
                      <a:pt x="74" y="0"/>
                    </a:moveTo>
                    <a:cubicBezTo>
                      <a:pt x="53" y="7"/>
                      <a:pt x="57" y="18"/>
                      <a:pt x="64" y="32"/>
                    </a:cubicBezTo>
                    <a:cubicBezTo>
                      <a:pt x="73" y="49"/>
                      <a:pt x="82" y="66"/>
                      <a:pt x="92" y="87"/>
                    </a:cubicBezTo>
                    <a:cubicBezTo>
                      <a:pt x="101" y="69"/>
                      <a:pt x="110" y="55"/>
                      <a:pt x="118" y="40"/>
                    </a:cubicBezTo>
                    <a:cubicBezTo>
                      <a:pt x="125" y="25"/>
                      <a:pt x="134" y="9"/>
                      <a:pt x="108" y="1"/>
                    </a:cubicBezTo>
                    <a:cubicBezTo>
                      <a:pt x="124" y="1"/>
                      <a:pt x="141" y="1"/>
                      <a:pt x="155" y="1"/>
                    </a:cubicBezTo>
                    <a:cubicBezTo>
                      <a:pt x="127" y="44"/>
                      <a:pt x="92" y="82"/>
                      <a:pt x="98" y="139"/>
                    </a:cubicBezTo>
                    <a:cubicBezTo>
                      <a:pt x="99" y="155"/>
                      <a:pt x="99" y="169"/>
                      <a:pt x="118" y="175"/>
                    </a:cubicBezTo>
                    <a:cubicBezTo>
                      <a:pt x="92" y="175"/>
                      <a:pt x="66" y="175"/>
                      <a:pt x="45" y="175"/>
                    </a:cubicBezTo>
                    <a:cubicBezTo>
                      <a:pt x="49" y="163"/>
                      <a:pt x="57" y="151"/>
                      <a:pt x="58" y="139"/>
                    </a:cubicBezTo>
                    <a:cubicBezTo>
                      <a:pt x="60" y="125"/>
                      <a:pt x="58" y="109"/>
                      <a:pt x="53" y="96"/>
                    </a:cubicBezTo>
                    <a:cubicBezTo>
                      <a:pt x="45" y="74"/>
                      <a:pt x="34" y="54"/>
                      <a:pt x="23" y="33"/>
                    </a:cubicBezTo>
                    <a:cubicBezTo>
                      <a:pt x="17" y="22"/>
                      <a:pt x="8" y="12"/>
                      <a:pt x="0" y="0"/>
                    </a:cubicBezTo>
                    <a:cubicBezTo>
                      <a:pt x="25" y="0"/>
                      <a:pt x="49" y="0"/>
                      <a:pt x="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08" name="Freeform 30">
                <a:extLst>
                  <a:ext uri="{FF2B5EF4-FFF2-40B4-BE49-F238E27FC236}">
                    <a16:creationId xmlns:a16="http://schemas.microsoft.com/office/drawing/2014/main" id="{EC37FF76-E048-45EA-A068-1FEDD37AAF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6013" y="4913312"/>
                <a:ext cx="452438" cy="576263"/>
              </a:xfrm>
              <a:custGeom>
                <a:avLst/>
                <a:gdLst>
                  <a:gd name="T0" fmla="*/ 0 w 137"/>
                  <a:gd name="T1" fmla="*/ 48 h 175"/>
                  <a:gd name="T2" fmla="*/ 0 w 137"/>
                  <a:gd name="T3" fmla="*/ 0 h 175"/>
                  <a:gd name="T4" fmla="*/ 137 w 137"/>
                  <a:gd name="T5" fmla="*/ 0 h 175"/>
                  <a:gd name="T6" fmla="*/ 137 w 137"/>
                  <a:gd name="T7" fmla="*/ 50 h 175"/>
                  <a:gd name="T8" fmla="*/ 87 w 137"/>
                  <a:gd name="T9" fmla="*/ 9 h 175"/>
                  <a:gd name="T10" fmla="*/ 87 w 137"/>
                  <a:gd name="T11" fmla="*/ 48 h 175"/>
                  <a:gd name="T12" fmla="*/ 87 w 137"/>
                  <a:gd name="T13" fmla="*/ 136 h 175"/>
                  <a:gd name="T14" fmla="*/ 109 w 137"/>
                  <a:gd name="T15" fmla="*/ 175 h 175"/>
                  <a:gd name="T16" fmla="*/ 28 w 137"/>
                  <a:gd name="T17" fmla="*/ 175 h 175"/>
                  <a:gd name="T18" fmla="*/ 50 w 137"/>
                  <a:gd name="T19" fmla="*/ 135 h 175"/>
                  <a:gd name="T20" fmla="*/ 50 w 137"/>
                  <a:gd name="T21" fmla="*/ 12 h 175"/>
                  <a:gd name="T22" fmla="*/ 0 w 137"/>
                  <a:gd name="T23" fmla="*/ 48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7" h="175">
                    <a:moveTo>
                      <a:pt x="0" y="48"/>
                    </a:moveTo>
                    <a:cubicBezTo>
                      <a:pt x="0" y="33"/>
                      <a:pt x="0" y="17"/>
                      <a:pt x="0" y="0"/>
                    </a:cubicBezTo>
                    <a:cubicBezTo>
                      <a:pt x="46" y="0"/>
                      <a:pt x="91" y="0"/>
                      <a:pt x="137" y="0"/>
                    </a:cubicBezTo>
                    <a:cubicBezTo>
                      <a:pt x="137" y="18"/>
                      <a:pt x="137" y="34"/>
                      <a:pt x="137" y="50"/>
                    </a:cubicBezTo>
                    <a:cubicBezTo>
                      <a:pt x="127" y="29"/>
                      <a:pt x="119" y="7"/>
                      <a:pt x="87" y="9"/>
                    </a:cubicBezTo>
                    <a:cubicBezTo>
                      <a:pt x="87" y="22"/>
                      <a:pt x="87" y="35"/>
                      <a:pt x="87" y="48"/>
                    </a:cubicBezTo>
                    <a:cubicBezTo>
                      <a:pt x="87" y="78"/>
                      <a:pt x="88" y="107"/>
                      <a:pt x="87" y="136"/>
                    </a:cubicBezTo>
                    <a:cubicBezTo>
                      <a:pt x="86" y="154"/>
                      <a:pt x="88" y="168"/>
                      <a:pt x="109" y="175"/>
                    </a:cubicBezTo>
                    <a:cubicBezTo>
                      <a:pt x="82" y="175"/>
                      <a:pt x="55" y="175"/>
                      <a:pt x="28" y="175"/>
                    </a:cubicBezTo>
                    <a:cubicBezTo>
                      <a:pt x="50" y="169"/>
                      <a:pt x="50" y="153"/>
                      <a:pt x="50" y="135"/>
                    </a:cubicBezTo>
                    <a:cubicBezTo>
                      <a:pt x="49" y="94"/>
                      <a:pt x="50" y="53"/>
                      <a:pt x="50" y="12"/>
                    </a:cubicBezTo>
                    <a:cubicBezTo>
                      <a:pt x="25" y="7"/>
                      <a:pt x="18" y="12"/>
                      <a:pt x="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09" name="Freeform 31">
                <a:extLst>
                  <a:ext uri="{FF2B5EF4-FFF2-40B4-BE49-F238E27FC236}">
                    <a16:creationId xmlns:a16="http://schemas.microsoft.com/office/drawing/2014/main" id="{3F1B4C15-849E-410F-9637-FF198E4C0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2100" y="4895850"/>
                <a:ext cx="534988" cy="628650"/>
              </a:xfrm>
              <a:custGeom>
                <a:avLst/>
                <a:gdLst>
                  <a:gd name="T0" fmla="*/ 158 w 162"/>
                  <a:gd name="T1" fmla="*/ 7 h 191"/>
                  <a:gd name="T2" fmla="*/ 158 w 162"/>
                  <a:gd name="T3" fmla="*/ 66 h 191"/>
                  <a:gd name="T4" fmla="*/ 147 w 162"/>
                  <a:gd name="T5" fmla="*/ 50 h 191"/>
                  <a:gd name="T6" fmla="*/ 126 w 162"/>
                  <a:gd name="T7" fmla="*/ 21 h 191"/>
                  <a:gd name="T8" fmla="*/ 66 w 162"/>
                  <a:gd name="T9" fmla="*/ 35 h 191"/>
                  <a:gd name="T10" fmla="*/ 63 w 162"/>
                  <a:gd name="T11" fmla="*/ 140 h 191"/>
                  <a:gd name="T12" fmla="*/ 131 w 162"/>
                  <a:gd name="T13" fmla="*/ 164 h 191"/>
                  <a:gd name="T14" fmla="*/ 162 w 162"/>
                  <a:gd name="T15" fmla="*/ 139 h 191"/>
                  <a:gd name="T16" fmla="*/ 158 w 162"/>
                  <a:gd name="T17" fmla="*/ 154 h 191"/>
                  <a:gd name="T18" fmla="*/ 87 w 162"/>
                  <a:gd name="T19" fmla="*/ 186 h 191"/>
                  <a:gd name="T20" fmla="*/ 21 w 162"/>
                  <a:gd name="T21" fmla="*/ 132 h 191"/>
                  <a:gd name="T22" fmla="*/ 77 w 162"/>
                  <a:gd name="T23" fmla="*/ 4 h 191"/>
                  <a:gd name="T24" fmla="*/ 127 w 162"/>
                  <a:gd name="T25" fmla="*/ 7 h 191"/>
                  <a:gd name="T26" fmla="*/ 158 w 162"/>
                  <a:gd name="T27" fmla="*/ 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" h="191">
                    <a:moveTo>
                      <a:pt x="158" y="7"/>
                    </a:moveTo>
                    <a:cubicBezTo>
                      <a:pt x="158" y="22"/>
                      <a:pt x="158" y="41"/>
                      <a:pt x="158" y="66"/>
                    </a:cubicBezTo>
                    <a:cubicBezTo>
                      <a:pt x="153" y="57"/>
                      <a:pt x="150" y="53"/>
                      <a:pt x="147" y="50"/>
                    </a:cubicBezTo>
                    <a:cubicBezTo>
                      <a:pt x="140" y="40"/>
                      <a:pt x="135" y="29"/>
                      <a:pt x="126" y="21"/>
                    </a:cubicBezTo>
                    <a:cubicBezTo>
                      <a:pt x="105" y="2"/>
                      <a:pt x="75" y="8"/>
                      <a:pt x="66" y="35"/>
                    </a:cubicBezTo>
                    <a:cubicBezTo>
                      <a:pt x="53" y="69"/>
                      <a:pt x="52" y="105"/>
                      <a:pt x="63" y="140"/>
                    </a:cubicBezTo>
                    <a:cubicBezTo>
                      <a:pt x="73" y="174"/>
                      <a:pt x="101" y="183"/>
                      <a:pt x="131" y="164"/>
                    </a:cubicBezTo>
                    <a:cubicBezTo>
                      <a:pt x="140" y="158"/>
                      <a:pt x="149" y="150"/>
                      <a:pt x="162" y="139"/>
                    </a:cubicBezTo>
                    <a:cubicBezTo>
                      <a:pt x="160" y="148"/>
                      <a:pt x="160" y="151"/>
                      <a:pt x="158" y="154"/>
                    </a:cubicBezTo>
                    <a:cubicBezTo>
                      <a:pt x="140" y="177"/>
                      <a:pt x="117" y="191"/>
                      <a:pt x="87" y="186"/>
                    </a:cubicBezTo>
                    <a:cubicBezTo>
                      <a:pt x="55" y="181"/>
                      <a:pt x="32" y="163"/>
                      <a:pt x="21" y="132"/>
                    </a:cubicBezTo>
                    <a:cubicBezTo>
                      <a:pt x="0" y="78"/>
                      <a:pt x="25" y="18"/>
                      <a:pt x="77" y="4"/>
                    </a:cubicBezTo>
                    <a:cubicBezTo>
                      <a:pt x="92" y="0"/>
                      <a:pt x="110" y="6"/>
                      <a:pt x="127" y="7"/>
                    </a:cubicBezTo>
                    <a:cubicBezTo>
                      <a:pt x="136" y="8"/>
                      <a:pt x="146" y="7"/>
                      <a:pt x="158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10" name="Freeform 32">
                <a:extLst>
                  <a:ext uri="{FF2B5EF4-FFF2-40B4-BE49-F238E27FC236}">
                    <a16:creationId xmlns:a16="http://schemas.microsoft.com/office/drawing/2014/main" id="{50678608-9A3F-41A7-BFE7-DCE07254C1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28400" y="4883150"/>
                <a:ext cx="501650" cy="606425"/>
              </a:xfrm>
              <a:custGeom>
                <a:avLst/>
                <a:gdLst>
                  <a:gd name="T0" fmla="*/ 152 w 152"/>
                  <a:gd name="T1" fmla="*/ 184 h 184"/>
                  <a:gd name="T2" fmla="*/ 81 w 152"/>
                  <a:gd name="T3" fmla="*/ 184 h 184"/>
                  <a:gd name="T4" fmla="*/ 93 w 152"/>
                  <a:gd name="T5" fmla="*/ 149 h 184"/>
                  <a:gd name="T6" fmla="*/ 47 w 152"/>
                  <a:gd name="T7" fmla="*/ 134 h 184"/>
                  <a:gd name="T8" fmla="*/ 28 w 152"/>
                  <a:gd name="T9" fmla="*/ 159 h 184"/>
                  <a:gd name="T10" fmla="*/ 38 w 152"/>
                  <a:gd name="T11" fmla="*/ 183 h 184"/>
                  <a:gd name="T12" fmla="*/ 0 w 152"/>
                  <a:gd name="T13" fmla="*/ 183 h 184"/>
                  <a:gd name="T14" fmla="*/ 23 w 152"/>
                  <a:gd name="T15" fmla="*/ 135 h 184"/>
                  <a:gd name="T16" fmla="*/ 65 w 152"/>
                  <a:gd name="T17" fmla="*/ 21 h 184"/>
                  <a:gd name="T18" fmla="*/ 74 w 152"/>
                  <a:gd name="T19" fmla="*/ 0 h 184"/>
                  <a:gd name="T20" fmla="*/ 85 w 152"/>
                  <a:gd name="T21" fmla="*/ 22 h 184"/>
                  <a:gd name="T22" fmla="*/ 134 w 152"/>
                  <a:gd name="T23" fmla="*/ 151 h 184"/>
                  <a:gd name="T24" fmla="*/ 152 w 152"/>
                  <a:gd name="T25" fmla="*/ 184 h 184"/>
                  <a:gd name="T26" fmla="*/ 61 w 152"/>
                  <a:gd name="T27" fmla="*/ 62 h 184"/>
                  <a:gd name="T28" fmla="*/ 39 w 152"/>
                  <a:gd name="T29" fmla="*/ 122 h 184"/>
                  <a:gd name="T30" fmla="*/ 83 w 152"/>
                  <a:gd name="T31" fmla="*/ 122 h 184"/>
                  <a:gd name="T32" fmla="*/ 61 w 152"/>
                  <a:gd name="T33" fmla="*/ 62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2" h="184">
                    <a:moveTo>
                      <a:pt x="152" y="184"/>
                    </a:moveTo>
                    <a:cubicBezTo>
                      <a:pt x="128" y="184"/>
                      <a:pt x="105" y="184"/>
                      <a:pt x="81" y="184"/>
                    </a:cubicBezTo>
                    <a:cubicBezTo>
                      <a:pt x="102" y="177"/>
                      <a:pt x="99" y="164"/>
                      <a:pt x="93" y="149"/>
                    </a:cubicBezTo>
                    <a:cubicBezTo>
                      <a:pt x="84" y="123"/>
                      <a:pt x="63" y="137"/>
                      <a:pt x="47" y="134"/>
                    </a:cubicBezTo>
                    <a:cubicBezTo>
                      <a:pt x="29" y="131"/>
                      <a:pt x="30" y="148"/>
                      <a:pt x="28" y="159"/>
                    </a:cubicBezTo>
                    <a:cubicBezTo>
                      <a:pt x="27" y="166"/>
                      <a:pt x="34" y="175"/>
                      <a:pt x="38" y="183"/>
                    </a:cubicBezTo>
                    <a:cubicBezTo>
                      <a:pt x="27" y="183"/>
                      <a:pt x="13" y="183"/>
                      <a:pt x="0" y="183"/>
                    </a:cubicBezTo>
                    <a:cubicBezTo>
                      <a:pt x="8" y="168"/>
                      <a:pt x="17" y="152"/>
                      <a:pt x="23" y="135"/>
                    </a:cubicBezTo>
                    <a:cubicBezTo>
                      <a:pt x="38" y="98"/>
                      <a:pt x="51" y="59"/>
                      <a:pt x="65" y="21"/>
                    </a:cubicBezTo>
                    <a:cubicBezTo>
                      <a:pt x="67" y="16"/>
                      <a:pt x="69" y="10"/>
                      <a:pt x="74" y="0"/>
                    </a:cubicBezTo>
                    <a:cubicBezTo>
                      <a:pt x="79" y="10"/>
                      <a:pt x="82" y="16"/>
                      <a:pt x="85" y="22"/>
                    </a:cubicBezTo>
                    <a:cubicBezTo>
                      <a:pt x="101" y="65"/>
                      <a:pt x="117" y="108"/>
                      <a:pt x="134" y="151"/>
                    </a:cubicBezTo>
                    <a:cubicBezTo>
                      <a:pt x="138" y="162"/>
                      <a:pt x="145" y="172"/>
                      <a:pt x="152" y="184"/>
                    </a:cubicBezTo>
                    <a:close/>
                    <a:moveTo>
                      <a:pt x="61" y="62"/>
                    </a:moveTo>
                    <a:cubicBezTo>
                      <a:pt x="52" y="85"/>
                      <a:pt x="46" y="103"/>
                      <a:pt x="39" y="122"/>
                    </a:cubicBezTo>
                    <a:cubicBezTo>
                      <a:pt x="55" y="122"/>
                      <a:pt x="68" y="122"/>
                      <a:pt x="83" y="122"/>
                    </a:cubicBezTo>
                    <a:cubicBezTo>
                      <a:pt x="76" y="103"/>
                      <a:pt x="69" y="84"/>
                      <a:pt x="61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11" name="Freeform 33">
                <a:extLst>
                  <a:ext uri="{FF2B5EF4-FFF2-40B4-BE49-F238E27FC236}">
                    <a16:creationId xmlns:a16="http://schemas.microsoft.com/office/drawing/2014/main" id="{EEB90FDF-E9C2-4463-91BC-3A1C396F4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7450" y="4916487"/>
                <a:ext cx="504825" cy="604838"/>
              </a:xfrm>
              <a:custGeom>
                <a:avLst/>
                <a:gdLst>
                  <a:gd name="T0" fmla="*/ 112 w 153"/>
                  <a:gd name="T1" fmla="*/ 0 h 184"/>
                  <a:gd name="T2" fmla="*/ 153 w 153"/>
                  <a:gd name="T3" fmla="*/ 0 h 184"/>
                  <a:gd name="T4" fmla="*/ 133 w 153"/>
                  <a:gd name="T5" fmla="*/ 37 h 184"/>
                  <a:gd name="T6" fmla="*/ 81 w 153"/>
                  <a:gd name="T7" fmla="*/ 184 h 184"/>
                  <a:gd name="T8" fmla="*/ 72 w 153"/>
                  <a:gd name="T9" fmla="*/ 169 h 184"/>
                  <a:gd name="T10" fmla="*/ 19 w 153"/>
                  <a:gd name="T11" fmla="*/ 31 h 184"/>
                  <a:gd name="T12" fmla="*/ 0 w 153"/>
                  <a:gd name="T13" fmla="*/ 0 h 184"/>
                  <a:gd name="T14" fmla="*/ 73 w 153"/>
                  <a:gd name="T15" fmla="*/ 0 h 184"/>
                  <a:gd name="T16" fmla="*/ 61 w 153"/>
                  <a:gd name="T17" fmla="*/ 34 h 184"/>
                  <a:gd name="T18" fmla="*/ 93 w 153"/>
                  <a:gd name="T19" fmla="*/ 118 h 184"/>
                  <a:gd name="T20" fmla="*/ 124 w 153"/>
                  <a:gd name="T21" fmla="*/ 24 h 184"/>
                  <a:gd name="T22" fmla="*/ 112 w 153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3" h="184">
                    <a:moveTo>
                      <a:pt x="112" y="0"/>
                    </a:moveTo>
                    <a:cubicBezTo>
                      <a:pt x="124" y="0"/>
                      <a:pt x="139" y="0"/>
                      <a:pt x="153" y="0"/>
                    </a:cubicBezTo>
                    <a:cubicBezTo>
                      <a:pt x="146" y="13"/>
                      <a:pt x="137" y="24"/>
                      <a:pt x="133" y="37"/>
                    </a:cubicBezTo>
                    <a:cubicBezTo>
                      <a:pt x="115" y="84"/>
                      <a:pt x="99" y="132"/>
                      <a:pt x="81" y="184"/>
                    </a:cubicBezTo>
                    <a:cubicBezTo>
                      <a:pt x="76" y="177"/>
                      <a:pt x="73" y="173"/>
                      <a:pt x="72" y="169"/>
                    </a:cubicBezTo>
                    <a:cubicBezTo>
                      <a:pt x="54" y="123"/>
                      <a:pt x="37" y="77"/>
                      <a:pt x="19" y="31"/>
                    </a:cubicBezTo>
                    <a:cubicBezTo>
                      <a:pt x="14" y="20"/>
                      <a:pt x="7" y="11"/>
                      <a:pt x="0" y="0"/>
                    </a:cubicBezTo>
                    <a:cubicBezTo>
                      <a:pt x="23" y="0"/>
                      <a:pt x="48" y="0"/>
                      <a:pt x="73" y="0"/>
                    </a:cubicBezTo>
                    <a:cubicBezTo>
                      <a:pt x="52" y="6"/>
                      <a:pt x="54" y="18"/>
                      <a:pt x="61" y="34"/>
                    </a:cubicBezTo>
                    <a:cubicBezTo>
                      <a:pt x="72" y="60"/>
                      <a:pt x="81" y="87"/>
                      <a:pt x="93" y="118"/>
                    </a:cubicBezTo>
                    <a:cubicBezTo>
                      <a:pt x="105" y="84"/>
                      <a:pt x="116" y="54"/>
                      <a:pt x="124" y="24"/>
                    </a:cubicBezTo>
                    <a:cubicBezTo>
                      <a:pt x="126" y="18"/>
                      <a:pt x="117" y="8"/>
                      <a:pt x="1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12" name="Freeform 34">
                <a:extLst>
                  <a:ext uri="{FF2B5EF4-FFF2-40B4-BE49-F238E27FC236}">
                    <a16:creationId xmlns:a16="http://schemas.microsoft.com/office/drawing/2014/main" id="{0C3BA599-FF38-4763-9A02-635DF7A43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813" y="4916487"/>
                <a:ext cx="257175" cy="573088"/>
              </a:xfrm>
              <a:custGeom>
                <a:avLst/>
                <a:gdLst>
                  <a:gd name="T0" fmla="*/ 78 w 78"/>
                  <a:gd name="T1" fmla="*/ 174 h 174"/>
                  <a:gd name="T2" fmla="*/ 0 w 78"/>
                  <a:gd name="T3" fmla="*/ 174 h 174"/>
                  <a:gd name="T4" fmla="*/ 20 w 78"/>
                  <a:gd name="T5" fmla="*/ 136 h 174"/>
                  <a:gd name="T6" fmla="*/ 20 w 78"/>
                  <a:gd name="T7" fmla="*/ 34 h 174"/>
                  <a:gd name="T8" fmla="*/ 0 w 78"/>
                  <a:gd name="T9" fmla="*/ 0 h 174"/>
                  <a:gd name="T10" fmla="*/ 78 w 78"/>
                  <a:gd name="T11" fmla="*/ 0 h 174"/>
                  <a:gd name="T12" fmla="*/ 59 w 78"/>
                  <a:gd name="T13" fmla="*/ 47 h 174"/>
                  <a:gd name="T14" fmla="*/ 58 w 78"/>
                  <a:gd name="T15" fmla="*/ 135 h 174"/>
                  <a:gd name="T16" fmla="*/ 78 w 78"/>
                  <a:gd name="T17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174">
                    <a:moveTo>
                      <a:pt x="78" y="174"/>
                    </a:moveTo>
                    <a:cubicBezTo>
                      <a:pt x="52" y="174"/>
                      <a:pt x="26" y="174"/>
                      <a:pt x="0" y="174"/>
                    </a:cubicBezTo>
                    <a:cubicBezTo>
                      <a:pt x="19" y="167"/>
                      <a:pt x="20" y="153"/>
                      <a:pt x="20" y="136"/>
                    </a:cubicBezTo>
                    <a:cubicBezTo>
                      <a:pt x="19" y="102"/>
                      <a:pt x="19" y="68"/>
                      <a:pt x="20" y="34"/>
                    </a:cubicBezTo>
                    <a:cubicBezTo>
                      <a:pt x="20" y="19"/>
                      <a:pt x="19" y="6"/>
                      <a:pt x="0" y="0"/>
                    </a:cubicBezTo>
                    <a:cubicBezTo>
                      <a:pt x="26" y="0"/>
                      <a:pt x="52" y="0"/>
                      <a:pt x="78" y="0"/>
                    </a:cubicBezTo>
                    <a:cubicBezTo>
                      <a:pt x="52" y="8"/>
                      <a:pt x="59" y="29"/>
                      <a:pt x="59" y="47"/>
                    </a:cubicBezTo>
                    <a:cubicBezTo>
                      <a:pt x="58" y="76"/>
                      <a:pt x="59" y="106"/>
                      <a:pt x="58" y="135"/>
                    </a:cubicBezTo>
                    <a:cubicBezTo>
                      <a:pt x="58" y="152"/>
                      <a:pt x="58" y="167"/>
                      <a:pt x="78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13" name="Freeform 35">
                <a:extLst>
                  <a:ext uri="{FF2B5EF4-FFF2-40B4-BE49-F238E27FC236}">
                    <a16:creationId xmlns:a16="http://schemas.microsoft.com/office/drawing/2014/main" id="{96D3D9A6-DA03-4AD1-BBB3-1E8403283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0900" y="4916487"/>
                <a:ext cx="268288" cy="573088"/>
              </a:xfrm>
              <a:custGeom>
                <a:avLst/>
                <a:gdLst>
                  <a:gd name="T0" fmla="*/ 0 w 81"/>
                  <a:gd name="T1" fmla="*/ 169 h 174"/>
                  <a:gd name="T2" fmla="*/ 22 w 81"/>
                  <a:gd name="T3" fmla="*/ 139 h 174"/>
                  <a:gd name="T4" fmla="*/ 22 w 81"/>
                  <a:gd name="T5" fmla="*/ 39 h 174"/>
                  <a:gd name="T6" fmla="*/ 0 w 81"/>
                  <a:gd name="T7" fmla="*/ 0 h 174"/>
                  <a:gd name="T8" fmla="*/ 80 w 81"/>
                  <a:gd name="T9" fmla="*/ 0 h 174"/>
                  <a:gd name="T10" fmla="*/ 61 w 81"/>
                  <a:gd name="T11" fmla="*/ 51 h 174"/>
                  <a:gd name="T12" fmla="*/ 61 w 81"/>
                  <a:gd name="T13" fmla="*/ 133 h 174"/>
                  <a:gd name="T14" fmla="*/ 81 w 81"/>
                  <a:gd name="T15" fmla="*/ 174 h 174"/>
                  <a:gd name="T16" fmla="*/ 3 w 81"/>
                  <a:gd name="T17" fmla="*/ 174 h 174"/>
                  <a:gd name="T18" fmla="*/ 0 w 81"/>
                  <a:gd name="T19" fmla="*/ 169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174">
                    <a:moveTo>
                      <a:pt x="0" y="169"/>
                    </a:moveTo>
                    <a:cubicBezTo>
                      <a:pt x="22" y="168"/>
                      <a:pt x="22" y="154"/>
                      <a:pt x="22" y="139"/>
                    </a:cubicBezTo>
                    <a:cubicBezTo>
                      <a:pt x="22" y="106"/>
                      <a:pt x="22" y="72"/>
                      <a:pt x="22" y="39"/>
                    </a:cubicBezTo>
                    <a:cubicBezTo>
                      <a:pt x="22" y="13"/>
                      <a:pt x="22" y="13"/>
                      <a:pt x="0" y="0"/>
                    </a:cubicBezTo>
                    <a:cubicBezTo>
                      <a:pt x="28" y="0"/>
                      <a:pt x="54" y="0"/>
                      <a:pt x="80" y="0"/>
                    </a:cubicBezTo>
                    <a:cubicBezTo>
                      <a:pt x="54" y="10"/>
                      <a:pt x="61" y="32"/>
                      <a:pt x="61" y="51"/>
                    </a:cubicBezTo>
                    <a:cubicBezTo>
                      <a:pt x="61" y="78"/>
                      <a:pt x="61" y="106"/>
                      <a:pt x="61" y="133"/>
                    </a:cubicBezTo>
                    <a:cubicBezTo>
                      <a:pt x="61" y="150"/>
                      <a:pt x="59" y="166"/>
                      <a:pt x="81" y="174"/>
                    </a:cubicBezTo>
                    <a:cubicBezTo>
                      <a:pt x="55" y="174"/>
                      <a:pt x="29" y="174"/>
                      <a:pt x="3" y="174"/>
                    </a:cubicBezTo>
                    <a:cubicBezTo>
                      <a:pt x="2" y="172"/>
                      <a:pt x="1" y="171"/>
                      <a:pt x="0" y="1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14" name="Freeform 36">
                <a:extLst>
                  <a:ext uri="{FF2B5EF4-FFF2-40B4-BE49-F238E27FC236}">
                    <a16:creationId xmlns:a16="http://schemas.microsoft.com/office/drawing/2014/main" id="{50C35BEB-A000-4734-B01D-504C7EDE02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6288" y="4916487"/>
                <a:ext cx="268288" cy="573088"/>
              </a:xfrm>
              <a:custGeom>
                <a:avLst/>
                <a:gdLst>
                  <a:gd name="T0" fmla="*/ 80 w 81"/>
                  <a:gd name="T1" fmla="*/ 0 h 174"/>
                  <a:gd name="T2" fmla="*/ 61 w 81"/>
                  <a:gd name="T3" fmla="*/ 37 h 174"/>
                  <a:gd name="T4" fmla="*/ 61 w 81"/>
                  <a:gd name="T5" fmla="*/ 135 h 174"/>
                  <a:gd name="T6" fmla="*/ 81 w 81"/>
                  <a:gd name="T7" fmla="*/ 174 h 174"/>
                  <a:gd name="T8" fmla="*/ 2 w 81"/>
                  <a:gd name="T9" fmla="*/ 174 h 174"/>
                  <a:gd name="T10" fmla="*/ 20 w 81"/>
                  <a:gd name="T11" fmla="*/ 157 h 174"/>
                  <a:gd name="T12" fmla="*/ 22 w 81"/>
                  <a:gd name="T13" fmla="*/ 131 h 174"/>
                  <a:gd name="T14" fmla="*/ 22 w 81"/>
                  <a:gd name="T15" fmla="*/ 39 h 174"/>
                  <a:gd name="T16" fmla="*/ 0 w 81"/>
                  <a:gd name="T17" fmla="*/ 0 h 174"/>
                  <a:gd name="T18" fmla="*/ 80 w 81"/>
                  <a:gd name="T1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174">
                    <a:moveTo>
                      <a:pt x="80" y="0"/>
                    </a:moveTo>
                    <a:cubicBezTo>
                      <a:pt x="61" y="6"/>
                      <a:pt x="61" y="21"/>
                      <a:pt x="61" y="37"/>
                    </a:cubicBezTo>
                    <a:cubicBezTo>
                      <a:pt x="62" y="70"/>
                      <a:pt x="62" y="102"/>
                      <a:pt x="61" y="135"/>
                    </a:cubicBezTo>
                    <a:cubicBezTo>
                      <a:pt x="61" y="152"/>
                      <a:pt x="61" y="167"/>
                      <a:pt x="81" y="174"/>
                    </a:cubicBezTo>
                    <a:cubicBezTo>
                      <a:pt x="55" y="174"/>
                      <a:pt x="29" y="174"/>
                      <a:pt x="2" y="174"/>
                    </a:cubicBezTo>
                    <a:cubicBezTo>
                      <a:pt x="9" y="167"/>
                      <a:pt x="17" y="163"/>
                      <a:pt x="20" y="157"/>
                    </a:cubicBezTo>
                    <a:cubicBezTo>
                      <a:pt x="23" y="149"/>
                      <a:pt x="22" y="140"/>
                      <a:pt x="22" y="131"/>
                    </a:cubicBezTo>
                    <a:cubicBezTo>
                      <a:pt x="22" y="101"/>
                      <a:pt x="22" y="70"/>
                      <a:pt x="22" y="39"/>
                    </a:cubicBezTo>
                    <a:cubicBezTo>
                      <a:pt x="22" y="14"/>
                      <a:pt x="22" y="14"/>
                      <a:pt x="0" y="0"/>
                    </a:cubicBezTo>
                    <a:cubicBezTo>
                      <a:pt x="29" y="0"/>
                      <a:pt x="54" y="0"/>
                      <a:pt x="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15" name="Freeform 37">
                <a:extLst>
                  <a:ext uri="{FF2B5EF4-FFF2-40B4-BE49-F238E27FC236}">
                    <a16:creationId xmlns:a16="http://schemas.microsoft.com/office/drawing/2014/main" id="{AE5D2D3A-6788-4E98-A191-353337D7F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18763" y="4916487"/>
                <a:ext cx="257175" cy="573088"/>
              </a:xfrm>
              <a:custGeom>
                <a:avLst/>
                <a:gdLst>
                  <a:gd name="T0" fmla="*/ 0 w 78"/>
                  <a:gd name="T1" fmla="*/ 174 h 174"/>
                  <a:gd name="T2" fmla="*/ 20 w 78"/>
                  <a:gd name="T3" fmla="*/ 134 h 174"/>
                  <a:gd name="T4" fmla="*/ 20 w 78"/>
                  <a:gd name="T5" fmla="*/ 34 h 174"/>
                  <a:gd name="T6" fmla="*/ 0 w 78"/>
                  <a:gd name="T7" fmla="*/ 0 h 174"/>
                  <a:gd name="T8" fmla="*/ 77 w 78"/>
                  <a:gd name="T9" fmla="*/ 0 h 174"/>
                  <a:gd name="T10" fmla="*/ 58 w 78"/>
                  <a:gd name="T11" fmla="*/ 39 h 174"/>
                  <a:gd name="T12" fmla="*/ 58 w 78"/>
                  <a:gd name="T13" fmla="*/ 137 h 174"/>
                  <a:gd name="T14" fmla="*/ 78 w 78"/>
                  <a:gd name="T15" fmla="*/ 174 h 174"/>
                  <a:gd name="T16" fmla="*/ 0 w 78"/>
                  <a:gd name="T17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174">
                    <a:moveTo>
                      <a:pt x="0" y="174"/>
                    </a:moveTo>
                    <a:cubicBezTo>
                      <a:pt x="20" y="166"/>
                      <a:pt x="20" y="151"/>
                      <a:pt x="20" y="134"/>
                    </a:cubicBezTo>
                    <a:cubicBezTo>
                      <a:pt x="19" y="101"/>
                      <a:pt x="19" y="68"/>
                      <a:pt x="20" y="34"/>
                    </a:cubicBezTo>
                    <a:cubicBezTo>
                      <a:pt x="20" y="19"/>
                      <a:pt x="19" y="6"/>
                      <a:pt x="0" y="0"/>
                    </a:cubicBezTo>
                    <a:cubicBezTo>
                      <a:pt x="26" y="0"/>
                      <a:pt x="52" y="0"/>
                      <a:pt x="77" y="0"/>
                    </a:cubicBezTo>
                    <a:cubicBezTo>
                      <a:pt x="57" y="7"/>
                      <a:pt x="58" y="22"/>
                      <a:pt x="58" y="39"/>
                    </a:cubicBezTo>
                    <a:cubicBezTo>
                      <a:pt x="59" y="71"/>
                      <a:pt x="59" y="104"/>
                      <a:pt x="58" y="137"/>
                    </a:cubicBezTo>
                    <a:cubicBezTo>
                      <a:pt x="58" y="153"/>
                      <a:pt x="58" y="168"/>
                      <a:pt x="78" y="174"/>
                    </a:cubicBezTo>
                    <a:cubicBezTo>
                      <a:pt x="52" y="174"/>
                      <a:pt x="26" y="174"/>
                      <a:pt x="0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550CDA9E-8B2A-48B3-9203-F887D9B85310}"/>
                </a:ext>
              </a:extLst>
            </p:cNvPr>
            <p:cNvGrpSpPr/>
            <p:nvPr/>
          </p:nvGrpSpPr>
          <p:grpSpPr>
            <a:xfrm>
              <a:off x="1274763" y="3577546"/>
              <a:ext cx="341712" cy="340211"/>
              <a:chOff x="1038124" y="1577993"/>
              <a:chExt cx="4010354" cy="3992747"/>
            </a:xfrm>
            <a:solidFill>
              <a:srgbClr val="FFFFFF"/>
            </a:solidFill>
          </p:grpSpPr>
          <p:sp>
            <p:nvSpPr>
              <p:cNvPr id="152" name="任意多边形: 形状 151">
                <a:extLst>
                  <a:ext uri="{FF2B5EF4-FFF2-40B4-BE49-F238E27FC236}">
                    <a16:creationId xmlns:a16="http://schemas.microsoft.com/office/drawing/2014/main" id="{9CD56805-3DE4-4AD7-8861-4864C89900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3744" y="1657351"/>
                <a:ext cx="3839114" cy="3834032"/>
              </a:xfrm>
              <a:custGeom>
                <a:avLst/>
                <a:gdLst>
                  <a:gd name="connsiteX0" fmla="*/ 2350232 w 4701726"/>
                  <a:gd name="connsiteY0" fmla="*/ 33465 h 4695503"/>
                  <a:gd name="connsiteX1" fmla="*/ 33588 w 4701726"/>
                  <a:gd name="connsiteY1" fmla="*/ 2352863 h 4695503"/>
                  <a:gd name="connsiteX2" fmla="*/ 2327132 w 4701726"/>
                  <a:gd name="connsiteY2" fmla="*/ 4662376 h 4695503"/>
                  <a:gd name="connsiteX3" fmla="*/ 4666876 w 4701726"/>
                  <a:gd name="connsiteY3" fmla="*/ 2316622 h 4695503"/>
                  <a:gd name="connsiteX4" fmla="*/ 2350232 w 4701726"/>
                  <a:gd name="connsiteY4" fmla="*/ 33465 h 4695503"/>
                  <a:gd name="connsiteX5" fmla="*/ 2356934 w 4701726"/>
                  <a:gd name="connsiteY5" fmla="*/ 8 h 4695503"/>
                  <a:gd name="connsiteX6" fmla="*/ 4700664 w 4701726"/>
                  <a:gd name="connsiteY6" fmla="*/ 2270307 h 4695503"/>
                  <a:gd name="connsiteX7" fmla="*/ 2376740 w 4701726"/>
                  <a:gd name="connsiteY7" fmla="*/ 4695473 h 4695503"/>
                  <a:gd name="connsiteX8" fmla="*/ 0 w 4701726"/>
                  <a:gd name="connsiteY8" fmla="*/ 2346093 h 4695503"/>
                  <a:gd name="connsiteX9" fmla="*/ 2356934 w 4701726"/>
                  <a:gd name="connsiteY9" fmla="*/ 8 h 469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01726" h="4695503">
                    <a:moveTo>
                      <a:pt x="2350232" y="33465"/>
                    </a:moveTo>
                    <a:cubicBezTo>
                      <a:pt x="1066508" y="36760"/>
                      <a:pt x="26988" y="1077853"/>
                      <a:pt x="33588" y="2352863"/>
                    </a:cubicBezTo>
                    <a:cubicBezTo>
                      <a:pt x="40188" y="3621283"/>
                      <a:pt x="1076408" y="4662376"/>
                      <a:pt x="2327132" y="4662376"/>
                    </a:cubicBezTo>
                    <a:cubicBezTo>
                      <a:pt x="3643857" y="4662376"/>
                      <a:pt x="4676776" y="3634461"/>
                      <a:pt x="4666876" y="2316622"/>
                    </a:cubicBezTo>
                    <a:cubicBezTo>
                      <a:pt x="4656976" y="1044907"/>
                      <a:pt x="3607556" y="26876"/>
                      <a:pt x="2350232" y="33465"/>
                    </a:cubicBezTo>
                    <a:close/>
                    <a:moveTo>
                      <a:pt x="2356934" y="8"/>
                    </a:moveTo>
                    <a:cubicBezTo>
                      <a:pt x="3644335" y="8"/>
                      <a:pt x="4664353" y="1031363"/>
                      <a:pt x="4700664" y="2270307"/>
                    </a:cubicBezTo>
                    <a:cubicBezTo>
                      <a:pt x="4740276" y="3614692"/>
                      <a:pt x="3667442" y="4688883"/>
                      <a:pt x="2376740" y="4695473"/>
                    </a:cubicBezTo>
                    <a:cubicBezTo>
                      <a:pt x="1056329" y="4702063"/>
                      <a:pt x="0" y="3650938"/>
                      <a:pt x="0" y="2346093"/>
                    </a:cubicBezTo>
                    <a:cubicBezTo>
                      <a:pt x="0" y="1051133"/>
                      <a:pt x="1056329" y="-3287"/>
                      <a:pt x="2356934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53" name="Freeform 6">
                <a:extLst>
                  <a:ext uri="{FF2B5EF4-FFF2-40B4-BE49-F238E27FC236}">
                    <a16:creationId xmlns:a16="http://schemas.microsoft.com/office/drawing/2014/main" id="{70F1E94E-8D41-42C0-B28C-432BA5296F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124" y="1577993"/>
                <a:ext cx="4010354" cy="3992747"/>
              </a:xfrm>
              <a:custGeom>
                <a:avLst/>
                <a:gdLst>
                  <a:gd name="T0" fmla="*/ 2409 w 2413"/>
                  <a:gd name="T1" fmla="*/ 1201 h 2406"/>
                  <a:gd name="T2" fmla="*/ 2409 w 2413"/>
                  <a:gd name="T3" fmla="*/ 1235 h 2406"/>
                  <a:gd name="T4" fmla="*/ 2389 w 2413"/>
                  <a:gd name="T5" fmla="*/ 1434 h 2406"/>
                  <a:gd name="T6" fmla="*/ 2288 w 2413"/>
                  <a:gd name="T7" fmla="*/ 1736 h 2406"/>
                  <a:gd name="T8" fmla="*/ 2157 w 2413"/>
                  <a:gd name="T9" fmla="*/ 1945 h 2406"/>
                  <a:gd name="T10" fmla="*/ 2013 w 2413"/>
                  <a:gd name="T11" fmla="*/ 2097 h 2406"/>
                  <a:gd name="T12" fmla="*/ 1861 w 2413"/>
                  <a:gd name="T13" fmla="*/ 2214 h 2406"/>
                  <a:gd name="T14" fmla="*/ 1683 w 2413"/>
                  <a:gd name="T15" fmla="*/ 2308 h 2406"/>
                  <a:gd name="T16" fmla="*/ 1436 w 2413"/>
                  <a:gd name="T17" fmla="*/ 2382 h 2406"/>
                  <a:gd name="T18" fmla="*/ 1149 w 2413"/>
                  <a:gd name="T19" fmla="*/ 2400 h 2406"/>
                  <a:gd name="T20" fmla="*/ 1002 w 2413"/>
                  <a:gd name="T21" fmla="*/ 2384 h 2406"/>
                  <a:gd name="T22" fmla="*/ 792 w 2413"/>
                  <a:gd name="T23" fmla="*/ 2329 h 2406"/>
                  <a:gd name="T24" fmla="*/ 569 w 2413"/>
                  <a:gd name="T25" fmla="*/ 2219 h 2406"/>
                  <a:gd name="T26" fmla="*/ 331 w 2413"/>
                  <a:gd name="T27" fmla="*/ 2023 h 2406"/>
                  <a:gd name="T28" fmla="*/ 132 w 2413"/>
                  <a:gd name="T29" fmla="*/ 1733 h 2406"/>
                  <a:gd name="T30" fmla="*/ 40 w 2413"/>
                  <a:gd name="T31" fmla="*/ 1473 h 2406"/>
                  <a:gd name="T32" fmla="*/ 16 w 2413"/>
                  <a:gd name="T33" fmla="*/ 1312 h 2406"/>
                  <a:gd name="T34" fmla="*/ 9 w 2413"/>
                  <a:gd name="T35" fmla="*/ 1191 h 2406"/>
                  <a:gd name="T36" fmla="*/ 27 w 2413"/>
                  <a:gd name="T37" fmla="*/ 1000 h 2406"/>
                  <a:gd name="T38" fmla="*/ 75 w 2413"/>
                  <a:gd name="T39" fmla="*/ 804 h 2406"/>
                  <a:gd name="T40" fmla="*/ 168 w 2413"/>
                  <a:gd name="T41" fmla="*/ 600 h 2406"/>
                  <a:gd name="T42" fmla="*/ 340 w 2413"/>
                  <a:gd name="T43" fmla="*/ 370 h 2406"/>
                  <a:gd name="T44" fmla="*/ 701 w 2413"/>
                  <a:gd name="T45" fmla="*/ 112 h 2406"/>
                  <a:gd name="T46" fmla="*/ 979 w 2413"/>
                  <a:gd name="T47" fmla="*/ 21 h 2406"/>
                  <a:gd name="T48" fmla="*/ 1117 w 2413"/>
                  <a:gd name="T49" fmla="*/ 4 h 2406"/>
                  <a:gd name="T50" fmla="*/ 1263 w 2413"/>
                  <a:gd name="T51" fmla="*/ 1 h 2406"/>
                  <a:gd name="T52" fmla="*/ 1366 w 2413"/>
                  <a:gd name="T53" fmla="*/ 9 h 2406"/>
                  <a:gd name="T54" fmla="*/ 1510 w 2413"/>
                  <a:gd name="T55" fmla="*/ 37 h 2406"/>
                  <a:gd name="T56" fmla="*/ 1601 w 2413"/>
                  <a:gd name="T57" fmla="*/ 62 h 2406"/>
                  <a:gd name="T58" fmla="*/ 1858 w 2413"/>
                  <a:gd name="T59" fmla="*/ 185 h 2406"/>
                  <a:gd name="T60" fmla="*/ 2021 w 2413"/>
                  <a:gd name="T61" fmla="*/ 310 h 2406"/>
                  <a:gd name="T62" fmla="*/ 2302 w 2413"/>
                  <a:gd name="T63" fmla="*/ 694 h 2406"/>
                  <a:gd name="T64" fmla="*/ 2365 w 2413"/>
                  <a:gd name="T65" fmla="*/ 869 h 2406"/>
                  <a:gd name="T66" fmla="*/ 2400 w 2413"/>
                  <a:gd name="T67" fmla="*/ 1036 h 2406"/>
                  <a:gd name="T68" fmla="*/ 2409 w 2413"/>
                  <a:gd name="T69" fmla="*/ 1201 h 2406"/>
                  <a:gd name="T70" fmla="*/ 2384 w 2413"/>
                  <a:gd name="T71" fmla="*/ 1200 h 2406"/>
                  <a:gd name="T72" fmla="*/ 1183 w 2413"/>
                  <a:gd name="T73" fmla="*/ 26 h 2406"/>
                  <a:gd name="T74" fmla="*/ 387 w 2413"/>
                  <a:gd name="T75" fmla="*/ 361 h 2406"/>
                  <a:gd name="T76" fmla="*/ 45 w 2413"/>
                  <a:gd name="T77" fmla="*/ 1357 h 2406"/>
                  <a:gd name="T78" fmla="*/ 372 w 2413"/>
                  <a:gd name="T79" fmla="*/ 2027 h 2406"/>
                  <a:gd name="T80" fmla="*/ 1245 w 2413"/>
                  <a:gd name="T81" fmla="*/ 2375 h 2406"/>
                  <a:gd name="T82" fmla="*/ 2384 w 2413"/>
                  <a:gd name="T83" fmla="*/ 1200 h 2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13" h="2406">
                    <a:moveTo>
                      <a:pt x="2409" y="1201"/>
                    </a:moveTo>
                    <a:cubicBezTo>
                      <a:pt x="2409" y="1212"/>
                      <a:pt x="2409" y="1223"/>
                      <a:pt x="2409" y="1235"/>
                    </a:cubicBezTo>
                    <a:cubicBezTo>
                      <a:pt x="2410" y="1302"/>
                      <a:pt x="2401" y="1368"/>
                      <a:pt x="2389" y="1434"/>
                    </a:cubicBezTo>
                    <a:cubicBezTo>
                      <a:pt x="2370" y="1539"/>
                      <a:pt x="2337" y="1640"/>
                      <a:pt x="2288" y="1736"/>
                    </a:cubicBezTo>
                    <a:cubicBezTo>
                      <a:pt x="2251" y="1810"/>
                      <a:pt x="2208" y="1880"/>
                      <a:pt x="2157" y="1945"/>
                    </a:cubicBezTo>
                    <a:cubicBezTo>
                      <a:pt x="2113" y="2000"/>
                      <a:pt x="2066" y="2051"/>
                      <a:pt x="2013" y="2097"/>
                    </a:cubicBezTo>
                    <a:cubicBezTo>
                      <a:pt x="1965" y="2140"/>
                      <a:pt x="1915" y="2179"/>
                      <a:pt x="1861" y="2214"/>
                    </a:cubicBezTo>
                    <a:cubicBezTo>
                      <a:pt x="1804" y="2250"/>
                      <a:pt x="1745" y="2282"/>
                      <a:pt x="1683" y="2308"/>
                    </a:cubicBezTo>
                    <a:cubicBezTo>
                      <a:pt x="1603" y="2341"/>
                      <a:pt x="1521" y="2367"/>
                      <a:pt x="1436" y="2382"/>
                    </a:cubicBezTo>
                    <a:cubicBezTo>
                      <a:pt x="1341" y="2398"/>
                      <a:pt x="1245" y="2406"/>
                      <a:pt x="1149" y="2400"/>
                    </a:cubicBezTo>
                    <a:cubicBezTo>
                      <a:pt x="1100" y="2397"/>
                      <a:pt x="1051" y="2391"/>
                      <a:pt x="1002" y="2384"/>
                    </a:cubicBezTo>
                    <a:cubicBezTo>
                      <a:pt x="930" y="2372"/>
                      <a:pt x="860" y="2353"/>
                      <a:pt x="792" y="2329"/>
                    </a:cubicBezTo>
                    <a:cubicBezTo>
                      <a:pt x="714" y="2301"/>
                      <a:pt x="640" y="2264"/>
                      <a:pt x="569" y="2219"/>
                    </a:cubicBezTo>
                    <a:cubicBezTo>
                      <a:pt x="481" y="2164"/>
                      <a:pt x="402" y="2099"/>
                      <a:pt x="331" y="2023"/>
                    </a:cubicBezTo>
                    <a:cubicBezTo>
                      <a:pt x="251" y="1936"/>
                      <a:pt x="183" y="1840"/>
                      <a:pt x="132" y="1733"/>
                    </a:cubicBezTo>
                    <a:cubicBezTo>
                      <a:pt x="91" y="1650"/>
                      <a:pt x="60" y="1563"/>
                      <a:pt x="40" y="1473"/>
                    </a:cubicBezTo>
                    <a:cubicBezTo>
                      <a:pt x="28" y="1420"/>
                      <a:pt x="19" y="1367"/>
                      <a:pt x="16" y="1312"/>
                    </a:cubicBezTo>
                    <a:cubicBezTo>
                      <a:pt x="14" y="1272"/>
                      <a:pt x="7" y="1231"/>
                      <a:pt x="9" y="1191"/>
                    </a:cubicBezTo>
                    <a:cubicBezTo>
                      <a:pt x="12" y="1127"/>
                      <a:pt x="18" y="1064"/>
                      <a:pt x="27" y="1000"/>
                    </a:cubicBezTo>
                    <a:cubicBezTo>
                      <a:pt x="36" y="933"/>
                      <a:pt x="53" y="868"/>
                      <a:pt x="75" y="804"/>
                    </a:cubicBezTo>
                    <a:cubicBezTo>
                      <a:pt x="99" y="733"/>
                      <a:pt x="130" y="665"/>
                      <a:pt x="168" y="600"/>
                    </a:cubicBezTo>
                    <a:cubicBezTo>
                      <a:pt x="216" y="516"/>
                      <a:pt x="272" y="439"/>
                      <a:pt x="340" y="370"/>
                    </a:cubicBezTo>
                    <a:cubicBezTo>
                      <a:pt x="444" y="262"/>
                      <a:pt x="562" y="173"/>
                      <a:pt x="701" y="112"/>
                    </a:cubicBezTo>
                    <a:cubicBezTo>
                      <a:pt x="791" y="72"/>
                      <a:pt x="883" y="38"/>
                      <a:pt x="979" y="21"/>
                    </a:cubicBezTo>
                    <a:cubicBezTo>
                      <a:pt x="1025" y="12"/>
                      <a:pt x="1071" y="7"/>
                      <a:pt x="1117" y="4"/>
                    </a:cubicBezTo>
                    <a:cubicBezTo>
                      <a:pt x="1166" y="0"/>
                      <a:pt x="1214" y="1"/>
                      <a:pt x="1263" y="1"/>
                    </a:cubicBezTo>
                    <a:cubicBezTo>
                      <a:pt x="1297" y="2"/>
                      <a:pt x="1332" y="3"/>
                      <a:pt x="1366" y="9"/>
                    </a:cubicBezTo>
                    <a:cubicBezTo>
                      <a:pt x="1414" y="19"/>
                      <a:pt x="1464" y="20"/>
                      <a:pt x="1510" y="37"/>
                    </a:cubicBezTo>
                    <a:cubicBezTo>
                      <a:pt x="1540" y="47"/>
                      <a:pt x="1572" y="50"/>
                      <a:pt x="1601" y="62"/>
                    </a:cubicBezTo>
                    <a:cubicBezTo>
                      <a:pt x="1690" y="95"/>
                      <a:pt x="1777" y="133"/>
                      <a:pt x="1858" y="185"/>
                    </a:cubicBezTo>
                    <a:cubicBezTo>
                      <a:pt x="1916" y="223"/>
                      <a:pt x="1971" y="264"/>
                      <a:pt x="2021" y="310"/>
                    </a:cubicBezTo>
                    <a:cubicBezTo>
                      <a:pt x="2140" y="420"/>
                      <a:pt x="2235" y="547"/>
                      <a:pt x="2302" y="694"/>
                    </a:cubicBezTo>
                    <a:cubicBezTo>
                      <a:pt x="2328" y="750"/>
                      <a:pt x="2348" y="809"/>
                      <a:pt x="2365" y="869"/>
                    </a:cubicBezTo>
                    <a:cubicBezTo>
                      <a:pt x="2381" y="924"/>
                      <a:pt x="2391" y="980"/>
                      <a:pt x="2400" y="1036"/>
                    </a:cubicBezTo>
                    <a:cubicBezTo>
                      <a:pt x="2409" y="1090"/>
                      <a:pt x="2413" y="1145"/>
                      <a:pt x="2409" y="1201"/>
                    </a:cubicBezTo>
                    <a:close/>
                    <a:moveTo>
                      <a:pt x="2384" y="1200"/>
                    </a:moveTo>
                    <a:cubicBezTo>
                      <a:pt x="2387" y="552"/>
                      <a:pt x="1862" y="12"/>
                      <a:pt x="1183" y="26"/>
                    </a:cubicBezTo>
                    <a:cubicBezTo>
                      <a:pt x="875" y="33"/>
                      <a:pt x="606" y="144"/>
                      <a:pt x="387" y="361"/>
                    </a:cubicBezTo>
                    <a:cubicBezTo>
                      <a:pt x="110" y="635"/>
                      <a:pt x="0" y="973"/>
                      <a:pt x="45" y="1357"/>
                    </a:cubicBezTo>
                    <a:cubicBezTo>
                      <a:pt x="76" y="1615"/>
                      <a:pt x="187" y="1842"/>
                      <a:pt x="372" y="2027"/>
                    </a:cubicBezTo>
                    <a:cubicBezTo>
                      <a:pt x="613" y="2267"/>
                      <a:pt x="906" y="2385"/>
                      <a:pt x="1245" y="2375"/>
                    </a:cubicBezTo>
                    <a:cubicBezTo>
                      <a:pt x="1861" y="2358"/>
                      <a:pt x="2384" y="1863"/>
                      <a:pt x="2384" y="12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54" name="Freeform 10">
                <a:extLst>
                  <a:ext uri="{FF2B5EF4-FFF2-40B4-BE49-F238E27FC236}">
                    <a16:creationId xmlns:a16="http://schemas.microsoft.com/office/drawing/2014/main" id="{042C6621-BD93-4DA7-99A6-72510F144D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4751" y="2117402"/>
                <a:ext cx="2846703" cy="2904325"/>
              </a:xfrm>
              <a:custGeom>
                <a:avLst/>
                <a:gdLst>
                  <a:gd name="T0" fmla="*/ 1706 w 1713"/>
                  <a:gd name="T1" fmla="*/ 831 h 1750"/>
                  <a:gd name="T2" fmla="*/ 1480 w 1713"/>
                  <a:gd name="T3" fmla="*/ 1454 h 1750"/>
                  <a:gd name="T4" fmla="*/ 897 w 1713"/>
                  <a:gd name="T5" fmla="*/ 1725 h 1750"/>
                  <a:gd name="T6" fmla="*/ 4 w 1713"/>
                  <a:gd name="T7" fmla="*/ 895 h 1750"/>
                  <a:gd name="T8" fmla="*/ 185 w 1713"/>
                  <a:gd name="T9" fmla="*/ 349 h 1750"/>
                  <a:gd name="T10" fmla="*/ 817 w 1713"/>
                  <a:gd name="T11" fmla="*/ 24 h 1750"/>
                  <a:gd name="T12" fmla="*/ 1706 w 1713"/>
                  <a:gd name="T13" fmla="*/ 831 h 1750"/>
                  <a:gd name="T14" fmla="*/ 1662 w 1713"/>
                  <a:gd name="T15" fmla="*/ 876 h 1750"/>
                  <a:gd name="T16" fmla="*/ 850 w 1713"/>
                  <a:gd name="T17" fmla="*/ 68 h 1750"/>
                  <a:gd name="T18" fmla="*/ 51 w 1713"/>
                  <a:gd name="T19" fmla="*/ 899 h 1750"/>
                  <a:gd name="T20" fmla="*/ 864 w 1713"/>
                  <a:gd name="T21" fmla="*/ 1683 h 1750"/>
                  <a:gd name="T22" fmla="*/ 1662 w 1713"/>
                  <a:gd name="T23" fmla="*/ 876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13" h="1750">
                    <a:moveTo>
                      <a:pt x="1706" y="831"/>
                    </a:moveTo>
                    <a:cubicBezTo>
                      <a:pt x="1707" y="1097"/>
                      <a:pt x="1631" y="1291"/>
                      <a:pt x="1480" y="1454"/>
                    </a:cubicBezTo>
                    <a:cubicBezTo>
                      <a:pt x="1323" y="1623"/>
                      <a:pt x="1127" y="1714"/>
                      <a:pt x="897" y="1725"/>
                    </a:cubicBezTo>
                    <a:cubicBezTo>
                      <a:pt x="389" y="1750"/>
                      <a:pt x="11" y="1342"/>
                      <a:pt x="4" y="895"/>
                    </a:cubicBezTo>
                    <a:cubicBezTo>
                      <a:pt x="0" y="692"/>
                      <a:pt x="59" y="508"/>
                      <a:pt x="185" y="349"/>
                    </a:cubicBezTo>
                    <a:cubicBezTo>
                      <a:pt x="347" y="147"/>
                      <a:pt x="559" y="36"/>
                      <a:pt x="817" y="24"/>
                    </a:cubicBezTo>
                    <a:cubicBezTo>
                      <a:pt x="1323" y="0"/>
                      <a:pt x="1713" y="415"/>
                      <a:pt x="1706" y="831"/>
                    </a:cubicBezTo>
                    <a:close/>
                    <a:moveTo>
                      <a:pt x="1662" y="876"/>
                    </a:moveTo>
                    <a:cubicBezTo>
                      <a:pt x="1673" y="438"/>
                      <a:pt x="1294" y="63"/>
                      <a:pt x="850" y="68"/>
                    </a:cubicBezTo>
                    <a:cubicBezTo>
                      <a:pt x="419" y="72"/>
                      <a:pt x="38" y="429"/>
                      <a:pt x="51" y="899"/>
                    </a:cubicBezTo>
                    <a:cubicBezTo>
                      <a:pt x="62" y="1320"/>
                      <a:pt x="400" y="1684"/>
                      <a:pt x="864" y="1683"/>
                    </a:cubicBezTo>
                    <a:cubicBezTo>
                      <a:pt x="1297" y="1681"/>
                      <a:pt x="1668" y="1327"/>
                      <a:pt x="1662" y="8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55" name="Freeform 11">
                <a:extLst>
                  <a:ext uri="{FF2B5EF4-FFF2-40B4-BE49-F238E27FC236}">
                    <a16:creationId xmlns:a16="http://schemas.microsoft.com/office/drawing/2014/main" id="{DB542B89-3E91-40BD-8B53-961B20C30C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5808" y="2947324"/>
                <a:ext cx="347334" cy="374545"/>
              </a:xfrm>
              <a:custGeom>
                <a:avLst/>
                <a:gdLst>
                  <a:gd name="T0" fmla="*/ 144 w 209"/>
                  <a:gd name="T1" fmla="*/ 123 h 226"/>
                  <a:gd name="T2" fmla="*/ 59 w 209"/>
                  <a:gd name="T3" fmla="*/ 49 h 226"/>
                  <a:gd name="T4" fmla="*/ 49 w 209"/>
                  <a:gd name="T5" fmla="*/ 11 h 226"/>
                  <a:gd name="T6" fmla="*/ 65 w 209"/>
                  <a:gd name="T7" fmla="*/ 3 h 226"/>
                  <a:gd name="T8" fmla="*/ 161 w 209"/>
                  <a:gd name="T9" fmla="*/ 34 h 226"/>
                  <a:gd name="T10" fmla="*/ 196 w 209"/>
                  <a:gd name="T11" fmla="*/ 40 h 226"/>
                  <a:gd name="T12" fmla="*/ 204 w 209"/>
                  <a:gd name="T13" fmla="*/ 60 h 226"/>
                  <a:gd name="T14" fmla="*/ 186 w 209"/>
                  <a:gd name="T15" fmla="*/ 68 h 226"/>
                  <a:gd name="T16" fmla="*/ 95 w 209"/>
                  <a:gd name="T17" fmla="*/ 44 h 226"/>
                  <a:gd name="T18" fmla="*/ 172 w 209"/>
                  <a:gd name="T19" fmla="*/ 111 h 226"/>
                  <a:gd name="T20" fmla="*/ 183 w 209"/>
                  <a:gd name="T21" fmla="*/ 136 h 226"/>
                  <a:gd name="T22" fmla="*/ 161 w 209"/>
                  <a:gd name="T23" fmla="*/ 149 h 226"/>
                  <a:gd name="T24" fmla="*/ 60 w 209"/>
                  <a:gd name="T25" fmla="*/ 170 h 226"/>
                  <a:gd name="T26" fmla="*/ 149 w 209"/>
                  <a:gd name="T27" fmla="*/ 195 h 226"/>
                  <a:gd name="T28" fmla="*/ 161 w 209"/>
                  <a:gd name="T29" fmla="*/ 213 h 226"/>
                  <a:gd name="T30" fmla="*/ 142 w 209"/>
                  <a:gd name="T31" fmla="*/ 224 h 226"/>
                  <a:gd name="T32" fmla="*/ 13 w 209"/>
                  <a:gd name="T33" fmla="*/ 188 h 226"/>
                  <a:gd name="T34" fmla="*/ 3 w 209"/>
                  <a:gd name="T35" fmla="*/ 175 h 226"/>
                  <a:gd name="T36" fmla="*/ 21 w 209"/>
                  <a:gd name="T37" fmla="*/ 148 h 226"/>
                  <a:gd name="T38" fmla="*/ 130 w 209"/>
                  <a:gd name="T39" fmla="*/ 128 h 226"/>
                  <a:gd name="T40" fmla="*/ 144 w 209"/>
                  <a:gd name="T41" fmla="*/ 12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9" h="226">
                    <a:moveTo>
                      <a:pt x="144" y="123"/>
                    </a:moveTo>
                    <a:cubicBezTo>
                      <a:pt x="114" y="96"/>
                      <a:pt x="88" y="71"/>
                      <a:pt x="59" y="49"/>
                    </a:cubicBezTo>
                    <a:cubicBezTo>
                      <a:pt x="45" y="37"/>
                      <a:pt x="44" y="26"/>
                      <a:pt x="49" y="11"/>
                    </a:cubicBezTo>
                    <a:cubicBezTo>
                      <a:pt x="53" y="2"/>
                      <a:pt x="58" y="0"/>
                      <a:pt x="65" y="3"/>
                    </a:cubicBezTo>
                    <a:cubicBezTo>
                      <a:pt x="96" y="14"/>
                      <a:pt x="130" y="19"/>
                      <a:pt x="161" y="34"/>
                    </a:cubicBezTo>
                    <a:cubicBezTo>
                      <a:pt x="171" y="39"/>
                      <a:pt x="184" y="37"/>
                      <a:pt x="196" y="40"/>
                    </a:cubicBezTo>
                    <a:cubicBezTo>
                      <a:pt x="209" y="43"/>
                      <a:pt x="205" y="51"/>
                      <a:pt x="204" y="60"/>
                    </a:cubicBezTo>
                    <a:cubicBezTo>
                      <a:pt x="201" y="70"/>
                      <a:pt x="196" y="72"/>
                      <a:pt x="186" y="68"/>
                    </a:cubicBezTo>
                    <a:cubicBezTo>
                      <a:pt x="157" y="58"/>
                      <a:pt x="125" y="55"/>
                      <a:pt x="95" y="44"/>
                    </a:cubicBezTo>
                    <a:cubicBezTo>
                      <a:pt x="121" y="66"/>
                      <a:pt x="146" y="89"/>
                      <a:pt x="172" y="111"/>
                    </a:cubicBezTo>
                    <a:cubicBezTo>
                      <a:pt x="180" y="118"/>
                      <a:pt x="186" y="125"/>
                      <a:pt x="183" y="136"/>
                    </a:cubicBezTo>
                    <a:cubicBezTo>
                      <a:pt x="179" y="148"/>
                      <a:pt x="170" y="147"/>
                      <a:pt x="161" y="149"/>
                    </a:cubicBezTo>
                    <a:cubicBezTo>
                      <a:pt x="129" y="155"/>
                      <a:pt x="97" y="162"/>
                      <a:pt x="60" y="170"/>
                    </a:cubicBezTo>
                    <a:cubicBezTo>
                      <a:pt x="92" y="179"/>
                      <a:pt x="120" y="188"/>
                      <a:pt x="149" y="195"/>
                    </a:cubicBezTo>
                    <a:cubicBezTo>
                      <a:pt x="161" y="198"/>
                      <a:pt x="163" y="203"/>
                      <a:pt x="161" y="213"/>
                    </a:cubicBezTo>
                    <a:cubicBezTo>
                      <a:pt x="159" y="223"/>
                      <a:pt x="152" y="226"/>
                      <a:pt x="142" y="224"/>
                    </a:cubicBezTo>
                    <a:cubicBezTo>
                      <a:pt x="99" y="212"/>
                      <a:pt x="56" y="200"/>
                      <a:pt x="13" y="188"/>
                    </a:cubicBezTo>
                    <a:cubicBezTo>
                      <a:pt x="7" y="186"/>
                      <a:pt x="0" y="183"/>
                      <a:pt x="3" y="175"/>
                    </a:cubicBezTo>
                    <a:cubicBezTo>
                      <a:pt x="7" y="165"/>
                      <a:pt x="4" y="151"/>
                      <a:pt x="21" y="148"/>
                    </a:cubicBezTo>
                    <a:cubicBezTo>
                      <a:pt x="57" y="142"/>
                      <a:pt x="93" y="135"/>
                      <a:pt x="130" y="128"/>
                    </a:cubicBezTo>
                    <a:cubicBezTo>
                      <a:pt x="134" y="127"/>
                      <a:pt x="137" y="125"/>
                      <a:pt x="144" y="1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56" name="Freeform 12">
                <a:extLst>
                  <a:ext uri="{FF2B5EF4-FFF2-40B4-BE49-F238E27FC236}">
                    <a16:creationId xmlns:a16="http://schemas.microsoft.com/office/drawing/2014/main" id="{5FACD6B6-1E8C-4ED7-8834-5156981395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8439" y="4663189"/>
                <a:ext cx="312121" cy="378546"/>
              </a:xfrm>
              <a:custGeom>
                <a:avLst/>
                <a:gdLst>
                  <a:gd name="T0" fmla="*/ 109 w 188"/>
                  <a:gd name="T1" fmla="*/ 212 h 228"/>
                  <a:gd name="T2" fmla="*/ 100 w 188"/>
                  <a:gd name="T3" fmla="*/ 203 h 228"/>
                  <a:gd name="T4" fmla="*/ 120 w 188"/>
                  <a:gd name="T5" fmla="*/ 140 h 228"/>
                  <a:gd name="T6" fmla="*/ 94 w 188"/>
                  <a:gd name="T7" fmla="*/ 158 h 228"/>
                  <a:gd name="T8" fmla="*/ 130 w 188"/>
                  <a:gd name="T9" fmla="*/ 85 h 228"/>
                  <a:gd name="T10" fmla="*/ 64 w 188"/>
                  <a:gd name="T11" fmla="*/ 175 h 228"/>
                  <a:gd name="T12" fmla="*/ 71 w 188"/>
                  <a:gd name="T13" fmla="*/ 210 h 228"/>
                  <a:gd name="T14" fmla="*/ 48 w 188"/>
                  <a:gd name="T15" fmla="*/ 216 h 228"/>
                  <a:gd name="T16" fmla="*/ 39 w 188"/>
                  <a:gd name="T17" fmla="*/ 163 h 228"/>
                  <a:gd name="T18" fmla="*/ 63 w 188"/>
                  <a:gd name="T19" fmla="*/ 121 h 228"/>
                  <a:gd name="T20" fmla="*/ 15 w 188"/>
                  <a:gd name="T21" fmla="*/ 102 h 228"/>
                  <a:gd name="T22" fmla="*/ 26 w 188"/>
                  <a:gd name="T23" fmla="*/ 87 h 228"/>
                  <a:gd name="T24" fmla="*/ 46 w 188"/>
                  <a:gd name="T25" fmla="*/ 105 h 228"/>
                  <a:gd name="T26" fmla="*/ 31 w 188"/>
                  <a:gd name="T27" fmla="*/ 69 h 228"/>
                  <a:gd name="T28" fmla="*/ 40 w 188"/>
                  <a:gd name="T29" fmla="*/ 56 h 228"/>
                  <a:gd name="T30" fmla="*/ 92 w 188"/>
                  <a:gd name="T31" fmla="*/ 2 h 228"/>
                  <a:gd name="T32" fmla="*/ 118 w 188"/>
                  <a:gd name="T33" fmla="*/ 43 h 228"/>
                  <a:gd name="T34" fmla="*/ 166 w 188"/>
                  <a:gd name="T35" fmla="*/ 76 h 228"/>
                  <a:gd name="T36" fmla="*/ 133 w 188"/>
                  <a:gd name="T37" fmla="*/ 106 h 228"/>
                  <a:gd name="T38" fmla="*/ 157 w 188"/>
                  <a:gd name="T39" fmla="*/ 132 h 228"/>
                  <a:gd name="T40" fmla="*/ 188 w 188"/>
                  <a:gd name="T41" fmla="*/ 134 h 228"/>
                  <a:gd name="T42" fmla="*/ 157 w 188"/>
                  <a:gd name="T43" fmla="*/ 147 h 228"/>
                  <a:gd name="T44" fmla="*/ 153 w 188"/>
                  <a:gd name="T45" fmla="*/ 205 h 228"/>
                  <a:gd name="T46" fmla="*/ 119 w 188"/>
                  <a:gd name="T47" fmla="*/ 206 h 228"/>
                  <a:gd name="T48" fmla="*/ 138 w 188"/>
                  <a:gd name="T49" fmla="*/ 170 h 228"/>
                  <a:gd name="T50" fmla="*/ 109 w 188"/>
                  <a:gd name="T51" fmla="*/ 72 h 228"/>
                  <a:gd name="T52" fmla="*/ 93 w 188"/>
                  <a:gd name="T53" fmla="*/ 72 h 228"/>
                  <a:gd name="T54" fmla="*/ 109 w 188"/>
                  <a:gd name="T55" fmla="*/ 72 h 228"/>
                  <a:gd name="T56" fmla="*/ 73 w 188"/>
                  <a:gd name="T57" fmla="*/ 85 h 228"/>
                  <a:gd name="T58" fmla="*/ 78 w 188"/>
                  <a:gd name="T59" fmla="*/ 113 h 228"/>
                  <a:gd name="T60" fmla="*/ 68 w 188"/>
                  <a:gd name="T61" fmla="*/ 38 h 228"/>
                  <a:gd name="T62" fmla="*/ 87 w 188"/>
                  <a:gd name="T63" fmla="*/ 21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8" h="228">
                    <a:moveTo>
                      <a:pt x="120" y="206"/>
                    </a:moveTo>
                    <a:cubicBezTo>
                      <a:pt x="116" y="208"/>
                      <a:pt x="113" y="210"/>
                      <a:pt x="109" y="212"/>
                    </a:cubicBezTo>
                    <a:cubicBezTo>
                      <a:pt x="107" y="213"/>
                      <a:pt x="103" y="216"/>
                      <a:pt x="101" y="213"/>
                    </a:cubicBezTo>
                    <a:cubicBezTo>
                      <a:pt x="99" y="210"/>
                      <a:pt x="100" y="206"/>
                      <a:pt x="100" y="203"/>
                    </a:cubicBezTo>
                    <a:cubicBezTo>
                      <a:pt x="104" y="191"/>
                      <a:pt x="113" y="183"/>
                      <a:pt x="120" y="174"/>
                    </a:cubicBezTo>
                    <a:cubicBezTo>
                      <a:pt x="131" y="158"/>
                      <a:pt x="132" y="158"/>
                      <a:pt x="120" y="140"/>
                    </a:cubicBezTo>
                    <a:cubicBezTo>
                      <a:pt x="115" y="140"/>
                      <a:pt x="116" y="145"/>
                      <a:pt x="115" y="147"/>
                    </a:cubicBezTo>
                    <a:cubicBezTo>
                      <a:pt x="110" y="155"/>
                      <a:pt x="102" y="163"/>
                      <a:pt x="94" y="158"/>
                    </a:cubicBezTo>
                    <a:cubicBezTo>
                      <a:pt x="86" y="151"/>
                      <a:pt x="96" y="143"/>
                      <a:pt x="101" y="139"/>
                    </a:cubicBezTo>
                    <a:cubicBezTo>
                      <a:pt x="116" y="125"/>
                      <a:pt x="125" y="107"/>
                      <a:pt x="130" y="85"/>
                    </a:cubicBezTo>
                    <a:cubicBezTo>
                      <a:pt x="118" y="92"/>
                      <a:pt x="107" y="102"/>
                      <a:pt x="102" y="111"/>
                    </a:cubicBezTo>
                    <a:cubicBezTo>
                      <a:pt x="89" y="132"/>
                      <a:pt x="73" y="151"/>
                      <a:pt x="64" y="175"/>
                    </a:cubicBezTo>
                    <a:cubicBezTo>
                      <a:pt x="61" y="182"/>
                      <a:pt x="64" y="186"/>
                      <a:pt x="65" y="191"/>
                    </a:cubicBezTo>
                    <a:cubicBezTo>
                      <a:pt x="67" y="198"/>
                      <a:pt x="71" y="203"/>
                      <a:pt x="71" y="210"/>
                    </a:cubicBezTo>
                    <a:cubicBezTo>
                      <a:pt x="71" y="218"/>
                      <a:pt x="68" y="224"/>
                      <a:pt x="61" y="226"/>
                    </a:cubicBezTo>
                    <a:cubicBezTo>
                      <a:pt x="54" y="228"/>
                      <a:pt x="50" y="224"/>
                      <a:pt x="48" y="216"/>
                    </a:cubicBezTo>
                    <a:cubicBezTo>
                      <a:pt x="43" y="202"/>
                      <a:pt x="37" y="189"/>
                      <a:pt x="30" y="175"/>
                    </a:cubicBezTo>
                    <a:cubicBezTo>
                      <a:pt x="25" y="165"/>
                      <a:pt x="34" y="162"/>
                      <a:pt x="39" y="163"/>
                    </a:cubicBezTo>
                    <a:cubicBezTo>
                      <a:pt x="49" y="165"/>
                      <a:pt x="56" y="168"/>
                      <a:pt x="62" y="156"/>
                    </a:cubicBezTo>
                    <a:cubicBezTo>
                      <a:pt x="67" y="144"/>
                      <a:pt x="73" y="133"/>
                      <a:pt x="63" y="121"/>
                    </a:cubicBezTo>
                    <a:cubicBezTo>
                      <a:pt x="55" y="134"/>
                      <a:pt x="46" y="134"/>
                      <a:pt x="36" y="124"/>
                    </a:cubicBezTo>
                    <a:cubicBezTo>
                      <a:pt x="29" y="117"/>
                      <a:pt x="21" y="110"/>
                      <a:pt x="15" y="102"/>
                    </a:cubicBezTo>
                    <a:cubicBezTo>
                      <a:pt x="12" y="98"/>
                      <a:pt x="0" y="99"/>
                      <a:pt x="6" y="90"/>
                    </a:cubicBezTo>
                    <a:cubicBezTo>
                      <a:pt x="10" y="85"/>
                      <a:pt x="18" y="81"/>
                      <a:pt x="26" y="87"/>
                    </a:cubicBezTo>
                    <a:cubicBezTo>
                      <a:pt x="30" y="90"/>
                      <a:pt x="35" y="92"/>
                      <a:pt x="39" y="95"/>
                    </a:cubicBezTo>
                    <a:cubicBezTo>
                      <a:pt x="41" y="98"/>
                      <a:pt x="44" y="102"/>
                      <a:pt x="46" y="105"/>
                    </a:cubicBezTo>
                    <a:cubicBezTo>
                      <a:pt x="50" y="99"/>
                      <a:pt x="48" y="95"/>
                      <a:pt x="43" y="92"/>
                    </a:cubicBezTo>
                    <a:cubicBezTo>
                      <a:pt x="39" y="84"/>
                      <a:pt x="34" y="77"/>
                      <a:pt x="31" y="69"/>
                    </a:cubicBezTo>
                    <a:cubicBezTo>
                      <a:pt x="29" y="65"/>
                      <a:pt x="22" y="62"/>
                      <a:pt x="26" y="57"/>
                    </a:cubicBezTo>
                    <a:cubicBezTo>
                      <a:pt x="29" y="53"/>
                      <a:pt x="34" y="53"/>
                      <a:pt x="40" y="56"/>
                    </a:cubicBezTo>
                    <a:cubicBezTo>
                      <a:pt x="56" y="64"/>
                      <a:pt x="56" y="54"/>
                      <a:pt x="55" y="43"/>
                    </a:cubicBezTo>
                    <a:cubicBezTo>
                      <a:pt x="53" y="29"/>
                      <a:pt x="79" y="0"/>
                      <a:pt x="92" y="2"/>
                    </a:cubicBezTo>
                    <a:cubicBezTo>
                      <a:pt x="99" y="4"/>
                      <a:pt x="104" y="11"/>
                      <a:pt x="107" y="17"/>
                    </a:cubicBezTo>
                    <a:cubicBezTo>
                      <a:pt x="111" y="25"/>
                      <a:pt x="114" y="34"/>
                      <a:pt x="118" y="43"/>
                    </a:cubicBezTo>
                    <a:cubicBezTo>
                      <a:pt x="123" y="54"/>
                      <a:pt x="129" y="65"/>
                      <a:pt x="146" y="63"/>
                    </a:cubicBezTo>
                    <a:cubicBezTo>
                      <a:pt x="154" y="62"/>
                      <a:pt x="164" y="67"/>
                      <a:pt x="166" y="76"/>
                    </a:cubicBezTo>
                    <a:cubicBezTo>
                      <a:pt x="168" y="87"/>
                      <a:pt x="156" y="90"/>
                      <a:pt x="148" y="91"/>
                    </a:cubicBezTo>
                    <a:cubicBezTo>
                      <a:pt x="139" y="92"/>
                      <a:pt x="132" y="99"/>
                      <a:pt x="133" y="106"/>
                    </a:cubicBezTo>
                    <a:cubicBezTo>
                      <a:pt x="134" y="116"/>
                      <a:pt x="138" y="127"/>
                      <a:pt x="144" y="136"/>
                    </a:cubicBezTo>
                    <a:cubicBezTo>
                      <a:pt x="148" y="142"/>
                      <a:pt x="153" y="135"/>
                      <a:pt x="157" y="132"/>
                    </a:cubicBezTo>
                    <a:cubicBezTo>
                      <a:pt x="163" y="125"/>
                      <a:pt x="169" y="121"/>
                      <a:pt x="178" y="124"/>
                    </a:cubicBezTo>
                    <a:cubicBezTo>
                      <a:pt x="183" y="125"/>
                      <a:pt x="188" y="128"/>
                      <a:pt x="188" y="134"/>
                    </a:cubicBezTo>
                    <a:cubicBezTo>
                      <a:pt x="188" y="140"/>
                      <a:pt x="183" y="141"/>
                      <a:pt x="178" y="142"/>
                    </a:cubicBezTo>
                    <a:cubicBezTo>
                      <a:pt x="171" y="143"/>
                      <a:pt x="164" y="146"/>
                      <a:pt x="157" y="147"/>
                    </a:cubicBezTo>
                    <a:cubicBezTo>
                      <a:pt x="157" y="156"/>
                      <a:pt x="165" y="157"/>
                      <a:pt x="169" y="162"/>
                    </a:cubicBezTo>
                    <a:cubicBezTo>
                      <a:pt x="183" y="181"/>
                      <a:pt x="175" y="202"/>
                      <a:pt x="153" y="205"/>
                    </a:cubicBezTo>
                    <a:cubicBezTo>
                      <a:pt x="144" y="206"/>
                      <a:pt x="136" y="207"/>
                      <a:pt x="128" y="212"/>
                    </a:cubicBezTo>
                    <a:cubicBezTo>
                      <a:pt x="121" y="216"/>
                      <a:pt x="121" y="210"/>
                      <a:pt x="119" y="206"/>
                    </a:cubicBezTo>
                    <a:cubicBezTo>
                      <a:pt x="125" y="203"/>
                      <a:pt x="129" y="200"/>
                      <a:pt x="135" y="197"/>
                    </a:cubicBezTo>
                    <a:cubicBezTo>
                      <a:pt x="150" y="190"/>
                      <a:pt x="149" y="181"/>
                      <a:pt x="138" y="170"/>
                    </a:cubicBezTo>
                    <a:cubicBezTo>
                      <a:pt x="131" y="183"/>
                      <a:pt x="126" y="194"/>
                      <a:pt x="120" y="206"/>
                    </a:cubicBezTo>
                    <a:close/>
                    <a:moveTo>
                      <a:pt x="109" y="72"/>
                    </a:moveTo>
                    <a:cubicBezTo>
                      <a:pt x="108" y="68"/>
                      <a:pt x="108" y="60"/>
                      <a:pt x="103" y="60"/>
                    </a:cubicBezTo>
                    <a:cubicBezTo>
                      <a:pt x="98" y="60"/>
                      <a:pt x="92" y="65"/>
                      <a:pt x="93" y="72"/>
                    </a:cubicBezTo>
                    <a:cubicBezTo>
                      <a:pt x="93" y="79"/>
                      <a:pt x="97" y="82"/>
                      <a:pt x="103" y="81"/>
                    </a:cubicBezTo>
                    <a:cubicBezTo>
                      <a:pt x="108" y="81"/>
                      <a:pt x="111" y="78"/>
                      <a:pt x="109" y="72"/>
                    </a:cubicBezTo>
                    <a:close/>
                    <a:moveTo>
                      <a:pt x="78" y="113"/>
                    </a:moveTo>
                    <a:cubicBezTo>
                      <a:pt x="82" y="100"/>
                      <a:pt x="80" y="92"/>
                      <a:pt x="73" y="85"/>
                    </a:cubicBezTo>
                    <a:cubicBezTo>
                      <a:pt x="70" y="82"/>
                      <a:pt x="66" y="85"/>
                      <a:pt x="65" y="88"/>
                    </a:cubicBezTo>
                    <a:cubicBezTo>
                      <a:pt x="61" y="99"/>
                      <a:pt x="71" y="103"/>
                      <a:pt x="78" y="113"/>
                    </a:cubicBezTo>
                    <a:close/>
                    <a:moveTo>
                      <a:pt x="85" y="16"/>
                    </a:moveTo>
                    <a:cubicBezTo>
                      <a:pt x="79" y="24"/>
                      <a:pt x="65" y="24"/>
                      <a:pt x="68" y="38"/>
                    </a:cubicBezTo>
                    <a:cubicBezTo>
                      <a:pt x="68" y="39"/>
                      <a:pt x="71" y="41"/>
                      <a:pt x="72" y="41"/>
                    </a:cubicBezTo>
                    <a:cubicBezTo>
                      <a:pt x="80" y="36"/>
                      <a:pt x="85" y="30"/>
                      <a:pt x="87" y="21"/>
                    </a:cubicBezTo>
                    <a:cubicBezTo>
                      <a:pt x="88" y="20"/>
                      <a:pt x="87" y="20"/>
                      <a:pt x="8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57" name="Freeform 13">
                <a:extLst>
                  <a:ext uri="{FF2B5EF4-FFF2-40B4-BE49-F238E27FC236}">
                    <a16:creationId xmlns:a16="http://schemas.microsoft.com/office/drawing/2014/main" id="{ED60A2BB-646E-4C8B-AC7E-459E097C2A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76165" y="4915286"/>
                <a:ext cx="314523" cy="328927"/>
              </a:xfrm>
              <a:custGeom>
                <a:avLst/>
                <a:gdLst>
                  <a:gd name="T0" fmla="*/ 76 w 189"/>
                  <a:gd name="T1" fmla="*/ 131 h 198"/>
                  <a:gd name="T2" fmla="*/ 90 w 189"/>
                  <a:gd name="T3" fmla="*/ 103 h 198"/>
                  <a:gd name="T4" fmla="*/ 41 w 189"/>
                  <a:gd name="T5" fmla="*/ 101 h 198"/>
                  <a:gd name="T6" fmla="*/ 27 w 189"/>
                  <a:gd name="T7" fmla="*/ 111 h 198"/>
                  <a:gd name="T8" fmla="*/ 10 w 189"/>
                  <a:gd name="T9" fmla="*/ 124 h 198"/>
                  <a:gd name="T10" fmla="*/ 4 w 189"/>
                  <a:gd name="T11" fmla="*/ 103 h 198"/>
                  <a:gd name="T12" fmla="*/ 49 w 189"/>
                  <a:gd name="T13" fmla="*/ 26 h 198"/>
                  <a:gd name="T14" fmla="*/ 59 w 189"/>
                  <a:gd name="T15" fmla="*/ 23 h 198"/>
                  <a:gd name="T16" fmla="*/ 60 w 189"/>
                  <a:gd name="T17" fmla="*/ 39 h 198"/>
                  <a:gd name="T18" fmla="*/ 43 w 189"/>
                  <a:gd name="T19" fmla="*/ 78 h 198"/>
                  <a:gd name="T20" fmla="*/ 42 w 189"/>
                  <a:gd name="T21" fmla="*/ 82 h 198"/>
                  <a:gd name="T22" fmla="*/ 62 w 189"/>
                  <a:gd name="T23" fmla="*/ 88 h 198"/>
                  <a:gd name="T24" fmla="*/ 84 w 189"/>
                  <a:gd name="T25" fmla="*/ 87 h 198"/>
                  <a:gd name="T26" fmla="*/ 86 w 189"/>
                  <a:gd name="T27" fmla="*/ 80 h 198"/>
                  <a:gd name="T28" fmla="*/ 81 w 189"/>
                  <a:gd name="T29" fmla="*/ 76 h 198"/>
                  <a:gd name="T30" fmla="*/ 73 w 189"/>
                  <a:gd name="T31" fmla="*/ 67 h 198"/>
                  <a:gd name="T32" fmla="*/ 69 w 189"/>
                  <a:gd name="T33" fmla="*/ 46 h 198"/>
                  <a:gd name="T34" fmla="*/ 73 w 189"/>
                  <a:gd name="T35" fmla="*/ 37 h 198"/>
                  <a:gd name="T36" fmla="*/ 105 w 189"/>
                  <a:gd name="T37" fmla="*/ 15 h 198"/>
                  <a:gd name="T38" fmla="*/ 79 w 189"/>
                  <a:gd name="T39" fmla="*/ 13 h 198"/>
                  <a:gd name="T40" fmla="*/ 117 w 189"/>
                  <a:gd name="T41" fmla="*/ 4 h 198"/>
                  <a:gd name="T42" fmla="*/ 158 w 189"/>
                  <a:gd name="T43" fmla="*/ 11 h 198"/>
                  <a:gd name="T44" fmla="*/ 182 w 189"/>
                  <a:gd name="T45" fmla="*/ 64 h 198"/>
                  <a:gd name="T46" fmla="*/ 148 w 189"/>
                  <a:gd name="T47" fmla="*/ 170 h 198"/>
                  <a:gd name="T48" fmla="*/ 141 w 189"/>
                  <a:gd name="T49" fmla="*/ 183 h 198"/>
                  <a:gd name="T50" fmla="*/ 121 w 189"/>
                  <a:gd name="T51" fmla="*/ 198 h 198"/>
                  <a:gd name="T52" fmla="*/ 111 w 189"/>
                  <a:gd name="T53" fmla="*/ 182 h 198"/>
                  <a:gd name="T54" fmla="*/ 54 w 189"/>
                  <a:gd name="T55" fmla="*/ 145 h 198"/>
                  <a:gd name="T56" fmla="*/ 36 w 189"/>
                  <a:gd name="T57" fmla="*/ 139 h 198"/>
                  <a:gd name="T58" fmla="*/ 44 w 189"/>
                  <a:gd name="T59" fmla="*/ 120 h 198"/>
                  <a:gd name="T60" fmla="*/ 62 w 189"/>
                  <a:gd name="T61" fmla="*/ 125 h 198"/>
                  <a:gd name="T62" fmla="*/ 76 w 189"/>
                  <a:gd name="T63" fmla="*/ 131 h 198"/>
                  <a:gd name="T64" fmla="*/ 120 w 189"/>
                  <a:gd name="T65" fmla="*/ 156 h 198"/>
                  <a:gd name="T66" fmla="*/ 158 w 189"/>
                  <a:gd name="T67" fmla="*/ 62 h 198"/>
                  <a:gd name="T68" fmla="*/ 124 w 189"/>
                  <a:gd name="T69" fmla="*/ 18 h 198"/>
                  <a:gd name="T70" fmla="*/ 112 w 189"/>
                  <a:gd name="T71" fmla="*/ 30 h 198"/>
                  <a:gd name="T72" fmla="*/ 107 w 189"/>
                  <a:gd name="T73" fmla="*/ 65 h 198"/>
                  <a:gd name="T74" fmla="*/ 109 w 189"/>
                  <a:gd name="T75" fmla="*/ 76 h 198"/>
                  <a:gd name="T76" fmla="*/ 121 w 189"/>
                  <a:gd name="T77" fmla="*/ 71 h 198"/>
                  <a:gd name="T78" fmla="*/ 123 w 189"/>
                  <a:gd name="T79" fmla="*/ 34 h 198"/>
                  <a:gd name="T80" fmla="*/ 146 w 189"/>
                  <a:gd name="T81" fmla="*/ 61 h 198"/>
                  <a:gd name="T82" fmla="*/ 108 w 189"/>
                  <a:gd name="T83" fmla="*/ 116 h 198"/>
                  <a:gd name="T84" fmla="*/ 106 w 189"/>
                  <a:gd name="T85" fmla="*/ 138 h 198"/>
                  <a:gd name="T86" fmla="*/ 120 w 189"/>
                  <a:gd name="T87" fmla="*/ 156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9" h="198">
                    <a:moveTo>
                      <a:pt x="76" y="131"/>
                    </a:moveTo>
                    <a:cubicBezTo>
                      <a:pt x="73" y="119"/>
                      <a:pt x="76" y="110"/>
                      <a:pt x="90" y="103"/>
                    </a:cubicBezTo>
                    <a:cubicBezTo>
                      <a:pt x="71" y="103"/>
                      <a:pt x="56" y="106"/>
                      <a:pt x="41" y="101"/>
                    </a:cubicBezTo>
                    <a:cubicBezTo>
                      <a:pt x="33" y="99"/>
                      <a:pt x="29" y="105"/>
                      <a:pt x="27" y="111"/>
                    </a:cubicBezTo>
                    <a:cubicBezTo>
                      <a:pt x="24" y="119"/>
                      <a:pt x="18" y="127"/>
                      <a:pt x="10" y="124"/>
                    </a:cubicBezTo>
                    <a:cubicBezTo>
                      <a:pt x="0" y="121"/>
                      <a:pt x="1" y="110"/>
                      <a:pt x="4" y="103"/>
                    </a:cubicBezTo>
                    <a:cubicBezTo>
                      <a:pt x="17" y="76"/>
                      <a:pt x="29" y="49"/>
                      <a:pt x="49" y="26"/>
                    </a:cubicBezTo>
                    <a:cubicBezTo>
                      <a:pt x="51" y="23"/>
                      <a:pt x="55" y="20"/>
                      <a:pt x="59" y="23"/>
                    </a:cubicBezTo>
                    <a:cubicBezTo>
                      <a:pt x="64" y="27"/>
                      <a:pt x="63" y="34"/>
                      <a:pt x="60" y="39"/>
                    </a:cubicBezTo>
                    <a:cubicBezTo>
                      <a:pt x="53" y="52"/>
                      <a:pt x="48" y="65"/>
                      <a:pt x="43" y="78"/>
                    </a:cubicBezTo>
                    <a:cubicBezTo>
                      <a:pt x="42" y="79"/>
                      <a:pt x="42" y="81"/>
                      <a:pt x="42" y="82"/>
                    </a:cubicBezTo>
                    <a:cubicBezTo>
                      <a:pt x="48" y="85"/>
                      <a:pt x="60" y="70"/>
                      <a:pt x="62" y="88"/>
                    </a:cubicBezTo>
                    <a:cubicBezTo>
                      <a:pt x="62" y="90"/>
                      <a:pt x="77" y="92"/>
                      <a:pt x="84" y="87"/>
                    </a:cubicBezTo>
                    <a:cubicBezTo>
                      <a:pt x="85" y="85"/>
                      <a:pt x="86" y="82"/>
                      <a:pt x="86" y="80"/>
                    </a:cubicBezTo>
                    <a:cubicBezTo>
                      <a:pt x="87" y="77"/>
                      <a:pt x="85" y="76"/>
                      <a:pt x="81" y="76"/>
                    </a:cubicBezTo>
                    <a:cubicBezTo>
                      <a:pt x="73" y="75"/>
                      <a:pt x="75" y="74"/>
                      <a:pt x="73" y="67"/>
                    </a:cubicBezTo>
                    <a:cubicBezTo>
                      <a:pt x="71" y="60"/>
                      <a:pt x="72" y="53"/>
                      <a:pt x="69" y="46"/>
                    </a:cubicBezTo>
                    <a:cubicBezTo>
                      <a:pt x="68" y="42"/>
                      <a:pt x="68" y="36"/>
                      <a:pt x="73" y="37"/>
                    </a:cubicBezTo>
                    <a:cubicBezTo>
                      <a:pt x="92" y="41"/>
                      <a:pt x="94" y="22"/>
                      <a:pt x="105" y="15"/>
                    </a:cubicBezTo>
                    <a:cubicBezTo>
                      <a:pt x="97" y="14"/>
                      <a:pt x="89" y="14"/>
                      <a:pt x="79" y="13"/>
                    </a:cubicBezTo>
                    <a:cubicBezTo>
                      <a:pt x="91" y="0"/>
                      <a:pt x="105" y="3"/>
                      <a:pt x="117" y="4"/>
                    </a:cubicBezTo>
                    <a:cubicBezTo>
                      <a:pt x="131" y="5"/>
                      <a:pt x="144" y="10"/>
                      <a:pt x="158" y="11"/>
                    </a:cubicBezTo>
                    <a:cubicBezTo>
                      <a:pt x="179" y="12"/>
                      <a:pt x="189" y="37"/>
                      <a:pt x="182" y="64"/>
                    </a:cubicBezTo>
                    <a:cubicBezTo>
                      <a:pt x="174" y="101"/>
                      <a:pt x="158" y="134"/>
                      <a:pt x="148" y="170"/>
                    </a:cubicBezTo>
                    <a:cubicBezTo>
                      <a:pt x="147" y="175"/>
                      <a:pt x="144" y="179"/>
                      <a:pt x="141" y="183"/>
                    </a:cubicBezTo>
                    <a:cubicBezTo>
                      <a:pt x="136" y="190"/>
                      <a:pt x="131" y="198"/>
                      <a:pt x="121" y="198"/>
                    </a:cubicBezTo>
                    <a:cubicBezTo>
                      <a:pt x="111" y="198"/>
                      <a:pt x="111" y="184"/>
                      <a:pt x="111" y="182"/>
                    </a:cubicBezTo>
                    <a:cubicBezTo>
                      <a:pt x="107" y="145"/>
                      <a:pt x="78" y="149"/>
                      <a:pt x="54" y="145"/>
                    </a:cubicBezTo>
                    <a:cubicBezTo>
                      <a:pt x="47" y="144"/>
                      <a:pt x="39" y="148"/>
                      <a:pt x="36" y="139"/>
                    </a:cubicBezTo>
                    <a:cubicBezTo>
                      <a:pt x="34" y="131"/>
                      <a:pt x="37" y="123"/>
                      <a:pt x="44" y="120"/>
                    </a:cubicBezTo>
                    <a:cubicBezTo>
                      <a:pt x="50" y="117"/>
                      <a:pt x="58" y="113"/>
                      <a:pt x="62" y="125"/>
                    </a:cubicBezTo>
                    <a:cubicBezTo>
                      <a:pt x="63" y="128"/>
                      <a:pt x="70" y="128"/>
                      <a:pt x="76" y="131"/>
                    </a:cubicBezTo>
                    <a:close/>
                    <a:moveTo>
                      <a:pt x="120" y="156"/>
                    </a:moveTo>
                    <a:cubicBezTo>
                      <a:pt x="137" y="124"/>
                      <a:pt x="150" y="94"/>
                      <a:pt x="158" y="62"/>
                    </a:cubicBezTo>
                    <a:cubicBezTo>
                      <a:pt x="166" y="31"/>
                      <a:pt x="155" y="18"/>
                      <a:pt x="124" y="18"/>
                    </a:cubicBezTo>
                    <a:cubicBezTo>
                      <a:pt x="114" y="18"/>
                      <a:pt x="110" y="21"/>
                      <a:pt x="112" y="30"/>
                    </a:cubicBezTo>
                    <a:cubicBezTo>
                      <a:pt x="116" y="43"/>
                      <a:pt x="112" y="54"/>
                      <a:pt x="107" y="65"/>
                    </a:cubicBezTo>
                    <a:cubicBezTo>
                      <a:pt x="105" y="70"/>
                      <a:pt x="104" y="73"/>
                      <a:pt x="109" y="76"/>
                    </a:cubicBezTo>
                    <a:cubicBezTo>
                      <a:pt x="115" y="80"/>
                      <a:pt x="117" y="75"/>
                      <a:pt x="121" y="71"/>
                    </a:cubicBezTo>
                    <a:cubicBezTo>
                      <a:pt x="134" y="60"/>
                      <a:pt x="130" y="47"/>
                      <a:pt x="123" y="34"/>
                    </a:cubicBezTo>
                    <a:cubicBezTo>
                      <a:pt x="143" y="35"/>
                      <a:pt x="155" y="49"/>
                      <a:pt x="146" y="61"/>
                    </a:cubicBezTo>
                    <a:cubicBezTo>
                      <a:pt x="132" y="78"/>
                      <a:pt x="134" y="107"/>
                      <a:pt x="108" y="116"/>
                    </a:cubicBezTo>
                    <a:cubicBezTo>
                      <a:pt x="102" y="118"/>
                      <a:pt x="101" y="130"/>
                      <a:pt x="106" y="138"/>
                    </a:cubicBezTo>
                    <a:cubicBezTo>
                      <a:pt x="110" y="143"/>
                      <a:pt x="115" y="148"/>
                      <a:pt x="120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58" name="Freeform 14">
                <a:extLst>
                  <a:ext uri="{FF2B5EF4-FFF2-40B4-BE49-F238E27FC236}">
                    <a16:creationId xmlns:a16="http://schemas.microsoft.com/office/drawing/2014/main" id="{0CC20638-8956-42CD-A72F-43845344C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3881" y="2527162"/>
                <a:ext cx="353737" cy="336930"/>
              </a:xfrm>
              <a:custGeom>
                <a:avLst/>
                <a:gdLst>
                  <a:gd name="T0" fmla="*/ 149 w 213"/>
                  <a:gd name="T1" fmla="*/ 81 h 203"/>
                  <a:gd name="T2" fmla="*/ 74 w 213"/>
                  <a:gd name="T3" fmla="*/ 31 h 203"/>
                  <a:gd name="T4" fmla="*/ 71 w 213"/>
                  <a:gd name="T5" fmla="*/ 10 h 203"/>
                  <a:gd name="T6" fmla="*/ 89 w 213"/>
                  <a:gd name="T7" fmla="*/ 7 h 203"/>
                  <a:gd name="T8" fmla="*/ 196 w 213"/>
                  <a:gd name="T9" fmla="*/ 75 h 203"/>
                  <a:gd name="T10" fmla="*/ 208 w 213"/>
                  <a:gd name="T11" fmla="*/ 93 h 203"/>
                  <a:gd name="T12" fmla="*/ 186 w 213"/>
                  <a:gd name="T13" fmla="*/ 109 h 203"/>
                  <a:gd name="T14" fmla="*/ 83 w 213"/>
                  <a:gd name="T15" fmla="*/ 117 h 203"/>
                  <a:gd name="T16" fmla="*/ 61 w 213"/>
                  <a:gd name="T17" fmla="*/ 121 h 203"/>
                  <a:gd name="T18" fmla="*/ 141 w 213"/>
                  <a:gd name="T19" fmla="*/ 172 h 203"/>
                  <a:gd name="T20" fmla="*/ 146 w 213"/>
                  <a:gd name="T21" fmla="*/ 192 h 203"/>
                  <a:gd name="T22" fmla="*/ 126 w 213"/>
                  <a:gd name="T23" fmla="*/ 196 h 203"/>
                  <a:gd name="T24" fmla="*/ 17 w 213"/>
                  <a:gd name="T25" fmla="*/ 127 h 203"/>
                  <a:gd name="T26" fmla="*/ 7 w 213"/>
                  <a:gd name="T27" fmla="*/ 113 h 203"/>
                  <a:gd name="T28" fmla="*/ 28 w 213"/>
                  <a:gd name="T29" fmla="*/ 93 h 203"/>
                  <a:gd name="T30" fmla="*/ 147 w 213"/>
                  <a:gd name="T31" fmla="*/ 83 h 203"/>
                  <a:gd name="T32" fmla="*/ 149 w 213"/>
                  <a:gd name="T33" fmla="*/ 81 h 203"/>
                  <a:gd name="T34" fmla="*/ 150 w 213"/>
                  <a:gd name="T35" fmla="*/ 84 h 203"/>
                  <a:gd name="T36" fmla="*/ 152 w 213"/>
                  <a:gd name="T37" fmla="*/ 83 h 203"/>
                  <a:gd name="T38" fmla="*/ 149 w 213"/>
                  <a:gd name="T39" fmla="*/ 81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3" h="203">
                    <a:moveTo>
                      <a:pt x="149" y="81"/>
                    </a:moveTo>
                    <a:cubicBezTo>
                      <a:pt x="127" y="60"/>
                      <a:pt x="99" y="48"/>
                      <a:pt x="74" y="31"/>
                    </a:cubicBezTo>
                    <a:cubicBezTo>
                      <a:pt x="63" y="23"/>
                      <a:pt x="66" y="18"/>
                      <a:pt x="71" y="10"/>
                    </a:cubicBezTo>
                    <a:cubicBezTo>
                      <a:pt x="76" y="0"/>
                      <a:pt x="81" y="1"/>
                      <a:pt x="89" y="7"/>
                    </a:cubicBezTo>
                    <a:cubicBezTo>
                      <a:pt x="125" y="30"/>
                      <a:pt x="161" y="53"/>
                      <a:pt x="196" y="75"/>
                    </a:cubicBezTo>
                    <a:cubicBezTo>
                      <a:pt x="203" y="79"/>
                      <a:pt x="213" y="82"/>
                      <a:pt x="208" y="93"/>
                    </a:cubicBezTo>
                    <a:cubicBezTo>
                      <a:pt x="204" y="101"/>
                      <a:pt x="199" y="109"/>
                      <a:pt x="186" y="109"/>
                    </a:cubicBezTo>
                    <a:cubicBezTo>
                      <a:pt x="152" y="111"/>
                      <a:pt x="118" y="114"/>
                      <a:pt x="83" y="117"/>
                    </a:cubicBezTo>
                    <a:cubicBezTo>
                      <a:pt x="77" y="117"/>
                      <a:pt x="71" y="119"/>
                      <a:pt x="61" y="121"/>
                    </a:cubicBezTo>
                    <a:cubicBezTo>
                      <a:pt x="89" y="139"/>
                      <a:pt x="114" y="156"/>
                      <a:pt x="141" y="172"/>
                    </a:cubicBezTo>
                    <a:cubicBezTo>
                      <a:pt x="150" y="178"/>
                      <a:pt x="153" y="182"/>
                      <a:pt x="146" y="192"/>
                    </a:cubicBezTo>
                    <a:cubicBezTo>
                      <a:pt x="140" y="201"/>
                      <a:pt x="135" y="203"/>
                      <a:pt x="126" y="196"/>
                    </a:cubicBezTo>
                    <a:cubicBezTo>
                      <a:pt x="90" y="173"/>
                      <a:pt x="53" y="151"/>
                      <a:pt x="17" y="127"/>
                    </a:cubicBezTo>
                    <a:cubicBezTo>
                      <a:pt x="12" y="124"/>
                      <a:pt x="0" y="123"/>
                      <a:pt x="7" y="113"/>
                    </a:cubicBezTo>
                    <a:cubicBezTo>
                      <a:pt x="12" y="105"/>
                      <a:pt x="13" y="94"/>
                      <a:pt x="28" y="93"/>
                    </a:cubicBezTo>
                    <a:cubicBezTo>
                      <a:pt x="67" y="91"/>
                      <a:pt x="107" y="87"/>
                      <a:pt x="147" y="83"/>
                    </a:cubicBezTo>
                    <a:cubicBezTo>
                      <a:pt x="148" y="83"/>
                      <a:pt x="148" y="82"/>
                      <a:pt x="149" y="81"/>
                    </a:cubicBezTo>
                    <a:cubicBezTo>
                      <a:pt x="148" y="82"/>
                      <a:pt x="148" y="83"/>
                      <a:pt x="150" y="84"/>
                    </a:cubicBezTo>
                    <a:cubicBezTo>
                      <a:pt x="150" y="84"/>
                      <a:pt x="151" y="83"/>
                      <a:pt x="152" y="83"/>
                    </a:cubicBezTo>
                    <a:cubicBezTo>
                      <a:pt x="151" y="83"/>
                      <a:pt x="150" y="82"/>
                      <a:pt x="149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59" name="Freeform 15">
                <a:extLst>
                  <a:ext uri="{FF2B5EF4-FFF2-40B4-BE49-F238E27FC236}">
                    <a16:creationId xmlns:a16="http://schemas.microsoft.com/office/drawing/2014/main" id="{CEADFC8B-F4D2-4A66-AEE6-72CF75A96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6287" y="3549957"/>
                <a:ext cx="279309" cy="261701"/>
              </a:xfrm>
              <a:custGeom>
                <a:avLst/>
                <a:gdLst>
                  <a:gd name="T0" fmla="*/ 118 w 168"/>
                  <a:gd name="T1" fmla="*/ 42 h 158"/>
                  <a:gd name="T2" fmla="*/ 21 w 168"/>
                  <a:gd name="T3" fmla="*/ 34 h 158"/>
                  <a:gd name="T4" fmla="*/ 7 w 168"/>
                  <a:gd name="T5" fmla="*/ 23 h 158"/>
                  <a:gd name="T6" fmla="*/ 24 w 168"/>
                  <a:gd name="T7" fmla="*/ 5 h 158"/>
                  <a:gd name="T8" fmla="*/ 157 w 168"/>
                  <a:gd name="T9" fmla="*/ 14 h 158"/>
                  <a:gd name="T10" fmla="*/ 167 w 168"/>
                  <a:gd name="T11" fmla="*/ 23 h 158"/>
                  <a:gd name="T12" fmla="*/ 157 w 168"/>
                  <a:gd name="T13" fmla="*/ 49 h 158"/>
                  <a:gd name="T14" fmla="*/ 63 w 168"/>
                  <a:gd name="T15" fmla="*/ 111 h 158"/>
                  <a:gd name="T16" fmla="*/ 58 w 168"/>
                  <a:gd name="T17" fmla="*/ 115 h 158"/>
                  <a:gd name="T18" fmla="*/ 145 w 168"/>
                  <a:gd name="T19" fmla="*/ 124 h 158"/>
                  <a:gd name="T20" fmla="*/ 161 w 168"/>
                  <a:gd name="T21" fmla="*/ 142 h 158"/>
                  <a:gd name="T22" fmla="*/ 141 w 168"/>
                  <a:gd name="T23" fmla="*/ 153 h 158"/>
                  <a:gd name="T24" fmla="*/ 20 w 168"/>
                  <a:gd name="T25" fmla="*/ 147 h 158"/>
                  <a:gd name="T26" fmla="*/ 0 w 168"/>
                  <a:gd name="T27" fmla="*/ 139 h 158"/>
                  <a:gd name="T28" fmla="*/ 11 w 168"/>
                  <a:gd name="T29" fmla="*/ 112 h 158"/>
                  <a:gd name="T30" fmla="*/ 118 w 168"/>
                  <a:gd name="T31" fmla="*/ 4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8" h="158">
                    <a:moveTo>
                      <a:pt x="118" y="42"/>
                    </a:moveTo>
                    <a:cubicBezTo>
                      <a:pt x="84" y="39"/>
                      <a:pt x="52" y="37"/>
                      <a:pt x="21" y="34"/>
                    </a:cubicBezTo>
                    <a:cubicBezTo>
                      <a:pt x="14" y="33"/>
                      <a:pt x="5" y="35"/>
                      <a:pt x="7" y="23"/>
                    </a:cubicBezTo>
                    <a:cubicBezTo>
                      <a:pt x="9" y="13"/>
                      <a:pt x="9" y="0"/>
                      <a:pt x="24" y="5"/>
                    </a:cubicBezTo>
                    <a:cubicBezTo>
                      <a:pt x="67" y="18"/>
                      <a:pt x="113" y="6"/>
                      <a:pt x="157" y="14"/>
                    </a:cubicBezTo>
                    <a:cubicBezTo>
                      <a:pt x="163" y="15"/>
                      <a:pt x="167" y="16"/>
                      <a:pt x="167" y="23"/>
                    </a:cubicBezTo>
                    <a:cubicBezTo>
                      <a:pt x="167" y="33"/>
                      <a:pt x="168" y="42"/>
                      <a:pt x="157" y="49"/>
                    </a:cubicBezTo>
                    <a:cubicBezTo>
                      <a:pt x="126" y="69"/>
                      <a:pt x="95" y="90"/>
                      <a:pt x="63" y="111"/>
                    </a:cubicBezTo>
                    <a:cubicBezTo>
                      <a:pt x="62" y="112"/>
                      <a:pt x="60" y="113"/>
                      <a:pt x="58" y="115"/>
                    </a:cubicBezTo>
                    <a:cubicBezTo>
                      <a:pt x="87" y="127"/>
                      <a:pt x="117" y="118"/>
                      <a:pt x="145" y="124"/>
                    </a:cubicBezTo>
                    <a:cubicBezTo>
                      <a:pt x="157" y="126"/>
                      <a:pt x="162" y="128"/>
                      <a:pt x="161" y="142"/>
                    </a:cubicBezTo>
                    <a:cubicBezTo>
                      <a:pt x="159" y="158"/>
                      <a:pt x="150" y="153"/>
                      <a:pt x="141" y="153"/>
                    </a:cubicBezTo>
                    <a:cubicBezTo>
                      <a:pt x="101" y="153"/>
                      <a:pt x="61" y="146"/>
                      <a:pt x="20" y="147"/>
                    </a:cubicBezTo>
                    <a:cubicBezTo>
                      <a:pt x="12" y="148"/>
                      <a:pt x="1" y="148"/>
                      <a:pt x="0" y="139"/>
                    </a:cubicBezTo>
                    <a:cubicBezTo>
                      <a:pt x="0" y="130"/>
                      <a:pt x="0" y="119"/>
                      <a:pt x="11" y="112"/>
                    </a:cubicBezTo>
                    <a:cubicBezTo>
                      <a:pt x="47" y="90"/>
                      <a:pt x="81" y="66"/>
                      <a:pt x="11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0" name="Freeform 16">
                <a:extLst>
                  <a:ext uri="{FF2B5EF4-FFF2-40B4-BE49-F238E27FC236}">
                    <a16:creationId xmlns:a16="http://schemas.microsoft.com/office/drawing/2014/main" id="{538DBC7C-B506-4DE7-863D-2BDBF5CC3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467" y="2027768"/>
                <a:ext cx="345734" cy="352136"/>
              </a:xfrm>
              <a:custGeom>
                <a:avLst/>
                <a:gdLst>
                  <a:gd name="T0" fmla="*/ 53 w 208"/>
                  <a:gd name="T1" fmla="*/ 108 h 212"/>
                  <a:gd name="T2" fmla="*/ 108 w 208"/>
                  <a:gd name="T3" fmla="*/ 185 h 212"/>
                  <a:gd name="T4" fmla="*/ 105 w 208"/>
                  <a:gd name="T5" fmla="*/ 205 h 212"/>
                  <a:gd name="T6" fmla="*/ 85 w 208"/>
                  <a:gd name="T7" fmla="*/ 201 h 212"/>
                  <a:gd name="T8" fmla="*/ 15 w 208"/>
                  <a:gd name="T9" fmla="*/ 97 h 212"/>
                  <a:gd name="T10" fmla="*/ 8 w 208"/>
                  <a:gd name="T11" fmla="*/ 78 h 212"/>
                  <a:gd name="T12" fmla="*/ 38 w 208"/>
                  <a:gd name="T13" fmla="*/ 68 h 212"/>
                  <a:gd name="T14" fmla="*/ 135 w 208"/>
                  <a:gd name="T15" fmla="*/ 101 h 212"/>
                  <a:gd name="T16" fmla="*/ 153 w 208"/>
                  <a:gd name="T17" fmla="*/ 104 h 212"/>
                  <a:gd name="T18" fmla="*/ 103 w 208"/>
                  <a:gd name="T19" fmla="*/ 29 h 212"/>
                  <a:gd name="T20" fmla="*/ 103 w 208"/>
                  <a:gd name="T21" fmla="*/ 11 h 212"/>
                  <a:gd name="T22" fmla="*/ 125 w 208"/>
                  <a:gd name="T23" fmla="*/ 11 h 212"/>
                  <a:gd name="T24" fmla="*/ 202 w 208"/>
                  <a:gd name="T25" fmla="*/ 125 h 212"/>
                  <a:gd name="T26" fmla="*/ 202 w 208"/>
                  <a:gd name="T27" fmla="*/ 139 h 212"/>
                  <a:gd name="T28" fmla="*/ 177 w 208"/>
                  <a:gd name="T29" fmla="*/ 147 h 212"/>
                  <a:gd name="T30" fmla="*/ 79 w 208"/>
                  <a:gd name="T31" fmla="*/ 112 h 212"/>
                  <a:gd name="T32" fmla="*/ 53 w 208"/>
                  <a:gd name="T33" fmla="*/ 10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8" h="212">
                    <a:moveTo>
                      <a:pt x="53" y="108"/>
                    </a:moveTo>
                    <a:cubicBezTo>
                      <a:pt x="74" y="132"/>
                      <a:pt x="90" y="159"/>
                      <a:pt x="108" y="185"/>
                    </a:cubicBezTo>
                    <a:cubicBezTo>
                      <a:pt x="115" y="193"/>
                      <a:pt x="116" y="198"/>
                      <a:pt x="105" y="205"/>
                    </a:cubicBezTo>
                    <a:cubicBezTo>
                      <a:pt x="96" y="210"/>
                      <a:pt x="92" y="212"/>
                      <a:pt x="85" y="201"/>
                    </a:cubicBezTo>
                    <a:cubicBezTo>
                      <a:pt x="62" y="166"/>
                      <a:pt x="38" y="132"/>
                      <a:pt x="15" y="97"/>
                    </a:cubicBezTo>
                    <a:cubicBezTo>
                      <a:pt x="11" y="92"/>
                      <a:pt x="0" y="87"/>
                      <a:pt x="8" y="78"/>
                    </a:cubicBezTo>
                    <a:cubicBezTo>
                      <a:pt x="15" y="69"/>
                      <a:pt x="24" y="63"/>
                      <a:pt x="38" y="68"/>
                    </a:cubicBezTo>
                    <a:cubicBezTo>
                      <a:pt x="70" y="80"/>
                      <a:pt x="102" y="90"/>
                      <a:pt x="135" y="101"/>
                    </a:cubicBezTo>
                    <a:cubicBezTo>
                      <a:pt x="140" y="103"/>
                      <a:pt x="145" y="108"/>
                      <a:pt x="153" y="104"/>
                    </a:cubicBezTo>
                    <a:cubicBezTo>
                      <a:pt x="136" y="79"/>
                      <a:pt x="120" y="53"/>
                      <a:pt x="103" y="29"/>
                    </a:cubicBezTo>
                    <a:cubicBezTo>
                      <a:pt x="97" y="21"/>
                      <a:pt x="95" y="16"/>
                      <a:pt x="103" y="11"/>
                    </a:cubicBezTo>
                    <a:cubicBezTo>
                      <a:pt x="110" y="7"/>
                      <a:pt x="118" y="0"/>
                      <a:pt x="125" y="11"/>
                    </a:cubicBezTo>
                    <a:cubicBezTo>
                      <a:pt x="150" y="49"/>
                      <a:pt x="176" y="87"/>
                      <a:pt x="202" y="125"/>
                    </a:cubicBezTo>
                    <a:cubicBezTo>
                      <a:pt x="205" y="129"/>
                      <a:pt x="208" y="134"/>
                      <a:pt x="202" y="139"/>
                    </a:cubicBezTo>
                    <a:cubicBezTo>
                      <a:pt x="195" y="143"/>
                      <a:pt x="189" y="151"/>
                      <a:pt x="177" y="147"/>
                    </a:cubicBezTo>
                    <a:cubicBezTo>
                      <a:pt x="145" y="134"/>
                      <a:pt x="112" y="123"/>
                      <a:pt x="79" y="112"/>
                    </a:cubicBezTo>
                    <a:cubicBezTo>
                      <a:pt x="71" y="109"/>
                      <a:pt x="64" y="103"/>
                      <a:pt x="53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1" name="Freeform 17">
                <a:extLst>
                  <a:ext uri="{FF2B5EF4-FFF2-40B4-BE49-F238E27FC236}">
                    <a16:creationId xmlns:a16="http://schemas.microsoft.com/office/drawing/2014/main" id="{9D2551DC-F93E-417D-88B2-8B1331FDA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196" y="3324270"/>
                <a:ext cx="284111" cy="253698"/>
              </a:xfrm>
              <a:custGeom>
                <a:avLst/>
                <a:gdLst>
                  <a:gd name="T0" fmla="*/ 51 w 171"/>
                  <a:gd name="T1" fmla="*/ 113 h 153"/>
                  <a:gd name="T2" fmla="*/ 150 w 171"/>
                  <a:gd name="T3" fmla="*/ 121 h 153"/>
                  <a:gd name="T4" fmla="*/ 162 w 171"/>
                  <a:gd name="T5" fmla="*/ 140 h 153"/>
                  <a:gd name="T6" fmla="*/ 146 w 171"/>
                  <a:gd name="T7" fmla="*/ 149 h 153"/>
                  <a:gd name="T8" fmla="*/ 31 w 171"/>
                  <a:gd name="T9" fmla="*/ 140 h 153"/>
                  <a:gd name="T10" fmla="*/ 4 w 171"/>
                  <a:gd name="T11" fmla="*/ 130 h 153"/>
                  <a:gd name="T12" fmla="*/ 20 w 171"/>
                  <a:gd name="T13" fmla="*/ 100 h 153"/>
                  <a:gd name="T14" fmla="*/ 115 w 171"/>
                  <a:gd name="T15" fmla="*/ 38 h 153"/>
                  <a:gd name="T16" fmla="*/ 32 w 171"/>
                  <a:gd name="T17" fmla="*/ 29 h 153"/>
                  <a:gd name="T18" fmla="*/ 13 w 171"/>
                  <a:gd name="T19" fmla="*/ 9 h 153"/>
                  <a:gd name="T20" fmla="*/ 26 w 171"/>
                  <a:gd name="T21" fmla="*/ 1 h 153"/>
                  <a:gd name="T22" fmla="*/ 154 w 171"/>
                  <a:gd name="T23" fmla="*/ 12 h 153"/>
                  <a:gd name="T24" fmla="*/ 169 w 171"/>
                  <a:gd name="T25" fmla="*/ 27 h 153"/>
                  <a:gd name="T26" fmla="*/ 160 w 171"/>
                  <a:gd name="T27" fmla="*/ 45 h 153"/>
                  <a:gd name="T28" fmla="*/ 51 w 171"/>
                  <a:gd name="T29" fmla="*/ 11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1" h="153">
                    <a:moveTo>
                      <a:pt x="51" y="113"/>
                    </a:moveTo>
                    <a:cubicBezTo>
                      <a:pt x="89" y="116"/>
                      <a:pt x="119" y="120"/>
                      <a:pt x="150" y="121"/>
                    </a:cubicBezTo>
                    <a:cubicBezTo>
                      <a:pt x="167" y="122"/>
                      <a:pt x="162" y="131"/>
                      <a:pt x="162" y="140"/>
                    </a:cubicBezTo>
                    <a:cubicBezTo>
                      <a:pt x="162" y="153"/>
                      <a:pt x="155" y="150"/>
                      <a:pt x="146" y="149"/>
                    </a:cubicBezTo>
                    <a:cubicBezTo>
                      <a:pt x="108" y="146"/>
                      <a:pt x="69" y="144"/>
                      <a:pt x="31" y="140"/>
                    </a:cubicBezTo>
                    <a:cubicBezTo>
                      <a:pt x="21" y="140"/>
                      <a:pt x="8" y="143"/>
                      <a:pt x="4" y="130"/>
                    </a:cubicBezTo>
                    <a:cubicBezTo>
                      <a:pt x="0" y="116"/>
                      <a:pt x="8" y="107"/>
                      <a:pt x="20" y="100"/>
                    </a:cubicBezTo>
                    <a:cubicBezTo>
                      <a:pt x="51" y="79"/>
                      <a:pt x="86" y="64"/>
                      <a:pt x="115" y="38"/>
                    </a:cubicBezTo>
                    <a:cubicBezTo>
                      <a:pt x="87" y="32"/>
                      <a:pt x="59" y="29"/>
                      <a:pt x="32" y="29"/>
                    </a:cubicBezTo>
                    <a:cubicBezTo>
                      <a:pt x="20" y="29"/>
                      <a:pt x="6" y="29"/>
                      <a:pt x="13" y="9"/>
                    </a:cubicBezTo>
                    <a:cubicBezTo>
                      <a:pt x="16" y="1"/>
                      <a:pt x="20" y="0"/>
                      <a:pt x="26" y="1"/>
                    </a:cubicBezTo>
                    <a:cubicBezTo>
                      <a:pt x="69" y="2"/>
                      <a:pt x="112" y="7"/>
                      <a:pt x="154" y="12"/>
                    </a:cubicBezTo>
                    <a:cubicBezTo>
                      <a:pt x="163" y="13"/>
                      <a:pt x="168" y="17"/>
                      <a:pt x="169" y="27"/>
                    </a:cubicBezTo>
                    <a:cubicBezTo>
                      <a:pt x="171" y="37"/>
                      <a:pt x="167" y="41"/>
                      <a:pt x="160" y="45"/>
                    </a:cubicBezTo>
                    <a:cubicBezTo>
                      <a:pt x="125" y="67"/>
                      <a:pt x="91" y="88"/>
                      <a:pt x="51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2" name="Freeform 18">
                <a:extLst>
                  <a:ext uri="{FF2B5EF4-FFF2-40B4-BE49-F238E27FC236}">
                    <a16:creationId xmlns:a16="http://schemas.microsoft.com/office/drawing/2014/main" id="{247200D6-3732-4CA6-8A25-228C79D44B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412" y="3793251"/>
                <a:ext cx="292914" cy="260901"/>
              </a:xfrm>
              <a:custGeom>
                <a:avLst/>
                <a:gdLst>
                  <a:gd name="T0" fmla="*/ 0 w 176"/>
                  <a:gd name="T1" fmla="*/ 79 h 157"/>
                  <a:gd name="T2" fmla="*/ 60 w 176"/>
                  <a:gd name="T3" fmla="*/ 34 h 157"/>
                  <a:gd name="T4" fmla="*/ 88 w 176"/>
                  <a:gd name="T5" fmla="*/ 29 h 157"/>
                  <a:gd name="T6" fmla="*/ 135 w 176"/>
                  <a:gd name="T7" fmla="*/ 6 h 157"/>
                  <a:gd name="T8" fmla="*/ 151 w 176"/>
                  <a:gd name="T9" fmla="*/ 13 h 157"/>
                  <a:gd name="T10" fmla="*/ 147 w 176"/>
                  <a:gd name="T11" fmla="*/ 32 h 157"/>
                  <a:gd name="T12" fmla="*/ 107 w 176"/>
                  <a:gd name="T13" fmla="*/ 48 h 157"/>
                  <a:gd name="T14" fmla="*/ 96 w 176"/>
                  <a:gd name="T15" fmla="*/ 107 h 157"/>
                  <a:gd name="T16" fmla="*/ 104 w 176"/>
                  <a:gd name="T17" fmla="*/ 108 h 157"/>
                  <a:gd name="T18" fmla="*/ 152 w 176"/>
                  <a:gd name="T19" fmla="*/ 98 h 157"/>
                  <a:gd name="T20" fmla="*/ 170 w 176"/>
                  <a:gd name="T21" fmla="*/ 103 h 157"/>
                  <a:gd name="T22" fmla="*/ 159 w 176"/>
                  <a:gd name="T23" fmla="*/ 128 h 157"/>
                  <a:gd name="T24" fmla="*/ 30 w 176"/>
                  <a:gd name="T25" fmla="*/ 155 h 157"/>
                  <a:gd name="T26" fmla="*/ 16 w 176"/>
                  <a:gd name="T27" fmla="*/ 146 h 157"/>
                  <a:gd name="T28" fmla="*/ 0 w 176"/>
                  <a:gd name="T29" fmla="*/ 79 h 157"/>
                  <a:gd name="T30" fmla="*/ 26 w 176"/>
                  <a:gd name="T31" fmla="*/ 83 h 157"/>
                  <a:gd name="T32" fmla="*/ 31 w 176"/>
                  <a:gd name="T33" fmla="*/ 112 h 157"/>
                  <a:gd name="T34" fmla="*/ 55 w 176"/>
                  <a:gd name="T35" fmla="*/ 120 h 157"/>
                  <a:gd name="T36" fmla="*/ 69 w 176"/>
                  <a:gd name="T37" fmla="*/ 101 h 157"/>
                  <a:gd name="T38" fmla="*/ 63 w 176"/>
                  <a:gd name="T39" fmla="*/ 76 h 157"/>
                  <a:gd name="T40" fmla="*/ 42 w 176"/>
                  <a:gd name="T41" fmla="*/ 60 h 157"/>
                  <a:gd name="T42" fmla="*/ 26 w 176"/>
                  <a:gd name="T43" fmla="*/ 83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6" h="157">
                    <a:moveTo>
                      <a:pt x="0" y="79"/>
                    </a:moveTo>
                    <a:cubicBezTo>
                      <a:pt x="1" y="39"/>
                      <a:pt x="30" y="19"/>
                      <a:pt x="60" y="34"/>
                    </a:cubicBezTo>
                    <a:cubicBezTo>
                      <a:pt x="72" y="40"/>
                      <a:pt x="81" y="35"/>
                      <a:pt x="88" y="29"/>
                    </a:cubicBezTo>
                    <a:cubicBezTo>
                      <a:pt x="102" y="18"/>
                      <a:pt x="120" y="15"/>
                      <a:pt x="135" y="6"/>
                    </a:cubicBezTo>
                    <a:cubicBezTo>
                      <a:pt x="145" y="0"/>
                      <a:pt x="149" y="6"/>
                      <a:pt x="151" y="13"/>
                    </a:cubicBezTo>
                    <a:cubicBezTo>
                      <a:pt x="153" y="19"/>
                      <a:pt x="160" y="28"/>
                      <a:pt x="147" y="32"/>
                    </a:cubicBezTo>
                    <a:cubicBezTo>
                      <a:pt x="133" y="37"/>
                      <a:pt x="120" y="43"/>
                      <a:pt x="107" y="48"/>
                    </a:cubicBezTo>
                    <a:cubicBezTo>
                      <a:pt x="91" y="55"/>
                      <a:pt x="85" y="96"/>
                      <a:pt x="96" y="107"/>
                    </a:cubicBezTo>
                    <a:cubicBezTo>
                      <a:pt x="99" y="110"/>
                      <a:pt x="101" y="108"/>
                      <a:pt x="104" y="108"/>
                    </a:cubicBezTo>
                    <a:cubicBezTo>
                      <a:pt x="120" y="104"/>
                      <a:pt x="136" y="100"/>
                      <a:pt x="152" y="98"/>
                    </a:cubicBezTo>
                    <a:cubicBezTo>
                      <a:pt x="158" y="97"/>
                      <a:pt x="167" y="88"/>
                      <a:pt x="170" y="103"/>
                    </a:cubicBezTo>
                    <a:cubicBezTo>
                      <a:pt x="172" y="115"/>
                      <a:pt x="176" y="125"/>
                      <a:pt x="159" y="128"/>
                    </a:cubicBezTo>
                    <a:cubicBezTo>
                      <a:pt x="116" y="136"/>
                      <a:pt x="73" y="145"/>
                      <a:pt x="30" y="155"/>
                    </a:cubicBezTo>
                    <a:cubicBezTo>
                      <a:pt x="20" y="157"/>
                      <a:pt x="17" y="153"/>
                      <a:pt x="16" y="146"/>
                    </a:cubicBezTo>
                    <a:cubicBezTo>
                      <a:pt x="10" y="122"/>
                      <a:pt x="5" y="98"/>
                      <a:pt x="0" y="79"/>
                    </a:cubicBezTo>
                    <a:close/>
                    <a:moveTo>
                      <a:pt x="26" y="83"/>
                    </a:moveTo>
                    <a:cubicBezTo>
                      <a:pt x="28" y="93"/>
                      <a:pt x="29" y="103"/>
                      <a:pt x="31" y="112"/>
                    </a:cubicBezTo>
                    <a:cubicBezTo>
                      <a:pt x="34" y="127"/>
                      <a:pt x="48" y="124"/>
                      <a:pt x="55" y="120"/>
                    </a:cubicBezTo>
                    <a:cubicBezTo>
                      <a:pt x="60" y="118"/>
                      <a:pt x="78" y="118"/>
                      <a:pt x="69" y="101"/>
                    </a:cubicBezTo>
                    <a:cubicBezTo>
                      <a:pt x="66" y="94"/>
                      <a:pt x="66" y="84"/>
                      <a:pt x="63" y="76"/>
                    </a:cubicBezTo>
                    <a:cubicBezTo>
                      <a:pt x="60" y="67"/>
                      <a:pt x="55" y="58"/>
                      <a:pt x="42" y="60"/>
                    </a:cubicBezTo>
                    <a:cubicBezTo>
                      <a:pt x="29" y="62"/>
                      <a:pt x="26" y="71"/>
                      <a:pt x="26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3" name="Freeform 19">
                <a:extLst>
                  <a:ext uri="{FF2B5EF4-FFF2-40B4-BE49-F238E27FC236}">
                    <a16:creationId xmlns:a16="http://schemas.microsoft.com/office/drawing/2014/main" id="{C011D40D-474B-4070-A118-8B9F534831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86040" y="1783674"/>
                <a:ext cx="219285" cy="273706"/>
              </a:xfrm>
              <a:custGeom>
                <a:avLst/>
                <a:gdLst>
                  <a:gd name="T0" fmla="*/ 48 w 132"/>
                  <a:gd name="T1" fmla="*/ 2 h 165"/>
                  <a:gd name="T2" fmla="*/ 76 w 132"/>
                  <a:gd name="T3" fmla="*/ 2 h 165"/>
                  <a:gd name="T4" fmla="*/ 116 w 132"/>
                  <a:gd name="T5" fmla="*/ 62 h 165"/>
                  <a:gd name="T6" fmla="*/ 114 w 132"/>
                  <a:gd name="T7" fmla="*/ 95 h 165"/>
                  <a:gd name="T8" fmla="*/ 126 w 132"/>
                  <a:gd name="T9" fmla="*/ 147 h 165"/>
                  <a:gd name="T10" fmla="*/ 118 w 132"/>
                  <a:gd name="T11" fmla="*/ 161 h 165"/>
                  <a:gd name="T12" fmla="*/ 98 w 132"/>
                  <a:gd name="T13" fmla="*/ 152 h 165"/>
                  <a:gd name="T14" fmla="*/ 89 w 132"/>
                  <a:gd name="T15" fmla="*/ 112 h 165"/>
                  <a:gd name="T16" fmla="*/ 53 w 132"/>
                  <a:gd name="T17" fmla="*/ 88 h 165"/>
                  <a:gd name="T18" fmla="*/ 33 w 132"/>
                  <a:gd name="T19" fmla="*/ 113 h 165"/>
                  <a:gd name="T20" fmla="*/ 33 w 132"/>
                  <a:gd name="T21" fmla="*/ 151 h 165"/>
                  <a:gd name="T22" fmla="*/ 19 w 132"/>
                  <a:gd name="T23" fmla="*/ 165 h 165"/>
                  <a:gd name="T24" fmla="*/ 4 w 132"/>
                  <a:gd name="T25" fmla="*/ 151 h 165"/>
                  <a:gd name="T26" fmla="*/ 0 w 132"/>
                  <a:gd name="T27" fmla="*/ 20 h 165"/>
                  <a:gd name="T28" fmla="*/ 20 w 132"/>
                  <a:gd name="T29" fmla="*/ 1 h 165"/>
                  <a:gd name="T30" fmla="*/ 48 w 132"/>
                  <a:gd name="T31" fmla="*/ 2 h 165"/>
                  <a:gd name="T32" fmla="*/ 48 w 132"/>
                  <a:gd name="T33" fmla="*/ 2 h 165"/>
                  <a:gd name="T34" fmla="*/ 57 w 132"/>
                  <a:gd name="T35" fmla="*/ 24 h 165"/>
                  <a:gd name="T36" fmla="*/ 33 w 132"/>
                  <a:gd name="T37" fmla="*/ 53 h 165"/>
                  <a:gd name="T38" fmla="*/ 39 w 132"/>
                  <a:gd name="T39" fmla="*/ 65 h 165"/>
                  <a:gd name="T40" fmla="*/ 75 w 132"/>
                  <a:gd name="T41" fmla="*/ 63 h 165"/>
                  <a:gd name="T42" fmla="*/ 89 w 132"/>
                  <a:gd name="T43" fmla="*/ 49 h 165"/>
                  <a:gd name="T44" fmla="*/ 81 w 132"/>
                  <a:gd name="T45" fmla="*/ 29 h 165"/>
                  <a:gd name="T46" fmla="*/ 57 w 132"/>
                  <a:gd name="T47" fmla="*/ 24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2" h="165">
                    <a:moveTo>
                      <a:pt x="48" y="2"/>
                    </a:moveTo>
                    <a:cubicBezTo>
                      <a:pt x="57" y="2"/>
                      <a:pt x="67" y="2"/>
                      <a:pt x="76" y="2"/>
                    </a:cubicBezTo>
                    <a:cubicBezTo>
                      <a:pt x="111" y="2"/>
                      <a:pt x="132" y="32"/>
                      <a:pt x="116" y="62"/>
                    </a:cubicBezTo>
                    <a:cubicBezTo>
                      <a:pt x="110" y="75"/>
                      <a:pt x="111" y="83"/>
                      <a:pt x="114" y="95"/>
                    </a:cubicBezTo>
                    <a:cubicBezTo>
                      <a:pt x="120" y="112"/>
                      <a:pt x="122" y="130"/>
                      <a:pt x="126" y="147"/>
                    </a:cubicBezTo>
                    <a:cubicBezTo>
                      <a:pt x="128" y="155"/>
                      <a:pt x="129" y="159"/>
                      <a:pt x="118" y="161"/>
                    </a:cubicBezTo>
                    <a:cubicBezTo>
                      <a:pt x="109" y="162"/>
                      <a:pt x="99" y="164"/>
                      <a:pt x="98" y="152"/>
                    </a:cubicBezTo>
                    <a:cubicBezTo>
                      <a:pt x="96" y="138"/>
                      <a:pt x="91" y="125"/>
                      <a:pt x="89" y="112"/>
                    </a:cubicBezTo>
                    <a:cubicBezTo>
                      <a:pt x="86" y="92"/>
                      <a:pt x="79" y="88"/>
                      <a:pt x="53" y="88"/>
                    </a:cubicBezTo>
                    <a:cubicBezTo>
                      <a:pt x="36" y="89"/>
                      <a:pt x="31" y="97"/>
                      <a:pt x="33" y="113"/>
                    </a:cubicBezTo>
                    <a:cubicBezTo>
                      <a:pt x="34" y="126"/>
                      <a:pt x="33" y="139"/>
                      <a:pt x="33" y="151"/>
                    </a:cubicBezTo>
                    <a:cubicBezTo>
                      <a:pt x="34" y="162"/>
                      <a:pt x="27" y="165"/>
                      <a:pt x="19" y="165"/>
                    </a:cubicBezTo>
                    <a:cubicBezTo>
                      <a:pt x="10" y="165"/>
                      <a:pt x="4" y="162"/>
                      <a:pt x="4" y="151"/>
                    </a:cubicBezTo>
                    <a:cubicBezTo>
                      <a:pt x="3" y="107"/>
                      <a:pt x="2" y="64"/>
                      <a:pt x="0" y="20"/>
                    </a:cubicBezTo>
                    <a:cubicBezTo>
                      <a:pt x="0" y="4"/>
                      <a:pt x="6" y="0"/>
                      <a:pt x="20" y="1"/>
                    </a:cubicBezTo>
                    <a:cubicBezTo>
                      <a:pt x="29" y="2"/>
                      <a:pt x="39" y="2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lose/>
                    <a:moveTo>
                      <a:pt x="57" y="24"/>
                    </a:moveTo>
                    <a:cubicBezTo>
                      <a:pt x="29" y="24"/>
                      <a:pt x="29" y="24"/>
                      <a:pt x="33" y="53"/>
                    </a:cubicBezTo>
                    <a:cubicBezTo>
                      <a:pt x="33" y="58"/>
                      <a:pt x="26" y="68"/>
                      <a:pt x="39" y="65"/>
                    </a:cubicBezTo>
                    <a:cubicBezTo>
                      <a:pt x="51" y="63"/>
                      <a:pt x="63" y="64"/>
                      <a:pt x="75" y="63"/>
                    </a:cubicBezTo>
                    <a:cubicBezTo>
                      <a:pt x="82" y="62"/>
                      <a:pt x="89" y="59"/>
                      <a:pt x="89" y="49"/>
                    </a:cubicBezTo>
                    <a:cubicBezTo>
                      <a:pt x="89" y="42"/>
                      <a:pt x="90" y="32"/>
                      <a:pt x="81" y="29"/>
                    </a:cubicBezTo>
                    <a:cubicBezTo>
                      <a:pt x="73" y="26"/>
                      <a:pt x="65" y="22"/>
                      <a:pt x="57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4" name="Freeform 20">
                <a:extLst>
                  <a:ext uri="{FF2B5EF4-FFF2-40B4-BE49-F238E27FC236}">
                    <a16:creationId xmlns:a16="http://schemas.microsoft.com/office/drawing/2014/main" id="{1274B8FB-AB80-413D-AFE2-7FE05BE11E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00911" y="2298272"/>
                <a:ext cx="271305" cy="267303"/>
              </a:xfrm>
              <a:custGeom>
                <a:avLst/>
                <a:gdLst>
                  <a:gd name="T0" fmla="*/ 2 w 163"/>
                  <a:gd name="T1" fmla="*/ 82 h 161"/>
                  <a:gd name="T2" fmla="*/ 84 w 163"/>
                  <a:gd name="T3" fmla="*/ 0 h 161"/>
                  <a:gd name="T4" fmla="*/ 162 w 163"/>
                  <a:gd name="T5" fmla="*/ 80 h 161"/>
                  <a:gd name="T6" fmla="*/ 83 w 163"/>
                  <a:gd name="T7" fmla="*/ 161 h 161"/>
                  <a:gd name="T8" fmla="*/ 2 w 163"/>
                  <a:gd name="T9" fmla="*/ 82 h 161"/>
                  <a:gd name="T10" fmla="*/ 29 w 163"/>
                  <a:gd name="T11" fmla="*/ 86 h 161"/>
                  <a:gd name="T12" fmla="*/ 75 w 163"/>
                  <a:gd name="T13" fmla="*/ 135 h 161"/>
                  <a:gd name="T14" fmla="*/ 136 w 163"/>
                  <a:gd name="T15" fmla="*/ 75 h 161"/>
                  <a:gd name="T16" fmla="*/ 89 w 163"/>
                  <a:gd name="T17" fmla="*/ 28 h 161"/>
                  <a:gd name="T18" fmla="*/ 29 w 163"/>
                  <a:gd name="T19" fmla="*/ 8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3" h="161">
                    <a:moveTo>
                      <a:pt x="2" y="82"/>
                    </a:moveTo>
                    <a:cubicBezTo>
                      <a:pt x="0" y="36"/>
                      <a:pt x="42" y="0"/>
                      <a:pt x="84" y="0"/>
                    </a:cubicBezTo>
                    <a:cubicBezTo>
                      <a:pt x="128" y="1"/>
                      <a:pt x="163" y="39"/>
                      <a:pt x="162" y="80"/>
                    </a:cubicBezTo>
                    <a:cubicBezTo>
                      <a:pt x="162" y="125"/>
                      <a:pt x="126" y="161"/>
                      <a:pt x="83" y="161"/>
                    </a:cubicBezTo>
                    <a:cubicBezTo>
                      <a:pt x="35" y="160"/>
                      <a:pt x="2" y="128"/>
                      <a:pt x="2" y="82"/>
                    </a:cubicBezTo>
                    <a:close/>
                    <a:moveTo>
                      <a:pt x="29" y="86"/>
                    </a:moveTo>
                    <a:cubicBezTo>
                      <a:pt x="27" y="120"/>
                      <a:pt x="53" y="133"/>
                      <a:pt x="75" y="135"/>
                    </a:cubicBezTo>
                    <a:cubicBezTo>
                      <a:pt x="106" y="137"/>
                      <a:pt x="136" y="106"/>
                      <a:pt x="136" y="75"/>
                    </a:cubicBezTo>
                    <a:cubicBezTo>
                      <a:pt x="136" y="51"/>
                      <a:pt x="114" y="29"/>
                      <a:pt x="89" y="28"/>
                    </a:cubicBezTo>
                    <a:cubicBezTo>
                      <a:pt x="56" y="28"/>
                      <a:pt x="30" y="53"/>
                      <a:pt x="29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5" name="Freeform 21">
                <a:extLst>
                  <a:ext uri="{FF2B5EF4-FFF2-40B4-BE49-F238E27FC236}">
                    <a16:creationId xmlns:a16="http://schemas.microsoft.com/office/drawing/2014/main" id="{016E2D32-0E22-4247-B2DD-ED0BADDD1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3467" y="3108186"/>
                <a:ext cx="315322" cy="280109"/>
              </a:xfrm>
              <a:custGeom>
                <a:avLst/>
                <a:gdLst>
                  <a:gd name="T0" fmla="*/ 129 w 190"/>
                  <a:gd name="T1" fmla="*/ 117 h 169"/>
                  <a:gd name="T2" fmla="*/ 170 w 190"/>
                  <a:gd name="T3" fmla="*/ 109 h 169"/>
                  <a:gd name="T4" fmla="*/ 188 w 190"/>
                  <a:gd name="T5" fmla="*/ 119 h 169"/>
                  <a:gd name="T6" fmla="*/ 175 w 190"/>
                  <a:gd name="T7" fmla="*/ 138 h 169"/>
                  <a:gd name="T8" fmla="*/ 64 w 190"/>
                  <a:gd name="T9" fmla="*/ 159 h 169"/>
                  <a:gd name="T10" fmla="*/ 51 w 190"/>
                  <a:gd name="T11" fmla="*/ 163 h 169"/>
                  <a:gd name="T12" fmla="*/ 29 w 190"/>
                  <a:gd name="T13" fmla="*/ 152 h 169"/>
                  <a:gd name="T14" fmla="*/ 43 w 190"/>
                  <a:gd name="T15" fmla="*/ 136 h 169"/>
                  <a:gd name="T16" fmla="*/ 68 w 190"/>
                  <a:gd name="T17" fmla="*/ 131 h 169"/>
                  <a:gd name="T18" fmla="*/ 93 w 190"/>
                  <a:gd name="T19" fmla="*/ 87 h 169"/>
                  <a:gd name="T20" fmla="*/ 92 w 190"/>
                  <a:gd name="T21" fmla="*/ 85 h 169"/>
                  <a:gd name="T22" fmla="*/ 76 w 190"/>
                  <a:gd name="T23" fmla="*/ 48 h 169"/>
                  <a:gd name="T24" fmla="*/ 34 w 190"/>
                  <a:gd name="T25" fmla="*/ 55 h 169"/>
                  <a:gd name="T26" fmla="*/ 10 w 190"/>
                  <a:gd name="T27" fmla="*/ 56 h 169"/>
                  <a:gd name="T28" fmla="*/ 19 w 190"/>
                  <a:gd name="T29" fmla="*/ 30 h 169"/>
                  <a:gd name="T30" fmla="*/ 145 w 190"/>
                  <a:gd name="T31" fmla="*/ 3 h 169"/>
                  <a:gd name="T32" fmla="*/ 167 w 190"/>
                  <a:gd name="T33" fmla="*/ 15 h 169"/>
                  <a:gd name="T34" fmla="*/ 150 w 190"/>
                  <a:gd name="T35" fmla="*/ 31 h 169"/>
                  <a:gd name="T36" fmla="*/ 116 w 190"/>
                  <a:gd name="T37" fmla="*/ 84 h 169"/>
                  <a:gd name="T38" fmla="*/ 120 w 190"/>
                  <a:gd name="T39" fmla="*/ 107 h 169"/>
                  <a:gd name="T40" fmla="*/ 129 w 190"/>
                  <a:gd name="T41" fmla="*/ 117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0" h="169">
                    <a:moveTo>
                      <a:pt x="129" y="117"/>
                    </a:moveTo>
                    <a:cubicBezTo>
                      <a:pt x="145" y="114"/>
                      <a:pt x="158" y="112"/>
                      <a:pt x="170" y="109"/>
                    </a:cubicBezTo>
                    <a:cubicBezTo>
                      <a:pt x="180" y="106"/>
                      <a:pt x="186" y="107"/>
                      <a:pt x="188" y="119"/>
                    </a:cubicBezTo>
                    <a:cubicBezTo>
                      <a:pt x="190" y="130"/>
                      <a:pt x="186" y="136"/>
                      <a:pt x="175" y="138"/>
                    </a:cubicBezTo>
                    <a:cubicBezTo>
                      <a:pt x="138" y="145"/>
                      <a:pt x="101" y="152"/>
                      <a:pt x="64" y="159"/>
                    </a:cubicBezTo>
                    <a:cubicBezTo>
                      <a:pt x="60" y="160"/>
                      <a:pt x="55" y="161"/>
                      <a:pt x="51" y="163"/>
                    </a:cubicBezTo>
                    <a:cubicBezTo>
                      <a:pt x="39" y="169"/>
                      <a:pt x="33" y="167"/>
                      <a:pt x="29" y="152"/>
                    </a:cubicBezTo>
                    <a:cubicBezTo>
                      <a:pt x="24" y="136"/>
                      <a:pt x="35" y="138"/>
                      <a:pt x="43" y="136"/>
                    </a:cubicBezTo>
                    <a:cubicBezTo>
                      <a:pt x="51" y="133"/>
                      <a:pt x="60" y="132"/>
                      <a:pt x="68" y="131"/>
                    </a:cubicBezTo>
                    <a:cubicBezTo>
                      <a:pt x="98" y="125"/>
                      <a:pt x="103" y="117"/>
                      <a:pt x="93" y="87"/>
                    </a:cubicBezTo>
                    <a:cubicBezTo>
                      <a:pt x="93" y="86"/>
                      <a:pt x="92" y="86"/>
                      <a:pt x="92" y="85"/>
                    </a:cubicBezTo>
                    <a:cubicBezTo>
                      <a:pt x="84" y="74"/>
                      <a:pt x="93" y="52"/>
                      <a:pt x="76" y="48"/>
                    </a:cubicBezTo>
                    <a:cubicBezTo>
                      <a:pt x="63" y="45"/>
                      <a:pt x="48" y="54"/>
                      <a:pt x="34" y="55"/>
                    </a:cubicBezTo>
                    <a:cubicBezTo>
                      <a:pt x="26" y="55"/>
                      <a:pt x="18" y="65"/>
                      <a:pt x="10" y="56"/>
                    </a:cubicBezTo>
                    <a:cubicBezTo>
                      <a:pt x="0" y="46"/>
                      <a:pt x="5" y="33"/>
                      <a:pt x="19" y="30"/>
                    </a:cubicBezTo>
                    <a:cubicBezTo>
                      <a:pt x="61" y="20"/>
                      <a:pt x="103" y="11"/>
                      <a:pt x="145" y="3"/>
                    </a:cubicBezTo>
                    <a:cubicBezTo>
                      <a:pt x="155" y="0"/>
                      <a:pt x="165" y="1"/>
                      <a:pt x="167" y="15"/>
                    </a:cubicBezTo>
                    <a:cubicBezTo>
                      <a:pt x="169" y="28"/>
                      <a:pt x="160" y="29"/>
                      <a:pt x="150" y="31"/>
                    </a:cubicBezTo>
                    <a:cubicBezTo>
                      <a:pt x="99" y="45"/>
                      <a:pt x="105" y="28"/>
                      <a:pt x="116" y="84"/>
                    </a:cubicBezTo>
                    <a:cubicBezTo>
                      <a:pt x="117" y="91"/>
                      <a:pt x="119" y="99"/>
                      <a:pt x="120" y="107"/>
                    </a:cubicBezTo>
                    <a:cubicBezTo>
                      <a:pt x="122" y="114"/>
                      <a:pt x="123" y="121"/>
                      <a:pt x="129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6" name="Freeform 22">
                <a:extLst>
                  <a:ext uri="{FF2B5EF4-FFF2-40B4-BE49-F238E27FC236}">
                    <a16:creationId xmlns:a16="http://schemas.microsoft.com/office/drawing/2014/main" id="{119AF0A7-BC76-48DA-8526-A174CD3B1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8534" y="5049738"/>
                <a:ext cx="248097" cy="295315"/>
              </a:xfrm>
              <a:custGeom>
                <a:avLst/>
                <a:gdLst>
                  <a:gd name="T0" fmla="*/ 141 w 149"/>
                  <a:gd name="T1" fmla="*/ 113 h 178"/>
                  <a:gd name="T2" fmla="*/ 123 w 149"/>
                  <a:gd name="T3" fmla="*/ 166 h 178"/>
                  <a:gd name="T4" fmla="*/ 78 w 149"/>
                  <a:gd name="T5" fmla="*/ 155 h 178"/>
                  <a:gd name="T6" fmla="*/ 68 w 149"/>
                  <a:gd name="T7" fmla="*/ 140 h 178"/>
                  <a:gd name="T8" fmla="*/ 55 w 149"/>
                  <a:gd name="T9" fmla="*/ 125 h 178"/>
                  <a:gd name="T10" fmla="*/ 35 w 149"/>
                  <a:gd name="T11" fmla="*/ 147 h 178"/>
                  <a:gd name="T12" fmla="*/ 32 w 149"/>
                  <a:gd name="T13" fmla="*/ 165 h 178"/>
                  <a:gd name="T14" fmla="*/ 15 w 149"/>
                  <a:gd name="T15" fmla="*/ 177 h 178"/>
                  <a:gd name="T16" fmla="*/ 2 w 149"/>
                  <a:gd name="T17" fmla="*/ 163 h 178"/>
                  <a:gd name="T18" fmla="*/ 2 w 149"/>
                  <a:gd name="T19" fmla="*/ 100 h 178"/>
                  <a:gd name="T20" fmla="*/ 1 w 149"/>
                  <a:gd name="T21" fmla="*/ 65 h 178"/>
                  <a:gd name="T22" fmla="*/ 26 w 149"/>
                  <a:gd name="T23" fmla="*/ 48 h 178"/>
                  <a:gd name="T24" fmla="*/ 51 w 149"/>
                  <a:gd name="T25" fmla="*/ 45 h 178"/>
                  <a:gd name="T26" fmla="*/ 40 w 149"/>
                  <a:gd name="T27" fmla="*/ 25 h 178"/>
                  <a:gd name="T28" fmla="*/ 77 w 149"/>
                  <a:gd name="T29" fmla="*/ 4 h 178"/>
                  <a:gd name="T30" fmla="*/ 89 w 149"/>
                  <a:gd name="T31" fmla="*/ 19 h 178"/>
                  <a:gd name="T32" fmla="*/ 44 w 149"/>
                  <a:gd name="T33" fmla="*/ 62 h 178"/>
                  <a:gd name="T34" fmla="*/ 34 w 149"/>
                  <a:gd name="T35" fmla="*/ 71 h 178"/>
                  <a:gd name="T36" fmla="*/ 36 w 149"/>
                  <a:gd name="T37" fmla="*/ 119 h 178"/>
                  <a:gd name="T38" fmla="*/ 55 w 149"/>
                  <a:gd name="T39" fmla="*/ 85 h 178"/>
                  <a:gd name="T40" fmla="*/ 76 w 149"/>
                  <a:gd name="T41" fmla="*/ 73 h 178"/>
                  <a:gd name="T42" fmla="*/ 95 w 149"/>
                  <a:gd name="T43" fmla="*/ 70 h 178"/>
                  <a:gd name="T44" fmla="*/ 114 w 149"/>
                  <a:gd name="T45" fmla="*/ 71 h 178"/>
                  <a:gd name="T46" fmla="*/ 107 w 149"/>
                  <a:gd name="T47" fmla="*/ 87 h 178"/>
                  <a:gd name="T48" fmla="*/ 105 w 149"/>
                  <a:gd name="T49" fmla="*/ 89 h 178"/>
                  <a:gd name="T50" fmla="*/ 101 w 149"/>
                  <a:gd name="T51" fmla="*/ 135 h 178"/>
                  <a:gd name="T52" fmla="*/ 128 w 149"/>
                  <a:gd name="T53" fmla="*/ 137 h 178"/>
                  <a:gd name="T54" fmla="*/ 134 w 149"/>
                  <a:gd name="T55" fmla="*/ 125 h 178"/>
                  <a:gd name="T56" fmla="*/ 141 w 149"/>
                  <a:gd name="T57" fmla="*/ 11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9" h="178">
                    <a:moveTo>
                      <a:pt x="141" y="113"/>
                    </a:moveTo>
                    <a:cubicBezTo>
                      <a:pt x="149" y="131"/>
                      <a:pt x="140" y="156"/>
                      <a:pt x="123" y="166"/>
                    </a:cubicBezTo>
                    <a:cubicBezTo>
                      <a:pt x="109" y="175"/>
                      <a:pt x="90" y="171"/>
                      <a:pt x="78" y="155"/>
                    </a:cubicBezTo>
                    <a:cubicBezTo>
                      <a:pt x="74" y="151"/>
                      <a:pt x="73" y="144"/>
                      <a:pt x="68" y="140"/>
                    </a:cubicBezTo>
                    <a:cubicBezTo>
                      <a:pt x="63" y="136"/>
                      <a:pt x="67" y="121"/>
                      <a:pt x="55" y="125"/>
                    </a:cubicBezTo>
                    <a:cubicBezTo>
                      <a:pt x="46" y="128"/>
                      <a:pt x="37" y="135"/>
                      <a:pt x="35" y="147"/>
                    </a:cubicBezTo>
                    <a:cubicBezTo>
                      <a:pt x="34" y="153"/>
                      <a:pt x="33" y="159"/>
                      <a:pt x="32" y="165"/>
                    </a:cubicBezTo>
                    <a:cubicBezTo>
                      <a:pt x="30" y="174"/>
                      <a:pt x="24" y="177"/>
                      <a:pt x="15" y="177"/>
                    </a:cubicBezTo>
                    <a:cubicBezTo>
                      <a:pt x="4" y="178"/>
                      <a:pt x="2" y="170"/>
                      <a:pt x="2" y="163"/>
                    </a:cubicBezTo>
                    <a:cubicBezTo>
                      <a:pt x="1" y="142"/>
                      <a:pt x="0" y="121"/>
                      <a:pt x="2" y="100"/>
                    </a:cubicBezTo>
                    <a:cubicBezTo>
                      <a:pt x="3" y="88"/>
                      <a:pt x="2" y="77"/>
                      <a:pt x="1" y="65"/>
                    </a:cubicBezTo>
                    <a:cubicBezTo>
                      <a:pt x="1" y="48"/>
                      <a:pt x="10" y="42"/>
                      <a:pt x="26" y="48"/>
                    </a:cubicBezTo>
                    <a:cubicBezTo>
                      <a:pt x="35" y="51"/>
                      <a:pt x="44" y="56"/>
                      <a:pt x="51" y="45"/>
                    </a:cubicBezTo>
                    <a:cubicBezTo>
                      <a:pt x="58" y="33"/>
                      <a:pt x="56" y="25"/>
                      <a:pt x="40" y="25"/>
                    </a:cubicBezTo>
                    <a:cubicBezTo>
                      <a:pt x="47" y="8"/>
                      <a:pt x="64" y="8"/>
                      <a:pt x="77" y="4"/>
                    </a:cubicBezTo>
                    <a:cubicBezTo>
                      <a:pt x="88" y="0"/>
                      <a:pt x="90" y="11"/>
                      <a:pt x="89" y="19"/>
                    </a:cubicBezTo>
                    <a:cubicBezTo>
                      <a:pt x="86" y="45"/>
                      <a:pt x="72" y="59"/>
                      <a:pt x="44" y="62"/>
                    </a:cubicBezTo>
                    <a:cubicBezTo>
                      <a:pt x="38" y="63"/>
                      <a:pt x="33" y="64"/>
                      <a:pt x="34" y="71"/>
                    </a:cubicBezTo>
                    <a:cubicBezTo>
                      <a:pt x="36" y="86"/>
                      <a:pt x="31" y="102"/>
                      <a:pt x="36" y="119"/>
                    </a:cubicBezTo>
                    <a:cubicBezTo>
                      <a:pt x="51" y="112"/>
                      <a:pt x="56" y="101"/>
                      <a:pt x="55" y="85"/>
                    </a:cubicBezTo>
                    <a:cubicBezTo>
                      <a:pt x="55" y="70"/>
                      <a:pt x="61" y="63"/>
                      <a:pt x="76" y="73"/>
                    </a:cubicBezTo>
                    <a:cubicBezTo>
                      <a:pt x="84" y="79"/>
                      <a:pt x="89" y="73"/>
                      <a:pt x="95" y="70"/>
                    </a:cubicBezTo>
                    <a:cubicBezTo>
                      <a:pt x="101" y="68"/>
                      <a:pt x="110" y="66"/>
                      <a:pt x="114" y="71"/>
                    </a:cubicBezTo>
                    <a:cubicBezTo>
                      <a:pt x="119" y="77"/>
                      <a:pt x="109" y="81"/>
                      <a:pt x="107" y="87"/>
                    </a:cubicBezTo>
                    <a:cubicBezTo>
                      <a:pt x="107" y="88"/>
                      <a:pt x="106" y="88"/>
                      <a:pt x="105" y="89"/>
                    </a:cubicBezTo>
                    <a:cubicBezTo>
                      <a:pt x="79" y="102"/>
                      <a:pt x="92" y="119"/>
                      <a:pt x="101" y="135"/>
                    </a:cubicBezTo>
                    <a:cubicBezTo>
                      <a:pt x="108" y="150"/>
                      <a:pt x="118" y="150"/>
                      <a:pt x="128" y="137"/>
                    </a:cubicBezTo>
                    <a:cubicBezTo>
                      <a:pt x="130" y="133"/>
                      <a:pt x="132" y="129"/>
                      <a:pt x="134" y="125"/>
                    </a:cubicBezTo>
                    <a:cubicBezTo>
                      <a:pt x="137" y="121"/>
                      <a:pt x="139" y="117"/>
                      <a:pt x="141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7" name="Freeform 23">
                <a:extLst>
                  <a:ext uri="{FF2B5EF4-FFF2-40B4-BE49-F238E27FC236}">
                    <a16:creationId xmlns:a16="http://schemas.microsoft.com/office/drawing/2014/main" id="{3E166A74-B553-497B-ABF8-6D2CF2553E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86660" y="3808457"/>
                <a:ext cx="299316" cy="287312"/>
              </a:xfrm>
              <a:custGeom>
                <a:avLst/>
                <a:gdLst>
                  <a:gd name="T0" fmla="*/ 44 w 180"/>
                  <a:gd name="T1" fmla="*/ 0 h 173"/>
                  <a:gd name="T2" fmla="*/ 172 w 180"/>
                  <a:gd name="T3" fmla="*/ 101 h 173"/>
                  <a:gd name="T4" fmla="*/ 178 w 180"/>
                  <a:gd name="T5" fmla="*/ 115 h 173"/>
                  <a:gd name="T6" fmla="*/ 163 w 180"/>
                  <a:gd name="T7" fmla="*/ 133 h 173"/>
                  <a:gd name="T8" fmla="*/ 79 w 180"/>
                  <a:gd name="T9" fmla="*/ 152 h 173"/>
                  <a:gd name="T10" fmla="*/ 20 w 180"/>
                  <a:gd name="T11" fmla="*/ 163 h 173"/>
                  <a:gd name="T12" fmla="*/ 3 w 180"/>
                  <a:gd name="T13" fmla="*/ 163 h 173"/>
                  <a:gd name="T14" fmla="*/ 16 w 180"/>
                  <a:gd name="T15" fmla="*/ 136 h 173"/>
                  <a:gd name="T16" fmla="*/ 40 w 180"/>
                  <a:gd name="T17" fmla="*/ 130 h 173"/>
                  <a:gd name="T18" fmla="*/ 57 w 180"/>
                  <a:gd name="T19" fmla="*/ 113 h 173"/>
                  <a:gd name="T20" fmla="*/ 62 w 180"/>
                  <a:gd name="T21" fmla="*/ 94 h 173"/>
                  <a:gd name="T22" fmla="*/ 43 w 180"/>
                  <a:gd name="T23" fmla="*/ 35 h 173"/>
                  <a:gd name="T24" fmla="*/ 44 w 180"/>
                  <a:gd name="T25" fmla="*/ 0 h 173"/>
                  <a:gd name="T26" fmla="*/ 141 w 180"/>
                  <a:gd name="T27" fmla="*/ 111 h 173"/>
                  <a:gd name="T28" fmla="*/ 99 w 180"/>
                  <a:gd name="T29" fmla="*/ 77 h 173"/>
                  <a:gd name="T30" fmla="*/ 88 w 180"/>
                  <a:gd name="T31" fmla="*/ 79 h 173"/>
                  <a:gd name="T32" fmla="*/ 80 w 180"/>
                  <a:gd name="T33" fmla="*/ 123 h 173"/>
                  <a:gd name="T34" fmla="*/ 141 w 180"/>
                  <a:gd name="T35" fmla="*/ 11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3">
                    <a:moveTo>
                      <a:pt x="44" y="0"/>
                    </a:moveTo>
                    <a:cubicBezTo>
                      <a:pt x="87" y="34"/>
                      <a:pt x="129" y="67"/>
                      <a:pt x="172" y="101"/>
                    </a:cubicBezTo>
                    <a:cubicBezTo>
                      <a:pt x="177" y="104"/>
                      <a:pt x="180" y="107"/>
                      <a:pt x="178" y="115"/>
                    </a:cubicBezTo>
                    <a:cubicBezTo>
                      <a:pt x="176" y="124"/>
                      <a:pt x="173" y="131"/>
                      <a:pt x="163" y="133"/>
                    </a:cubicBezTo>
                    <a:cubicBezTo>
                      <a:pt x="135" y="140"/>
                      <a:pt x="107" y="146"/>
                      <a:pt x="79" y="152"/>
                    </a:cubicBezTo>
                    <a:cubicBezTo>
                      <a:pt x="59" y="157"/>
                      <a:pt x="40" y="160"/>
                      <a:pt x="20" y="163"/>
                    </a:cubicBezTo>
                    <a:cubicBezTo>
                      <a:pt x="14" y="164"/>
                      <a:pt x="4" y="173"/>
                      <a:pt x="3" y="163"/>
                    </a:cubicBezTo>
                    <a:cubicBezTo>
                      <a:pt x="2" y="155"/>
                      <a:pt x="0" y="140"/>
                      <a:pt x="16" y="136"/>
                    </a:cubicBezTo>
                    <a:cubicBezTo>
                      <a:pt x="24" y="134"/>
                      <a:pt x="32" y="131"/>
                      <a:pt x="40" y="130"/>
                    </a:cubicBezTo>
                    <a:cubicBezTo>
                      <a:pt x="51" y="128"/>
                      <a:pt x="55" y="122"/>
                      <a:pt x="57" y="113"/>
                    </a:cubicBezTo>
                    <a:cubicBezTo>
                      <a:pt x="58" y="106"/>
                      <a:pt x="60" y="100"/>
                      <a:pt x="62" y="94"/>
                    </a:cubicBezTo>
                    <a:cubicBezTo>
                      <a:pt x="69" y="70"/>
                      <a:pt x="71" y="49"/>
                      <a:pt x="43" y="35"/>
                    </a:cubicBezTo>
                    <a:cubicBezTo>
                      <a:pt x="29" y="27"/>
                      <a:pt x="38" y="13"/>
                      <a:pt x="44" y="0"/>
                    </a:cubicBezTo>
                    <a:close/>
                    <a:moveTo>
                      <a:pt x="141" y="111"/>
                    </a:moveTo>
                    <a:cubicBezTo>
                      <a:pt x="126" y="99"/>
                      <a:pt x="112" y="88"/>
                      <a:pt x="99" y="77"/>
                    </a:cubicBezTo>
                    <a:cubicBezTo>
                      <a:pt x="94" y="73"/>
                      <a:pt x="88" y="74"/>
                      <a:pt x="88" y="79"/>
                    </a:cubicBezTo>
                    <a:cubicBezTo>
                      <a:pt x="88" y="94"/>
                      <a:pt x="77" y="107"/>
                      <a:pt x="80" y="123"/>
                    </a:cubicBezTo>
                    <a:cubicBezTo>
                      <a:pt x="100" y="117"/>
                      <a:pt x="119" y="114"/>
                      <a:pt x="141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8" name="Freeform 24">
                <a:extLst>
                  <a:ext uri="{FF2B5EF4-FFF2-40B4-BE49-F238E27FC236}">
                    <a16:creationId xmlns:a16="http://schemas.microsoft.com/office/drawing/2014/main" id="{AC7D476D-066F-4B43-BFAD-3591AA7E88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00819" y="4638379"/>
                <a:ext cx="312121" cy="290512"/>
              </a:xfrm>
              <a:custGeom>
                <a:avLst/>
                <a:gdLst>
                  <a:gd name="T0" fmla="*/ 111 w 188"/>
                  <a:gd name="T1" fmla="*/ 51 h 175"/>
                  <a:gd name="T2" fmla="*/ 97 w 188"/>
                  <a:gd name="T3" fmla="*/ 40 h 175"/>
                  <a:gd name="T4" fmla="*/ 87 w 188"/>
                  <a:gd name="T5" fmla="*/ 40 h 175"/>
                  <a:gd name="T6" fmla="*/ 72 w 188"/>
                  <a:gd name="T7" fmla="*/ 56 h 175"/>
                  <a:gd name="T8" fmla="*/ 58 w 188"/>
                  <a:gd name="T9" fmla="*/ 59 h 175"/>
                  <a:gd name="T10" fmla="*/ 56 w 188"/>
                  <a:gd name="T11" fmla="*/ 45 h 175"/>
                  <a:gd name="T12" fmla="*/ 79 w 188"/>
                  <a:gd name="T13" fmla="*/ 6 h 175"/>
                  <a:gd name="T14" fmla="*/ 91 w 188"/>
                  <a:gd name="T15" fmla="*/ 7 h 175"/>
                  <a:gd name="T16" fmla="*/ 143 w 188"/>
                  <a:gd name="T17" fmla="*/ 17 h 175"/>
                  <a:gd name="T18" fmla="*/ 153 w 188"/>
                  <a:gd name="T19" fmla="*/ 14 h 175"/>
                  <a:gd name="T20" fmla="*/ 163 w 188"/>
                  <a:gd name="T21" fmla="*/ 26 h 175"/>
                  <a:gd name="T22" fmla="*/ 159 w 188"/>
                  <a:gd name="T23" fmla="*/ 39 h 175"/>
                  <a:gd name="T24" fmla="*/ 165 w 188"/>
                  <a:gd name="T25" fmla="*/ 75 h 175"/>
                  <a:gd name="T26" fmla="*/ 175 w 188"/>
                  <a:gd name="T27" fmla="*/ 125 h 175"/>
                  <a:gd name="T28" fmla="*/ 152 w 188"/>
                  <a:gd name="T29" fmla="*/ 130 h 175"/>
                  <a:gd name="T30" fmla="*/ 104 w 188"/>
                  <a:gd name="T31" fmla="*/ 107 h 175"/>
                  <a:gd name="T32" fmla="*/ 90 w 188"/>
                  <a:gd name="T33" fmla="*/ 109 h 175"/>
                  <a:gd name="T34" fmla="*/ 34 w 188"/>
                  <a:gd name="T35" fmla="*/ 160 h 175"/>
                  <a:gd name="T36" fmla="*/ 30 w 188"/>
                  <a:gd name="T37" fmla="*/ 164 h 175"/>
                  <a:gd name="T38" fmla="*/ 5 w 188"/>
                  <a:gd name="T39" fmla="*/ 168 h 175"/>
                  <a:gd name="T40" fmla="*/ 12 w 188"/>
                  <a:gd name="T41" fmla="*/ 148 h 175"/>
                  <a:gd name="T42" fmla="*/ 39 w 188"/>
                  <a:gd name="T43" fmla="*/ 120 h 175"/>
                  <a:gd name="T44" fmla="*/ 66 w 188"/>
                  <a:gd name="T45" fmla="*/ 77 h 175"/>
                  <a:gd name="T46" fmla="*/ 83 w 188"/>
                  <a:gd name="T47" fmla="*/ 68 h 175"/>
                  <a:gd name="T48" fmla="*/ 111 w 188"/>
                  <a:gd name="T49" fmla="*/ 51 h 175"/>
                  <a:gd name="T50" fmla="*/ 132 w 188"/>
                  <a:gd name="T51" fmla="*/ 67 h 175"/>
                  <a:gd name="T52" fmla="*/ 115 w 188"/>
                  <a:gd name="T53" fmla="*/ 84 h 175"/>
                  <a:gd name="T54" fmla="*/ 135 w 188"/>
                  <a:gd name="T55" fmla="*/ 98 h 175"/>
                  <a:gd name="T56" fmla="*/ 154 w 188"/>
                  <a:gd name="T57" fmla="*/ 88 h 175"/>
                  <a:gd name="T58" fmla="*/ 132 w 188"/>
                  <a:gd name="T59" fmla="*/ 67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88" h="175">
                    <a:moveTo>
                      <a:pt x="111" y="51"/>
                    </a:moveTo>
                    <a:cubicBezTo>
                      <a:pt x="105" y="46"/>
                      <a:pt x="101" y="43"/>
                      <a:pt x="97" y="40"/>
                    </a:cubicBezTo>
                    <a:cubicBezTo>
                      <a:pt x="94" y="36"/>
                      <a:pt x="91" y="37"/>
                      <a:pt x="87" y="40"/>
                    </a:cubicBezTo>
                    <a:cubicBezTo>
                      <a:pt x="82" y="46"/>
                      <a:pt x="77" y="51"/>
                      <a:pt x="72" y="56"/>
                    </a:cubicBezTo>
                    <a:cubicBezTo>
                      <a:pt x="68" y="61"/>
                      <a:pt x="62" y="62"/>
                      <a:pt x="58" y="59"/>
                    </a:cubicBezTo>
                    <a:cubicBezTo>
                      <a:pt x="53" y="56"/>
                      <a:pt x="53" y="49"/>
                      <a:pt x="56" y="45"/>
                    </a:cubicBezTo>
                    <a:cubicBezTo>
                      <a:pt x="63" y="31"/>
                      <a:pt x="71" y="18"/>
                      <a:pt x="79" y="6"/>
                    </a:cubicBezTo>
                    <a:cubicBezTo>
                      <a:pt x="83" y="0"/>
                      <a:pt x="87" y="0"/>
                      <a:pt x="91" y="7"/>
                    </a:cubicBezTo>
                    <a:cubicBezTo>
                      <a:pt x="107" y="37"/>
                      <a:pt x="121" y="39"/>
                      <a:pt x="143" y="17"/>
                    </a:cubicBezTo>
                    <a:cubicBezTo>
                      <a:pt x="146" y="14"/>
                      <a:pt x="149" y="10"/>
                      <a:pt x="153" y="14"/>
                    </a:cubicBezTo>
                    <a:cubicBezTo>
                      <a:pt x="157" y="17"/>
                      <a:pt x="162" y="19"/>
                      <a:pt x="163" y="26"/>
                    </a:cubicBezTo>
                    <a:cubicBezTo>
                      <a:pt x="163" y="30"/>
                      <a:pt x="163" y="36"/>
                      <a:pt x="159" y="39"/>
                    </a:cubicBezTo>
                    <a:cubicBezTo>
                      <a:pt x="138" y="55"/>
                      <a:pt x="155" y="64"/>
                      <a:pt x="165" y="75"/>
                    </a:cubicBezTo>
                    <a:cubicBezTo>
                      <a:pt x="185" y="94"/>
                      <a:pt x="188" y="106"/>
                      <a:pt x="175" y="125"/>
                    </a:cubicBezTo>
                    <a:cubicBezTo>
                      <a:pt x="168" y="134"/>
                      <a:pt x="162" y="139"/>
                      <a:pt x="152" y="130"/>
                    </a:cubicBezTo>
                    <a:cubicBezTo>
                      <a:pt x="139" y="118"/>
                      <a:pt x="119" y="117"/>
                      <a:pt x="104" y="107"/>
                    </a:cubicBezTo>
                    <a:cubicBezTo>
                      <a:pt x="99" y="103"/>
                      <a:pt x="94" y="105"/>
                      <a:pt x="90" y="109"/>
                    </a:cubicBezTo>
                    <a:cubicBezTo>
                      <a:pt x="71" y="125"/>
                      <a:pt x="50" y="139"/>
                      <a:pt x="34" y="160"/>
                    </a:cubicBezTo>
                    <a:cubicBezTo>
                      <a:pt x="33" y="161"/>
                      <a:pt x="32" y="163"/>
                      <a:pt x="30" y="164"/>
                    </a:cubicBezTo>
                    <a:cubicBezTo>
                      <a:pt x="22" y="169"/>
                      <a:pt x="12" y="175"/>
                      <a:pt x="5" y="168"/>
                    </a:cubicBezTo>
                    <a:cubicBezTo>
                      <a:pt x="0" y="163"/>
                      <a:pt x="8" y="153"/>
                      <a:pt x="12" y="148"/>
                    </a:cubicBezTo>
                    <a:cubicBezTo>
                      <a:pt x="21" y="138"/>
                      <a:pt x="30" y="128"/>
                      <a:pt x="39" y="120"/>
                    </a:cubicBezTo>
                    <a:cubicBezTo>
                      <a:pt x="53" y="108"/>
                      <a:pt x="56" y="91"/>
                      <a:pt x="66" y="77"/>
                    </a:cubicBezTo>
                    <a:cubicBezTo>
                      <a:pt x="71" y="70"/>
                      <a:pt x="71" y="64"/>
                      <a:pt x="83" y="68"/>
                    </a:cubicBezTo>
                    <a:cubicBezTo>
                      <a:pt x="97" y="73"/>
                      <a:pt x="99" y="55"/>
                      <a:pt x="111" y="51"/>
                    </a:cubicBezTo>
                    <a:close/>
                    <a:moveTo>
                      <a:pt x="132" y="67"/>
                    </a:moveTo>
                    <a:cubicBezTo>
                      <a:pt x="124" y="71"/>
                      <a:pt x="114" y="77"/>
                      <a:pt x="115" y="84"/>
                    </a:cubicBezTo>
                    <a:cubicBezTo>
                      <a:pt x="115" y="94"/>
                      <a:pt x="127" y="99"/>
                      <a:pt x="135" y="98"/>
                    </a:cubicBezTo>
                    <a:cubicBezTo>
                      <a:pt x="141" y="98"/>
                      <a:pt x="154" y="98"/>
                      <a:pt x="154" y="88"/>
                    </a:cubicBezTo>
                    <a:cubicBezTo>
                      <a:pt x="153" y="78"/>
                      <a:pt x="141" y="73"/>
                      <a:pt x="132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9" name="Freeform 25">
                <a:extLst>
                  <a:ext uri="{FF2B5EF4-FFF2-40B4-BE49-F238E27FC236}">
                    <a16:creationId xmlns:a16="http://schemas.microsoft.com/office/drawing/2014/main" id="{25B205F6-2145-4444-A789-4999152D9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9398" y="3596375"/>
                <a:ext cx="282509" cy="200878"/>
              </a:xfrm>
              <a:custGeom>
                <a:avLst/>
                <a:gdLst>
                  <a:gd name="T0" fmla="*/ 69 w 170"/>
                  <a:gd name="T1" fmla="*/ 67 h 121"/>
                  <a:gd name="T2" fmla="*/ 66 w 170"/>
                  <a:gd name="T3" fmla="*/ 32 h 121"/>
                  <a:gd name="T4" fmla="*/ 82 w 170"/>
                  <a:gd name="T5" fmla="*/ 13 h 121"/>
                  <a:gd name="T6" fmla="*/ 91 w 170"/>
                  <a:gd name="T7" fmla="*/ 29 h 121"/>
                  <a:gd name="T8" fmla="*/ 94 w 170"/>
                  <a:gd name="T9" fmla="*/ 50 h 121"/>
                  <a:gd name="T10" fmla="*/ 97 w 170"/>
                  <a:gd name="T11" fmla="*/ 83 h 121"/>
                  <a:gd name="T12" fmla="*/ 128 w 170"/>
                  <a:gd name="T13" fmla="*/ 84 h 121"/>
                  <a:gd name="T14" fmla="*/ 141 w 170"/>
                  <a:gd name="T15" fmla="*/ 73 h 121"/>
                  <a:gd name="T16" fmla="*/ 138 w 170"/>
                  <a:gd name="T17" fmla="*/ 21 h 121"/>
                  <a:gd name="T18" fmla="*/ 149 w 170"/>
                  <a:gd name="T19" fmla="*/ 1 h 121"/>
                  <a:gd name="T20" fmla="*/ 163 w 170"/>
                  <a:gd name="T21" fmla="*/ 19 h 121"/>
                  <a:gd name="T22" fmla="*/ 169 w 170"/>
                  <a:gd name="T23" fmla="*/ 98 h 121"/>
                  <a:gd name="T24" fmla="*/ 162 w 170"/>
                  <a:gd name="T25" fmla="*/ 109 h 121"/>
                  <a:gd name="T26" fmla="*/ 129 w 170"/>
                  <a:gd name="T27" fmla="*/ 113 h 121"/>
                  <a:gd name="T28" fmla="*/ 23 w 170"/>
                  <a:gd name="T29" fmla="*/ 119 h 121"/>
                  <a:gd name="T30" fmla="*/ 8 w 170"/>
                  <a:gd name="T31" fmla="*/ 110 h 121"/>
                  <a:gd name="T32" fmla="*/ 1 w 170"/>
                  <a:gd name="T33" fmla="*/ 25 h 121"/>
                  <a:gd name="T34" fmla="*/ 17 w 170"/>
                  <a:gd name="T35" fmla="*/ 10 h 121"/>
                  <a:gd name="T36" fmla="*/ 27 w 170"/>
                  <a:gd name="T37" fmla="*/ 24 h 121"/>
                  <a:gd name="T38" fmla="*/ 30 w 170"/>
                  <a:gd name="T39" fmla="*/ 75 h 121"/>
                  <a:gd name="T40" fmla="*/ 47 w 170"/>
                  <a:gd name="T41" fmla="*/ 89 h 121"/>
                  <a:gd name="T42" fmla="*/ 50 w 170"/>
                  <a:gd name="T43" fmla="*/ 88 h 121"/>
                  <a:gd name="T44" fmla="*/ 69 w 170"/>
                  <a:gd name="T45" fmla="*/ 6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0" h="121">
                    <a:moveTo>
                      <a:pt x="69" y="67"/>
                    </a:moveTo>
                    <a:cubicBezTo>
                      <a:pt x="72" y="53"/>
                      <a:pt x="67" y="43"/>
                      <a:pt x="66" y="32"/>
                    </a:cubicBezTo>
                    <a:cubicBezTo>
                      <a:pt x="64" y="18"/>
                      <a:pt x="71" y="13"/>
                      <a:pt x="82" y="13"/>
                    </a:cubicBezTo>
                    <a:cubicBezTo>
                      <a:pt x="94" y="13"/>
                      <a:pt x="90" y="22"/>
                      <a:pt x="91" y="29"/>
                    </a:cubicBezTo>
                    <a:cubicBezTo>
                      <a:pt x="92" y="36"/>
                      <a:pt x="92" y="43"/>
                      <a:pt x="94" y="50"/>
                    </a:cubicBezTo>
                    <a:cubicBezTo>
                      <a:pt x="96" y="61"/>
                      <a:pt x="90" y="74"/>
                      <a:pt x="97" y="83"/>
                    </a:cubicBezTo>
                    <a:cubicBezTo>
                      <a:pt x="106" y="95"/>
                      <a:pt x="118" y="79"/>
                      <a:pt x="128" y="84"/>
                    </a:cubicBezTo>
                    <a:cubicBezTo>
                      <a:pt x="141" y="90"/>
                      <a:pt x="141" y="81"/>
                      <a:pt x="141" y="73"/>
                    </a:cubicBezTo>
                    <a:cubicBezTo>
                      <a:pt x="142" y="55"/>
                      <a:pt x="140" y="38"/>
                      <a:pt x="138" y="21"/>
                    </a:cubicBezTo>
                    <a:cubicBezTo>
                      <a:pt x="137" y="13"/>
                      <a:pt x="134" y="2"/>
                      <a:pt x="149" y="1"/>
                    </a:cubicBezTo>
                    <a:cubicBezTo>
                      <a:pt x="164" y="0"/>
                      <a:pt x="161" y="10"/>
                      <a:pt x="163" y="19"/>
                    </a:cubicBezTo>
                    <a:cubicBezTo>
                      <a:pt x="169" y="45"/>
                      <a:pt x="163" y="72"/>
                      <a:pt x="169" y="98"/>
                    </a:cubicBezTo>
                    <a:cubicBezTo>
                      <a:pt x="170" y="105"/>
                      <a:pt x="169" y="107"/>
                      <a:pt x="162" y="109"/>
                    </a:cubicBezTo>
                    <a:cubicBezTo>
                      <a:pt x="151" y="112"/>
                      <a:pt x="140" y="112"/>
                      <a:pt x="129" y="113"/>
                    </a:cubicBezTo>
                    <a:cubicBezTo>
                      <a:pt x="94" y="115"/>
                      <a:pt x="59" y="117"/>
                      <a:pt x="23" y="119"/>
                    </a:cubicBezTo>
                    <a:cubicBezTo>
                      <a:pt x="16" y="120"/>
                      <a:pt x="9" y="121"/>
                      <a:pt x="8" y="110"/>
                    </a:cubicBezTo>
                    <a:cubicBezTo>
                      <a:pt x="7" y="81"/>
                      <a:pt x="5" y="53"/>
                      <a:pt x="1" y="25"/>
                    </a:cubicBezTo>
                    <a:cubicBezTo>
                      <a:pt x="0" y="11"/>
                      <a:pt x="10" y="12"/>
                      <a:pt x="17" y="10"/>
                    </a:cubicBezTo>
                    <a:cubicBezTo>
                      <a:pt x="26" y="9"/>
                      <a:pt x="26" y="17"/>
                      <a:pt x="27" y="24"/>
                    </a:cubicBezTo>
                    <a:cubicBezTo>
                      <a:pt x="28" y="41"/>
                      <a:pt x="30" y="58"/>
                      <a:pt x="30" y="75"/>
                    </a:cubicBezTo>
                    <a:cubicBezTo>
                      <a:pt x="30" y="88"/>
                      <a:pt x="35" y="92"/>
                      <a:pt x="47" y="89"/>
                    </a:cubicBezTo>
                    <a:cubicBezTo>
                      <a:pt x="48" y="89"/>
                      <a:pt x="49" y="88"/>
                      <a:pt x="50" y="88"/>
                    </a:cubicBezTo>
                    <a:cubicBezTo>
                      <a:pt x="66" y="88"/>
                      <a:pt x="79" y="86"/>
                      <a:pt x="69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70" name="Freeform 26">
                <a:extLst>
                  <a:ext uri="{FF2B5EF4-FFF2-40B4-BE49-F238E27FC236}">
                    <a16:creationId xmlns:a16="http://schemas.microsoft.com/office/drawing/2014/main" id="{DD9CF5E5-F897-445B-B620-0B9986526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3546" y="1795678"/>
                <a:ext cx="222487" cy="295315"/>
              </a:xfrm>
              <a:custGeom>
                <a:avLst/>
                <a:gdLst>
                  <a:gd name="T0" fmla="*/ 35 w 134"/>
                  <a:gd name="T1" fmla="*/ 176 h 178"/>
                  <a:gd name="T2" fmla="*/ 24 w 134"/>
                  <a:gd name="T3" fmla="*/ 165 h 178"/>
                  <a:gd name="T4" fmla="*/ 7 w 134"/>
                  <a:gd name="T5" fmla="*/ 62 h 178"/>
                  <a:gd name="T6" fmla="*/ 6 w 134"/>
                  <a:gd name="T7" fmla="*/ 54 h 178"/>
                  <a:gd name="T8" fmla="*/ 32 w 134"/>
                  <a:gd name="T9" fmla="*/ 15 h 178"/>
                  <a:gd name="T10" fmla="*/ 96 w 134"/>
                  <a:gd name="T11" fmla="*/ 2 h 178"/>
                  <a:gd name="T12" fmla="*/ 110 w 134"/>
                  <a:gd name="T13" fmla="*/ 14 h 178"/>
                  <a:gd name="T14" fmla="*/ 100 w 134"/>
                  <a:gd name="T15" fmla="*/ 27 h 178"/>
                  <a:gd name="T16" fmla="*/ 48 w 134"/>
                  <a:gd name="T17" fmla="*/ 36 h 178"/>
                  <a:gd name="T18" fmla="*/ 36 w 134"/>
                  <a:gd name="T19" fmla="*/ 62 h 178"/>
                  <a:gd name="T20" fmla="*/ 58 w 134"/>
                  <a:gd name="T21" fmla="*/ 76 h 178"/>
                  <a:gd name="T22" fmla="*/ 98 w 134"/>
                  <a:gd name="T23" fmla="*/ 68 h 178"/>
                  <a:gd name="T24" fmla="*/ 112 w 134"/>
                  <a:gd name="T25" fmla="*/ 78 h 178"/>
                  <a:gd name="T26" fmla="*/ 103 w 134"/>
                  <a:gd name="T27" fmla="*/ 92 h 178"/>
                  <a:gd name="T28" fmla="*/ 60 w 134"/>
                  <a:gd name="T29" fmla="*/ 99 h 178"/>
                  <a:gd name="T30" fmla="*/ 46 w 134"/>
                  <a:gd name="T31" fmla="*/ 117 h 178"/>
                  <a:gd name="T32" fmla="*/ 50 w 134"/>
                  <a:gd name="T33" fmla="*/ 142 h 178"/>
                  <a:gd name="T34" fmla="*/ 62 w 134"/>
                  <a:gd name="T35" fmla="*/ 148 h 178"/>
                  <a:gd name="T36" fmla="*/ 114 w 134"/>
                  <a:gd name="T37" fmla="*/ 139 h 178"/>
                  <a:gd name="T38" fmla="*/ 132 w 134"/>
                  <a:gd name="T39" fmla="*/ 145 h 178"/>
                  <a:gd name="T40" fmla="*/ 118 w 134"/>
                  <a:gd name="T41" fmla="*/ 162 h 178"/>
                  <a:gd name="T42" fmla="*/ 35 w 134"/>
                  <a:gd name="T43" fmla="*/ 17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4" h="178">
                    <a:moveTo>
                      <a:pt x="35" y="176"/>
                    </a:moveTo>
                    <a:cubicBezTo>
                      <a:pt x="26" y="178"/>
                      <a:pt x="25" y="172"/>
                      <a:pt x="24" y="165"/>
                    </a:cubicBezTo>
                    <a:cubicBezTo>
                      <a:pt x="18" y="131"/>
                      <a:pt x="12" y="96"/>
                      <a:pt x="7" y="62"/>
                    </a:cubicBezTo>
                    <a:cubicBezTo>
                      <a:pt x="6" y="59"/>
                      <a:pt x="6" y="56"/>
                      <a:pt x="6" y="54"/>
                    </a:cubicBezTo>
                    <a:cubicBezTo>
                      <a:pt x="0" y="21"/>
                      <a:pt x="0" y="21"/>
                      <a:pt x="32" y="15"/>
                    </a:cubicBezTo>
                    <a:cubicBezTo>
                      <a:pt x="53" y="10"/>
                      <a:pt x="75" y="7"/>
                      <a:pt x="96" y="2"/>
                    </a:cubicBezTo>
                    <a:cubicBezTo>
                      <a:pt x="107" y="0"/>
                      <a:pt x="108" y="8"/>
                      <a:pt x="110" y="14"/>
                    </a:cubicBezTo>
                    <a:cubicBezTo>
                      <a:pt x="113" y="22"/>
                      <a:pt x="108" y="26"/>
                      <a:pt x="100" y="27"/>
                    </a:cubicBezTo>
                    <a:cubicBezTo>
                      <a:pt x="83" y="30"/>
                      <a:pt x="65" y="34"/>
                      <a:pt x="48" y="36"/>
                    </a:cubicBezTo>
                    <a:cubicBezTo>
                      <a:pt x="26" y="38"/>
                      <a:pt x="36" y="53"/>
                      <a:pt x="36" y="62"/>
                    </a:cubicBezTo>
                    <a:cubicBezTo>
                      <a:pt x="37" y="74"/>
                      <a:pt x="43" y="81"/>
                      <a:pt x="58" y="76"/>
                    </a:cubicBezTo>
                    <a:cubicBezTo>
                      <a:pt x="71" y="72"/>
                      <a:pt x="85" y="73"/>
                      <a:pt x="98" y="68"/>
                    </a:cubicBezTo>
                    <a:cubicBezTo>
                      <a:pt x="110" y="64"/>
                      <a:pt x="109" y="71"/>
                      <a:pt x="112" y="78"/>
                    </a:cubicBezTo>
                    <a:cubicBezTo>
                      <a:pt x="116" y="88"/>
                      <a:pt x="111" y="91"/>
                      <a:pt x="103" y="92"/>
                    </a:cubicBezTo>
                    <a:cubicBezTo>
                      <a:pt x="88" y="94"/>
                      <a:pt x="74" y="97"/>
                      <a:pt x="60" y="99"/>
                    </a:cubicBezTo>
                    <a:cubicBezTo>
                      <a:pt x="49" y="100"/>
                      <a:pt x="43" y="105"/>
                      <a:pt x="46" y="117"/>
                    </a:cubicBezTo>
                    <a:cubicBezTo>
                      <a:pt x="48" y="125"/>
                      <a:pt x="49" y="134"/>
                      <a:pt x="50" y="142"/>
                    </a:cubicBezTo>
                    <a:cubicBezTo>
                      <a:pt x="51" y="150"/>
                      <a:pt x="55" y="150"/>
                      <a:pt x="62" y="148"/>
                    </a:cubicBezTo>
                    <a:cubicBezTo>
                      <a:pt x="79" y="145"/>
                      <a:pt x="96" y="141"/>
                      <a:pt x="114" y="139"/>
                    </a:cubicBezTo>
                    <a:cubicBezTo>
                      <a:pt x="120" y="138"/>
                      <a:pt x="129" y="134"/>
                      <a:pt x="132" y="145"/>
                    </a:cubicBezTo>
                    <a:cubicBezTo>
                      <a:pt x="134" y="156"/>
                      <a:pt x="128" y="161"/>
                      <a:pt x="118" y="162"/>
                    </a:cubicBezTo>
                    <a:cubicBezTo>
                      <a:pt x="91" y="167"/>
                      <a:pt x="63" y="172"/>
                      <a:pt x="35" y="1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71" name="Freeform 27">
                <a:extLst>
                  <a:ext uri="{FF2B5EF4-FFF2-40B4-BE49-F238E27FC236}">
                    <a16:creationId xmlns:a16="http://schemas.microsoft.com/office/drawing/2014/main" id="{97805E8D-3955-4C26-8147-85A213097D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8930" y="1795678"/>
                <a:ext cx="236091" cy="275306"/>
              </a:xfrm>
              <a:custGeom>
                <a:avLst/>
                <a:gdLst>
                  <a:gd name="T0" fmla="*/ 75 w 142"/>
                  <a:gd name="T1" fmla="*/ 2 h 166"/>
                  <a:gd name="T2" fmla="*/ 132 w 142"/>
                  <a:gd name="T3" fmla="*/ 25 h 166"/>
                  <a:gd name="T4" fmla="*/ 140 w 142"/>
                  <a:gd name="T5" fmla="*/ 48 h 166"/>
                  <a:gd name="T6" fmla="*/ 130 w 142"/>
                  <a:gd name="T7" fmla="*/ 53 h 166"/>
                  <a:gd name="T8" fmla="*/ 110 w 142"/>
                  <a:gd name="T9" fmla="*/ 40 h 166"/>
                  <a:gd name="T10" fmla="*/ 49 w 142"/>
                  <a:gd name="T11" fmla="*/ 30 h 166"/>
                  <a:gd name="T12" fmla="*/ 57 w 142"/>
                  <a:gd name="T13" fmla="*/ 61 h 166"/>
                  <a:gd name="T14" fmla="*/ 109 w 142"/>
                  <a:gd name="T15" fmla="*/ 85 h 166"/>
                  <a:gd name="T16" fmla="*/ 133 w 142"/>
                  <a:gd name="T17" fmla="*/ 127 h 166"/>
                  <a:gd name="T18" fmla="*/ 100 w 142"/>
                  <a:gd name="T19" fmla="*/ 160 h 166"/>
                  <a:gd name="T20" fmla="*/ 20 w 142"/>
                  <a:gd name="T21" fmla="*/ 145 h 166"/>
                  <a:gd name="T22" fmla="*/ 6 w 142"/>
                  <a:gd name="T23" fmla="*/ 128 h 166"/>
                  <a:gd name="T24" fmla="*/ 8 w 142"/>
                  <a:gd name="T25" fmla="*/ 107 h 166"/>
                  <a:gd name="T26" fmla="*/ 33 w 142"/>
                  <a:gd name="T27" fmla="*/ 116 h 166"/>
                  <a:gd name="T28" fmla="*/ 94 w 142"/>
                  <a:gd name="T29" fmla="*/ 138 h 166"/>
                  <a:gd name="T30" fmla="*/ 98 w 142"/>
                  <a:gd name="T31" fmla="*/ 107 h 166"/>
                  <a:gd name="T32" fmla="*/ 62 w 142"/>
                  <a:gd name="T33" fmla="*/ 91 h 166"/>
                  <a:gd name="T34" fmla="*/ 44 w 142"/>
                  <a:gd name="T35" fmla="*/ 83 h 166"/>
                  <a:gd name="T36" fmla="*/ 14 w 142"/>
                  <a:gd name="T37" fmla="*/ 38 h 166"/>
                  <a:gd name="T38" fmla="*/ 65 w 142"/>
                  <a:gd name="T39" fmla="*/ 2 h 166"/>
                  <a:gd name="T40" fmla="*/ 75 w 142"/>
                  <a:gd name="T41" fmla="*/ 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2" h="166">
                    <a:moveTo>
                      <a:pt x="75" y="2"/>
                    </a:moveTo>
                    <a:cubicBezTo>
                      <a:pt x="97" y="0"/>
                      <a:pt x="116" y="9"/>
                      <a:pt x="132" y="25"/>
                    </a:cubicBezTo>
                    <a:cubicBezTo>
                      <a:pt x="138" y="31"/>
                      <a:pt x="142" y="39"/>
                      <a:pt x="140" y="48"/>
                    </a:cubicBezTo>
                    <a:cubicBezTo>
                      <a:pt x="139" y="53"/>
                      <a:pt x="134" y="53"/>
                      <a:pt x="130" y="53"/>
                    </a:cubicBezTo>
                    <a:cubicBezTo>
                      <a:pt x="121" y="53"/>
                      <a:pt x="115" y="49"/>
                      <a:pt x="110" y="40"/>
                    </a:cubicBezTo>
                    <a:cubicBezTo>
                      <a:pt x="102" y="22"/>
                      <a:pt x="64" y="17"/>
                      <a:pt x="49" y="30"/>
                    </a:cubicBezTo>
                    <a:cubicBezTo>
                      <a:pt x="39" y="39"/>
                      <a:pt x="42" y="53"/>
                      <a:pt x="57" y="61"/>
                    </a:cubicBezTo>
                    <a:cubicBezTo>
                      <a:pt x="74" y="70"/>
                      <a:pt x="92" y="78"/>
                      <a:pt x="109" y="85"/>
                    </a:cubicBezTo>
                    <a:cubicBezTo>
                      <a:pt x="128" y="93"/>
                      <a:pt x="135" y="108"/>
                      <a:pt x="133" y="127"/>
                    </a:cubicBezTo>
                    <a:cubicBezTo>
                      <a:pt x="131" y="146"/>
                      <a:pt x="120" y="156"/>
                      <a:pt x="100" y="160"/>
                    </a:cubicBezTo>
                    <a:cubicBezTo>
                      <a:pt x="71" y="166"/>
                      <a:pt x="44" y="164"/>
                      <a:pt x="20" y="145"/>
                    </a:cubicBezTo>
                    <a:cubicBezTo>
                      <a:pt x="14" y="141"/>
                      <a:pt x="10" y="135"/>
                      <a:pt x="6" y="128"/>
                    </a:cubicBezTo>
                    <a:cubicBezTo>
                      <a:pt x="2" y="121"/>
                      <a:pt x="0" y="111"/>
                      <a:pt x="8" y="107"/>
                    </a:cubicBezTo>
                    <a:cubicBezTo>
                      <a:pt x="16" y="103"/>
                      <a:pt x="27" y="104"/>
                      <a:pt x="33" y="116"/>
                    </a:cubicBezTo>
                    <a:cubicBezTo>
                      <a:pt x="43" y="137"/>
                      <a:pt x="74" y="148"/>
                      <a:pt x="94" y="138"/>
                    </a:cubicBezTo>
                    <a:cubicBezTo>
                      <a:pt x="108" y="131"/>
                      <a:pt x="110" y="116"/>
                      <a:pt x="98" y="107"/>
                    </a:cubicBezTo>
                    <a:cubicBezTo>
                      <a:pt x="87" y="98"/>
                      <a:pt x="74" y="96"/>
                      <a:pt x="62" y="91"/>
                    </a:cubicBezTo>
                    <a:cubicBezTo>
                      <a:pt x="56" y="88"/>
                      <a:pt x="50" y="86"/>
                      <a:pt x="44" y="83"/>
                    </a:cubicBezTo>
                    <a:cubicBezTo>
                      <a:pt x="24" y="72"/>
                      <a:pt x="11" y="52"/>
                      <a:pt x="14" y="38"/>
                    </a:cubicBezTo>
                    <a:cubicBezTo>
                      <a:pt x="19" y="17"/>
                      <a:pt x="40" y="2"/>
                      <a:pt x="65" y="2"/>
                    </a:cubicBezTo>
                    <a:cubicBezTo>
                      <a:pt x="68" y="2"/>
                      <a:pt x="71" y="2"/>
                      <a:pt x="7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72" name="Freeform 28">
                <a:extLst>
                  <a:ext uri="{FF2B5EF4-FFF2-40B4-BE49-F238E27FC236}">
                    <a16:creationId xmlns:a16="http://schemas.microsoft.com/office/drawing/2014/main" id="{C5DF2312-EEBF-4473-BA9C-8F16C2600A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9845" y="2832879"/>
                <a:ext cx="294514" cy="293713"/>
              </a:xfrm>
              <a:custGeom>
                <a:avLst/>
                <a:gdLst>
                  <a:gd name="T0" fmla="*/ 4 w 177"/>
                  <a:gd name="T1" fmla="*/ 95 h 177"/>
                  <a:gd name="T2" fmla="*/ 72 w 177"/>
                  <a:gd name="T3" fmla="*/ 17 h 177"/>
                  <a:gd name="T4" fmla="*/ 166 w 177"/>
                  <a:gd name="T5" fmla="*/ 119 h 177"/>
                  <a:gd name="T6" fmla="*/ 164 w 177"/>
                  <a:gd name="T7" fmla="*/ 123 h 177"/>
                  <a:gd name="T8" fmla="*/ 141 w 177"/>
                  <a:gd name="T9" fmla="*/ 141 h 177"/>
                  <a:gd name="T10" fmla="*/ 139 w 177"/>
                  <a:gd name="T11" fmla="*/ 110 h 177"/>
                  <a:gd name="T12" fmla="*/ 129 w 177"/>
                  <a:gd name="T13" fmla="*/ 61 h 177"/>
                  <a:gd name="T14" fmla="*/ 92 w 177"/>
                  <a:gd name="T15" fmla="*/ 43 h 177"/>
                  <a:gd name="T16" fmla="*/ 50 w 177"/>
                  <a:gd name="T17" fmla="*/ 58 h 177"/>
                  <a:gd name="T18" fmla="*/ 32 w 177"/>
                  <a:gd name="T19" fmla="*/ 110 h 177"/>
                  <a:gd name="T20" fmla="*/ 65 w 177"/>
                  <a:gd name="T21" fmla="*/ 145 h 177"/>
                  <a:gd name="T22" fmla="*/ 79 w 177"/>
                  <a:gd name="T23" fmla="*/ 168 h 177"/>
                  <a:gd name="T24" fmla="*/ 64 w 177"/>
                  <a:gd name="T25" fmla="*/ 175 h 177"/>
                  <a:gd name="T26" fmla="*/ 20 w 177"/>
                  <a:gd name="T27" fmla="*/ 146 h 177"/>
                  <a:gd name="T28" fmla="*/ 4 w 177"/>
                  <a:gd name="T29" fmla="*/ 95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7" h="177">
                    <a:moveTo>
                      <a:pt x="4" y="95"/>
                    </a:moveTo>
                    <a:cubicBezTo>
                      <a:pt x="0" y="53"/>
                      <a:pt x="36" y="27"/>
                      <a:pt x="72" y="17"/>
                    </a:cubicBezTo>
                    <a:cubicBezTo>
                      <a:pt x="136" y="0"/>
                      <a:pt x="177" y="77"/>
                      <a:pt x="166" y="119"/>
                    </a:cubicBezTo>
                    <a:cubicBezTo>
                      <a:pt x="165" y="120"/>
                      <a:pt x="165" y="122"/>
                      <a:pt x="164" y="123"/>
                    </a:cubicBezTo>
                    <a:cubicBezTo>
                      <a:pt x="159" y="132"/>
                      <a:pt x="155" y="148"/>
                      <a:pt x="141" y="141"/>
                    </a:cubicBezTo>
                    <a:cubicBezTo>
                      <a:pt x="131" y="136"/>
                      <a:pt x="130" y="123"/>
                      <a:pt x="139" y="110"/>
                    </a:cubicBezTo>
                    <a:cubicBezTo>
                      <a:pt x="151" y="92"/>
                      <a:pt x="138" y="76"/>
                      <a:pt x="129" y="61"/>
                    </a:cubicBezTo>
                    <a:cubicBezTo>
                      <a:pt x="122" y="47"/>
                      <a:pt x="107" y="42"/>
                      <a:pt x="92" y="43"/>
                    </a:cubicBezTo>
                    <a:cubicBezTo>
                      <a:pt x="77" y="45"/>
                      <a:pt x="63" y="50"/>
                      <a:pt x="50" y="58"/>
                    </a:cubicBezTo>
                    <a:cubicBezTo>
                      <a:pt x="30" y="71"/>
                      <a:pt x="27" y="90"/>
                      <a:pt x="32" y="110"/>
                    </a:cubicBezTo>
                    <a:cubicBezTo>
                      <a:pt x="36" y="128"/>
                      <a:pt x="41" y="145"/>
                      <a:pt x="65" y="145"/>
                    </a:cubicBezTo>
                    <a:cubicBezTo>
                      <a:pt x="78" y="146"/>
                      <a:pt x="77" y="160"/>
                      <a:pt x="79" y="168"/>
                    </a:cubicBezTo>
                    <a:cubicBezTo>
                      <a:pt x="81" y="177"/>
                      <a:pt x="70" y="175"/>
                      <a:pt x="64" y="175"/>
                    </a:cubicBezTo>
                    <a:cubicBezTo>
                      <a:pt x="41" y="177"/>
                      <a:pt x="30" y="161"/>
                      <a:pt x="20" y="146"/>
                    </a:cubicBezTo>
                    <a:cubicBezTo>
                      <a:pt x="9" y="130"/>
                      <a:pt x="2" y="112"/>
                      <a:pt x="4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73" name="Freeform 29">
                <a:extLst>
                  <a:ext uri="{FF2B5EF4-FFF2-40B4-BE49-F238E27FC236}">
                    <a16:creationId xmlns:a16="http://schemas.microsoft.com/office/drawing/2014/main" id="{2366FC21-4E8E-4AF2-9F0C-AA453A80B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82" y="2207037"/>
                <a:ext cx="318524" cy="316923"/>
              </a:xfrm>
              <a:custGeom>
                <a:avLst/>
                <a:gdLst>
                  <a:gd name="T0" fmla="*/ 192 w 192"/>
                  <a:gd name="T1" fmla="*/ 105 h 191"/>
                  <a:gd name="T2" fmla="*/ 100 w 192"/>
                  <a:gd name="T3" fmla="*/ 183 h 191"/>
                  <a:gd name="T4" fmla="*/ 81 w 192"/>
                  <a:gd name="T5" fmla="*/ 172 h 191"/>
                  <a:gd name="T6" fmla="*/ 11 w 192"/>
                  <a:gd name="T7" fmla="*/ 101 h 191"/>
                  <a:gd name="T8" fmla="*/ 15 w 192"/>
                  <a:gd name="T9" fmla="*/ 79 h 191"/>
                  <a:gd name="T10" fmla="*/ 34 w 192"/>
                  <a:gd name="T11" fmla="*/ 81 h 191"/>
                  <a:gd name="T12" fmla="*/ 94 w 192"/>
                  <a:gd name="T13" fmla="*/ 145 h 191"/>
                  <a:gd name="T14" fmla="*/ 150 w 192"/>
                  <a:gd name="T15" fmla="*/ 141 h 191"/>
                  <a:gd name="T16" fmla="*/ 155 w 192"/>
                  <a:gd name="T17" fmla="*/ 88 h 191"/>
                  <a:gd name="T18" fmla="*/ 98 w 192"/>
                  <a:gd name="T19" fmla="*/ 27 h 191"/>
                  <a:gd name="T20" fmla="*/ 91 w 192"/>
                  <a:gd name="T21" fmla="*/ 8 h 191"/>
                  <a:gd name="T22" fmla="*/ 119 w 192"/>
                  <a:gd name="T23" fmla="*/ 9 h 191"/>
                  <a:gd name="T24" fmla="*/ 148 w 192"/>
                  <a:gd name="T25" fmla="*/ 40 h 191"/>
                  <a:gd name="T26" fmla="*/ 187 w 192"/>
                  <a:gd name="T27" fmla="*/ 85 h 191"/>
                  <a:gd name="T28" fmla="*/ 192 w 192"/>
                  <a:gd name="T29" fmla="*/ 105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2" h="191">
                    <a:moveTo>
                      <a:pt x="192" y="105"/>
                    </a:moveTo>
                    <a:cubicBezTo>
                      <a:pt x="192" y="148"/>
                      <a:pt x="139" y="191"/>
                      <a:pt x="100" y="183"/>
                    </a:cubicBezTo>
                    <a:cubicBezTo>
                      <a:pt x="92" y="181"/>
                      <a:pt x="87" y="177"/>
                      <a:pt x="81" y="172"/>
                    </a:cubicBezTo>
                    <a:cubicBezTo>
                      <a:pt x="58" y="148"/>
                      <a:pt x="36" y="124"/>
                      <a:pt x="11" y="101"/>
                    </a:cubicBezTo>
                    <a:cubicBezTo>
                      <a:pt x="0" y="90"/>
                      <a:pt x="9" y="86"/>
                      <a:pt x="15" y="79"/>
                    </a:cubicBezTo>
                    <a:cubicBezTo>
                      <a:pt x="23" y="69"/>
                      <a:pt x="29" y="75"/>
                      <a:pt x="34" y="81"/>
                    </a:cubicBezTo>
                    <a:cubicBezTo>
                      <a:pt x="51" y="105"/>
                      <a:pt x="74" y="124"/>
                      <a:pt x="94" y="145"/>
                    </a:cubicBezTo>
                    <a:cubicBezTo>
                      <a:pt x="113" y="164"/>
                      <a:pt x="126" y="162"/>
                      <a:pt x="150" y="141"/>
                    </a:cubicBezTo>
                    <a:cubicBezTo>
                      <a:pt x="169" y="124"/>
                      <a:pt x="171" y="106"/>
                      <a:pt x="155" y="88"/>
                    </a:cubicBezTo>
                    <a:cubicBezTo>
                      <a:pt x="136" y="67"/>
                      <a:pt x="117" y="48"/>
                      <a:pt x="98" y="27"/>
                    </a:cubicBezTo>
                    <a:cubicBezTo>
                      <a:pt x="93" y="22"/>
                      <a:pt x="82" y="17"/>
                      <a:pt x="91" y="8"/>
                    </a:cubicBezTo>
                    <a:cubicBezTo>
                      <a:pt x="98" y="0"/>
                      <a:pt x="110" y="0"/>
                      <a:pt x="119" y="9"/>
                    </a:cubicBezTo>
                    <a:cubicBezTo>
                      <a:pt x="129" y="19"/>
                      <a:pt x="139" y="29"/>
                      <a:pt x="148" y="40"/>
                    </a:cubicBezTo>
                    <a:cubicBezTo>
                      <a:pt x="161" y="56"/>
                      <a:pt x="178" y="67"/>
                      <a:pt x="187" y="85"/>
                    </a:cubicBezTo>
                    <a:cubicBezTo>
                      <a:pt x="190" y="93"/>
                      <a:pt x="192" y="100"/>
                      <a:pt x="19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74" name="Freeform 30">
                <a:extLst>
                  <a:ext uri="{FF2B5EF4-FFF2-40B4-BE49-F238E27FC236}">
                    <a16:creationId xmlns:a16="http://schemas.microsoft.com/office/drawing/2014/main" id="{6D45C9CF-D1F8-4705-81AB-D9A364D57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3895" y="4975310"/>
                <a:ext cx="314523" cy="296915"/>
              </a:xfrm>
              <a:custGeom>
                <a:avLst/>
                <a:gdLst>
                  <a:gd name="T0" fmla="*/ 69 w 189"/>
                  <a:gd name="T1" fmla="*/ 75 h 179"/>
                  <a:gd name="T2" fmla="*/ 67 w 189"/>
                  <a:gd name="T3" fmla="*/ 135 h 179"/>
                  <a:gd name="T4" fmla="*/ 46 w 189"/>
                  <a:gd name="T5" fmla="*/ 172 h 179"/>
                  <a:gd name="T6" fmla="*/ 36 w 189"/>
                  <a:gd name="T7" fmla="*/ 175 h 179"/>
                  <a:gd name="T8" fmla="*/ 37 w 189"/>
                  <a:gd name="T9" fmla="*/ 165 h 179"/>
                  <a:gd name="T10" fmla="*/ 44 w 189"/>
                  <a:gd name="T11" fmla="*/ 93 h 179"/>
                  <a:gd name="T12" fmla="*/ 16 w 189"/>
                  <a:gd name="T13" fmla="*/ 104 h 179"/>
                  <a:gd name="T14" fmla="*/ 3 w 189"/>
                  <a:gd name="T15" fmla="*/ 97 h 179"/>
                  <a:gd name="T16" fmla="*/ 11 w 189"/>
                  <a:gd name="T17" fmla="*/ 86 h 179"/>
                  <a:gd name="T18" fmla="*/ 35 w 189"/>
                  <a:gd name="T19" fmla="*/ 38 h 179"/>
                  <a:gd name="T20" fmla="*/ 30 w 189"/>
                  <a:gd name="T21" fmla="*/ 19 h 179"/>
                  <a:gd name="T22" fmla="*/ 36 w 189"/>
                  <a:gd name="T23" fmla="*/ 1 h 179"/>
                  <a:gd name="T24" fmla="*/ 56 w 189"/>
                  <a:gd name="T25" fmla="*/ 15 h 179"/>
                  <a:gd name="T26" fmla="*/ 60 w 189"/>
                  <a:gd name="T27" fmla="*/ 38 h 179"/>
                  <a:gd name="T28" fmla="*/ 72 w 189"/>
                  <a:gd name="T29" fmla="*/ 42 h 179"/>
                  <a:gd name="T30" fmla="*/ 87 w 189"/>
                  <a:gd name="T31" fmla="*/ 26 h 179"/>
                  <a:gd name="T32" fmla="*/ 116 w 189"/>
                  <a:gd name="T33" fmla="*/ 18 h 179"/>
                  <a:gd name="T34" fmla="*/ 125 w 189"/>
                  <a:gd name="T35" fmla="*/ 25 h 179"/>
                  <a:gd name="T36" fmla="*/ 118 w 189"/>
                  <a:gd name="T37" fmla="*/ 34 h 179"/>
                  <a:gd name="T38" fmla="*/ 85 w 189"/>
                  <a:gd name="T39" fmla="*/ 58 h 179"/>
                  <a:gd name="T40" fmla="*/ 86 w 189"/>
                  <a:gd name="T41" fmla="*/ 74 h 179"/>
                  <a:gd name="T42" fmla="*/ 174 w 189"/>
                  <a:gd name="T43" fmla="*/ 111 h 179"/>
                  <a:gd name="T44" fmla="*/ 188 w 189"/>
                  <a:gd name="T45" fmla="*/ 118 h 179"/>
                  <a:gd name="T46" fmla="*/ 176 w 189"/>
                  <a:gd name="T47" fmla="*/ 130 h 179"/>
                  <a:gd name="T48" fmla="*/ 134 w 189"/>
                  <a:gd name="T49" fmla="*/ 126 h 179"/>
                  <a:gd name="T50" fmla="*/ 69 w 189"/>
                  <a:gd name="T51" fmla="*/ 75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9" h="179">
                    <a:moveTo>
                      <a:pt x="69" y="75"/>
                    </a:moveTo>
                    <a:cubicBezTo>
                      <a:pt x="69" y="96"/>
                      <a:pt x="71" y="115"/>
                      <a:pt x="67" y="135"/>
                    </a:cubicBezTo>
                    <a:cubicBezTo>
                      <a:pt x="64" y="151"/>
                      <a:pt x="56" y="162"/>
                      <a:pt x="46" y="172"/>
                    </a:cubicBezTo>
                    <a:cubicBezTo>
                      <a:pt x="43" y="174"/>
                      <a:pt x="41" y="179"/>
                      <a:pt x="36" y="175"/>
                    </a:cubicBezTo>
                    <a:cubicBezTo>
                      <a:pt x="32" y="172"/>
                      <a:pt x="35" y="168"/>
                      <a:pt x="37" y="165"/>
                    </a:cubicBezTo>
                    <a:cubicBezTo>
                      <a:pt x="46" y="142"/>
                      <a:pt x="50" y="119"/>
                      <a:pt x="44" y="93"/>
                    </a:cubicBezTo>
                    <a:cubicBezTo>
                      <a:pt x="34" y="97"/>
                      <a:pt x="26" y="104"/>
                      <a:pt x="16" y="104"/>
                    </a:cubicBezTo>
                    <a:cubicBezTo>
                      <a:pt x="7" y="105"/>
                      <a:pt x="5" y="102"/>
                      <a:pt x="3" y="97"/>
                    </a:cubicBezTo>
                    <a:cubicBezTo>
                      <a:pt x="0" y="90"/>
                      <a:pt x="5" y="88"/>
                      <a:pt x="11" y="86"/>
                    </a:cubicBezTo>
                    <a:cubicBezTo>
                      <a:pt x="34" y="76"/>
                      <a:pt x="41" y="62"/>
                      <a:pt x="35" y="38"/>
                    </a:cubicBezTo>
                    <a:cubicBezTo>
                      <a:pt x="33" y="32"/>
                      <a:pt x="31" y="26"/>
                      <a:pt x="30" y="19"/>
                    </a:cubicBezTo>
                    <a:cubicBezTo>
                      <a:pt x="28" y="12"/>
                      <a:pt x="23" y="2"/>
                      <a:pt x="36" y="1"/>
                    </a:cubicBezTo>
                    <a:cubicBezTo>
                      <a:pt x="45" y="0"/>
                      <a:pt x="55" y="2"/>
                      <a:pt x="56" y="15"/>
                    </a:cubicBezTo>
                    <a:cubicBezTo>
                      <a:pt x="57" y="23"/>
                      <a:pt x="59" y="30"/>
                      <a:pt x="60" y="38"/>
                    </a:cubicBezTo>
                    <a:cubicBezTo>
                      <a:pt x="61" y="50"/>
                      <a:pt x="66" y="49"/>
                      <a:pt x="72" y="42"/>
                    </a:cubicBezTo>
                    <a:cubicBezTo>
                      <a:pt x="77" y="37"/>
                      <a:pt x="82" y="32"/>
                      <a:pt x="87" y="26"/>
                    </a:cubicBezTo>
                    <a:cubicBezTo>
                      <a:pt x="95" y="18"/>
                      <a:pt x="105" y="17"/>
                      <a:pt x="116" y="18"/>
                    </a:cubicBezTo>
                    <a:cubicBezTo>
                      <a:pt x="120" y="19"/>
                      <a:pt x="124" y="21"/>
                      <a:pt x="125" y="25"/>
                    </a:cubicBezTo>
                    <a:cubicBezTo>
                      <a:pt x="126" y="30"/>
                      <a:pt x="121" y="32"/>
                      <a:pt x="118" y="34"/>
                    </a:cubicBezTo>
                    <a:cubicBezTo>
                      <a:pt x="104" y="38"/>
                      <a:pt x="95" y="49"/>
                      <a:pt x="85" y="58"/>
                    </a:cubicBezTo>
                    <a:cubicBezTo>
                      <a:pt x="79" y="64"/>
                      <a:pt x="78" y="69"/>
                      <a:pt x="86" y="74"/>
                    </a:cubicBezTo>
                    <a:cubicBezTo>
                      <a:pt x="114" y="89"/>
                      <a:pt x="139" y="112"/>
                      <a:pt x="174" y="111"/>
                    </a:cubicBezTo>
                    <a:cubicBezTo>
                      <a:pt x="180" y="110"/>
                      <a:pt x="187" y="111"/>
                      <a:pt x="188" y="118"/>
                    </a:cubicBezTo>
                    <a:cubicBezTo>
                      <a:pt x="189" y="126"/>
                      <a:pt x="181" y="127"/>
                      <a:pt x="176" y="130"/>
                    </a:cubicBezTo>
                    <a:cubicBezTo>
                      <a:pt x="161" y="138"/>
                      <a:pt x="148" y="136"/>
                      <a:pt x="134" y="126"/>
                    </a:cubicBezTo>
                    <a:cubicBezTo>
                      <a:pt x="112" y="109"/>
                      <a:pt x="86" y="99"/>
                      <a:pt x="69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75" name="Freeform 31">
                <a:extLst>
                  <a:ext uri="{FF2B5EF4-FFF2-40B4-BE49-F238E27FC236}">
                    <a16:creationId xmlns:a16="http://schemas.microsoft.com/office/drawing/2014/main" id="{3987C97D-C6F5-4DEF-852E-E39B57693D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9024" y="1842095"/>
                <a:ext cx="264903" cy="298516"/>
              </a:xfrm>
              <a:custGeom>
                <a:avLst/>
                <a:gdLst>
                  <a:gd name="T0" fmla="*/ 110 w 159"/>
                  <a:gd name="T1" fmla="*/ 129 h 180"/>
                  <a:gd name="T2" fmla="*/ 123 w 159"/>
                  <a:gd name="T3" fmla="*/ 18 h 180"/>
                  <a:gd name="T4" fmla="*/ 146 w 159"/>
                  <a:gd name="T5" fmla="*/ 0 h 180"/>
                  <a:gd name="T6" fmla="*/ 152 w 159"/>
                  <a:gd name="T7" fmla="*/ 19 h 180"/>
                  <a:gd name="T8" fmla="*/ 139 w 159"/>
                  <a:gd name="T9" fmla="*/ 162 h 180"/>
                  <a:gd name="T10" fmla="*/ 127 w 159"/>
                  <a:gd name="T11" fmla="*/ 176 h 180"/>
                  <a:gd name="T12" fmla="*/ 110 w 159"/>
                  <a:gd name="T13" fmla="*/ 170 h 180"/>
                  <a:gd name="T14" fmla="*/ 15 w 159"/>
                  <a:gd name="T15" fmla="*/ 61 h 180"/>
                  <a:gd name="T16" fmla="*/ 9 w 159"/>
                  <a:gd name="T17" fmla="*/ 46 h 180"/>
                  <a:gd name="T18" fmla="*/ 39 w 159"/>
                  <a:gd name="T19" fmla="*/ 44 h 180"/>
                  <a:gd name="T20" fmla="*/ 88 w 159"/>
                  <a:gd name="T21" fmla="*/ 102 h 180"/>
                  <a:gd name="T22" fmla="*/ 110 w 159"/>
                  <a:gd name="T23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9" h="180">
                    <a:moveTo>
                      <a:pt x="110" y="129"/>
                    </a:moveTo>
                    <a:cubicBezTo>
                      <a:pt x="121" y="92"/>
                      <a:pt x="119" y="55"/>
                      <a:pt x="123" y="18"/>
                    </a:cubicBezTo>
                    <a:cubicBezTo>
                      <a:pt x="125" y="2"/>
                      <a:pt x="137" y="0"/>
                      <a:pt x="146" y="0"/>
                    </a:cubicBezTo>
                    <a:cubicBezTo>
                      <a:pt x="159" y="0"/>
                      <a:pt x="153" y="13"/>
                      <a:pt x="152" y="19"/>
                    </a:cubicBezTo>
                    <a:cubicBezTo>
                      <a:pt x="148" y="67"/>
                      <a:pt x="143" y="115"/>
                      <a:pt x="139" y="162"/>
                    </a:cubicBezTo>
                    <a:cubicBezTo>
                      <a:pt x="138" y="171"/>
                      <a:pt x="133" y="172"/>
                      <a:pt x="127" y="176"/>
                    </a:cubicBezTo>
                    <a:cubicBezTo>
                      <a:pt x="118" y="180"/>
                      <a:pt x="115" y="175"/>
                      <a:pt x="110" y="170"/>
                    </a:cubicBezTo>
                    <a:cubicBezTo>
                      <a:pt x="78" y="134"/>
                      <a:pt x="46" y="98"/>
                      <a:pt x="15" y="61"/>
                    </a:cubicBezTo>
                    <a:cubicBezTo>
                      <a:pt x="12" y="57"/>
                      <a:pt x="0" y="53"/>
                      <a:pt x="9" y="46"/>
                    </a:cubicBezTo>
                    <a:cubicBezTo>
                      <a:pt x="18" y="41"/>
                      <a:pt x="29" y="32"/>
                      <a:pt x="39" y="44"/>
                    </a:cubicBezTo>
                    <a:cubicBezTo>
                      <a:pt x="55" y="64"/>
                      <a:pt x="72" y="83"/>
                      <a:pt x="88" y="102"/>
                    </a:cubicBezTo>
                    <a:cubicBezTo>
                      <a:pt x="95" y="110"/>
                      <a:pt x="102" y="119"/>
                      <a:pt x="110" y="1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89" name="Freeform 32">
                <a:extLst>
                  <a:ext uri="{FF2B5EF4-FFF2-40B4-BE49-F238E27FC236}">
                    <a16:creationId xmlns:a16="http://schemas.microsoft.com/office/drawing/2014/main" id="{40CCE448-5BDB-4094-8E5A-50919047C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5767" y="2491147"/>
                <a:ext cx="313721" cy="224087"/>
              </a:xfrm>
              <a:custGeom>
                <a:avLst/>
                <a:gdLst>
                  <a:gd name="T0" fmla="*/ 20 w 189"/>
                  <a:gd name="T1" fmla="*/ 109 h 135"/>
                  <a:gd name="T2" fmla="*/ 4 w 189"/>
                  <a:gd name="T3" fmla="*/ 96 h 135"/>
                  <a:gd name="T4" fmla="*/ 10 w 189"/>
                  <a:gd name="T5" fmla="*/ 81 h 135"/>
                  <a:gd name="T6" fmla="*/ 116 w 189"/>
                  <a:gd name="T7" fmla="*/ 8 h 135"/>
                  <a:gd name="T8" fmla="*/ 141 w 189"/>
                  <a:gd name="T9" fmla="*/ 13 h 135"/>
                  <a:gd name="T10" fmla="*/ 183 w 189"/>
                  <a:gd name="T11" fmla="*/ 74 h 135"/>
                  <a:gd name="T12" fmla="*/ 181 w 189"/>
                  <a:gd name="T13" fmla="*/ 95 h 135"/>
                  <a:gd name="T14" fmla="*/ 162 w 189"/>
                  <a:gd name="T15" fmla="*/ 88 h 135"/>
                  <a:gd name="T16" fmla="*/ 135 w 189"/>
                  <a:gd name="T17" fmla="*/ 47 h 135"/>
                  <a:gd name="T18" fmla="*/ 112 w 189"/>
                  <a:gd name="T19" fmla="*/ 46 h 135"/>
                  <a:gd name="T20" fmla="*/ 100 w 189"/>
                  <a:gd name="T21" fmla="*/ 69 h 135"/>
                  <a:gd name="T22" fmla="*/ 129 w 189"/>
                  <a:gd name="T23" fmla="*/ 108 h 135"/>
                  <a:gd name="T24" fmla="*/ 124 w 189"/>
                  <a:gd name="T25" fmla="*/ 127 h 135"/>
                  <a:gd name="T26" fmla="*/ 108 w 189"/>
                  <a:gd name="T27" fmla="*/ 122 h 135"/>
                  <a:gd name="T28" fmla="*/ 79 w 189"/>
                  <a:gd name="T29" fmla="*/ 82 h 135"/>
                  <a:gd name="T30" fmla="*/ 58 w 189"/>
                  <a:gd name="T31" fmla="*/ 84 h 135"/>
                  <a:gd name="T32" fmla="*/ 29 w 189"/>
                  <a:gd name="T33" fmla="*/ 103 h 135"/>
                  <a:gd name="T34" fmla="*/ 20 w 189"/>
                  <a:gd name="T35" fmla="*/ 109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9" h="135">
                    <a:moveTo>
                      <a:pt x="20" y="109"/>
                    </a:moveTo>
                    <a:cubicBezTo>
                      <a:pt x="11" y="108"/>
                      <a:pt x="7" y="102"/>
                      <a:pt x="4" y="96"/>
                    </a:cubicBezTo>
                    <a:cubicBezTo>
                      <a:pt x="0" y="90"/>
                      <a:pt x="3" y="86"/>
                      <a:pt x="10" y="81"/>
                    </a:cubicBezTo>
                    <a:cubicBezTo>
                      <a:pt x="45" y="58"/>
                      <a:pt x="81" y="33"/>
                      <a:pt x="116" y="8"/>
                    </a:cubicBezTo>
                    <a:cubicBezTo>
                      <a:pt x="127" y="0"/>
                      <a:pt x="133" y="2"/>
                      <a:pt x="141" y="13"/>
                    </a:cubicBezTo>
                    <a:cubicBezTo>
                      <a:pt x="154" y="34"/>
                      <a:pt x="168" y="54"/>
                      <a:pt x="183" y="74"/>
                    </a:cubicBezTo>
                    <a:cubicBezTo>
                      <a:pt x="189" y="82"/>
                      <a:pt x="189" y="88"/>
                      <a:pt x="181" y="95"/>
                    </a:cubicBezTo>
                    <a:cubicBezTo>
                      <a:pt x="170" y="103"/>
                      <a:pt x="166" y="93"/>
                      <a:pt x="162" y="88"/>
                    </a:cubicBezTo>
                    <a:cubicBezTo>
                      <a:pt x="152" y="75"/>
                      <a:pt x="143" y="61"/>
                      <a:pt x="135" y="47"/>
                    </a:cubicBezTo>
                    <a:cubicBezTo>
                      <a:pt x="127" y="34"/>
                      <a:pt x="119" y="40"/>
                      <a:pt x="112" y="46"/>
                    </a:cubicBezTo>
                    <a:cubicBezTo>
                      <a:pt x="106" y="51"/>
                      <a:pt x="90" y="53"/>
                      <a:pt x="100" y="69"/>
                    </a:cubicBezTo>
                    <a:cubicBezTo>
                      <a:pt x="108" y="83"/>
                      <a:pt x="118" y="96"/>
                      <a:pt x="129" y="108"/>
                    </a:cubicBezTo>
                    <a:cubicBezTo>
                      <a:pt x="136" y="117"/>
                      <a:pt x="131" y="121"/>
                      <a:pt x="124" y="127"/>
                    </a:cubicBezTo>
                    <a:cubicBezTo>
                      <a:pt x="115" y="135"/>
                      <a:pt x="110" y="128"/>
                      <a:pt x="108" y="122"/>
                    </a:cubicBezTo>
                    <a:cubicBezTo>
                      <a:pt x="104" y="104"/>
                      <a:pt x="86" y="97"/>
                      <a:pt x="79" y="82"/>
                    </a:cubicBezTo>
                    <a:cubicBezTo>
                      <a:pt x="73" y="72"/>
                      <a:pt x="64" y="81"/>
                      <a:pt x="58" y="84"/>
                    </a:cubicBezTo>
                    <a:cubicBezTo>
                      <a:pt x="48" y="89"/>
                      <a:pt x="39" y="96"/>
                      <a:pt x="29" y="103"/>
                    </a:cubicBezTo>
                    <a:cubicBezTo>
                      <a:pt x="26" y="105"/>
                      <a:pt x="23" y="108"/>
                      <a:pt x="20" y="1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90" name="Freeform 33">
                <a:extLst>
                  <a:ext uri="{FF2B5EF4-FFF2-40B4-BE49-F238E27FC236}">
                    <a16:creationId xmlns:a16="http://schemas.microsoft.com/office/drawing/2014/main" id="{EAB14206-5F74-42FF-BCE0-E680F8F83A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2706" y="1871707"/>
                <a:ext cx="234491" cy="296915"/>
              </a:xfrm>
              <a:custGeom>
                <a:avLst/>
                <a:gdLst>
                  <a:gd name="T0" fmla="*/ 17 w 141"/>
                  <a:gd name="T1" fmla="*/ 0 h 179"/>
                  <a:gd name="T2" fmla="*/ 90 w 141"/>
                  <a:gd name="T3" fmla="*/ 28 h 179"/>
                  <a:gd name="T4" fmla="*/ 127 w 141"/>
                  <a:gd name="T5" fmla="*/ 43 h 179"/>
                  <a:gd name="T6" fmla="*/ 136 w 141"/>
                  <a:gd name="T7" fmla="*/ 60 h 179"/>
                  <a:gd name="T8" fmla="*/ 117 w 141"/>
                  <a:gd name="T9" fmla="*/ 67 h 179"/>
                  <a:gd name="T10" fmla="*/ 104 w 141"/>
                  <a:gd name="T11" fmla="*/ 63 h 179"/>
                  <a:gd name="T12" fmla="*/ 66 w 141"/>
                  <a:gd name="T13" fmla="*/ 78 h 179"/>
                  <a:gd name="T14" fmla="*/ 33 w 141"/>
                  <a:gd name="T15" fmla="*/ 166 h 179"/>
                  <a:gd name="T16" fmla="*/ 18 w 141"/>
                  <a:gd name="T17" fmla="*/ 175 h 179"/>
                  <a:gd name="T18" fmla="*/ 5 w 141"/>
                  <a:gd name="T19" fmla="*/ 155 h 179"/>
                  <a:gd name="T20" fmla="*/ 45 w 141"/>
                  <a:gd name="T21" fmla="*/ 56 h 179"/>
                  <a:gd name="T22" fmla="*/ 35 w 141"/>
                  <a:gd name="T23" fmla="*/ 35 h 179"/>
                  <a:gd name="T24" fmla="*/ 11 w 141"/>
                  <a:gd name="T25" fmla="*/ 25 h 179"/>
                  <a:gd name="T26" fmla="*/ 7 w 141"/>
                  <a:gd name="T27" fmla="*/ 12 h 179"/>
                  <a:gd name="T28" fmla="*/ 17 w 141"/>
                  <a:gd name="T2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179">
                    <a:moveTo>
                      <a:pt x="17" y="0"/>
                    </a:moveTo>
                    <a:cubicBezTo>
                      <a:pt x="42" y="10"/>
                      <a:pt x="66" y="19"/>
                      <a:pt x="90" y="28"/>
                    </a:cubicBezTo>
                    <a:cubicBezTo>
                      <a:pt x="102" y="33"/>
                      <a:pt x="114" y="38"/>
                      <a:pt x="127" y="43"/>
                    </a:cubicBezTo>
                    <a:cubicBezTo>
                      <a:pt x="135" y="46"/>
                      <a:pt x="141" y="50"/>
                      <a:pt x="136" y="60"/>
                    </a:cubicBezTo>
                    <a:cubicBezTo>
                      <a:pt x="132" y="70"/>
                      <a:pt x="126" y="73"/>
                      <a:pt x="117" y="67"/>
                    </a:cubicBezTo>
                    <a:cubicBezTo>
                      <a:pt x="113" y="65"/>
                      <a:pt x="108" y="64"/>
                      <a:pt x="104" y="63"/>
                    </a:cubicBezTo>
                    <a:cubicBezTo>
                      <a:pt x="78" y="52"/>
                      <a:pt x="73" y="53"/>
                      <a:pt x="66" y="78"/>
                    </a:cubicBezTo>
                    <a:cubicBezTo>
                      <a:pt x="57" y="108"/>
                      <a:pt x="43" y="137"/>
                      <a:pt x="33" y="166"/>
                    </a:cubicBezTo>
                    <a:cubicBezTo>
                      <a:pt x="30" y="174"/>
                      <a:pt x="27" y="179"/>
                      <a:pt x="18" y="175"/>
                    </a:cubicBezTo>
                    <a:cubicBezTo>
                      <a:pt x="9" y="171"/>
                      <a:pt x="0" y="169"/>
                      <a:pt x="5" y="155"/>
                    </a:cubicBezTo>
                    <a:cubicBezTo>
                      <a:pt x="19" y="122"/>
                      <a:pt x="31" y="88"/>
                      <a:pt x="45" y="56"/>
                    </a:cubicBezTo>
                    <a:cubicBezTo>
                      <a:pt x="50" y="43"/>
                      <a:pt x="47" y="38"/>
                      <a:pt x="35" y="35"/>
                    </a:cubicBezTo>
                    <a:cubicBezTo>
                      <a:pt x="27" y="32"/>
                      <a:pt x="19" y="28"/>
                      <a:pt x="11" y="25"/>
                    </a:cubicBezTo>
                    <a:cubicBezTo>
                      <a:pt x="4" y="22"/>
                      <a:pt x="5" y="17"/>
                      <a:pt x="7" y="12"/>
                    </a:cubicBezTo>
                    <a:cubicBezTo>
                      <a:pt x="10" y="7"/>
                      <a:pt x="11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91" name="Freeform 34">
                <a:extLst>
                  <a:ext uri="{FF2B5EF4-FFF2-40B4-BE49-F238E27FC236}">
                    <a16:creationId xmlns:a16="http://schemas.microsoft.com/office/drawing/2014/main" id="{3E0DC653-844B-4AFD-AC3B-7AAF2E181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5596" y="1978148"/>
                <a:ext cx="253699" cy="308920"/>
              </a:xfrm>
              <a:custGeom>
                <a:avLst/>
                <a:gdLst>
                  <a:gd name="T0" fmla="*/ 25 w 153"/>
                  <a:gd name="T1" fmla="*/ 186 h 186"/>
                  <a:gd name="T2" fmla="*/ 6 w 153"/>
                  <a:gd name="T3" fmla="*/ 173 h 186"/>
                  <a:gd name="T4" fmla="*/ 8 w 153"/>
                  <a:gd name="T5" fmla="*/ 160 h 186"/>
                  <a:gd name="T6" fmla="*/ 31 w 153"/>
                  <a:gd name="T7" fmla="*/ 35 h 186"/>
                  <a:gd name="T8" fmla="*/ 29 w 153"/>
                  <a:gd name="T9" fmla="*/ 27 h 186"/>
                  <a:gd name="T10" fmla="*/ 32 w 153"/>
                  <a:gd name="T11" fmla="*/ 4 h 186"/>
                  <a:gd name="T12" fmla="*/ 56 w 153"/>
                  <a:gd name="T13" fmla="*/ 26 h 186"/>
                  <a:gd name="T14" fmla="*/ 63 w 153"/>
                  <a:gd name="T15" fmla="*/ 80 h 186"/>
                  <a:gd name="T16" fmla="*/ 78 w 153"/>
                  <a:gd name="T17" fmla="*/ 88 h 186"/>
                  <a:gd name="T18" fmla="*/ 125 w 153"/>
                  <a:gd name="T19" fmla="*/ 67 h 186"/>
                  <a:gd name="T20" fmla="*/ 149 w 153"/>
                  <a:gd name="T21" fmla="*/ 79 h 186"/>
                  <a:gd name="T22" fmla="*/ 137 w 153"/>
                  <a:gd name="T23" fmla="*/ 92 h 186"/>
                  <a:gd name="T24" fmla="*/ 83 w 153"/>
                  <a:gd name="T25" fmla="*/ 115 h 186"/>
                  <a:gd name="T26" fmla="*/ 41 w 153"/>
                  <a:gd name="T27" fmla="*/ 163 h 186"/>
                  <a:gd name="T28" fmla="*/ 25 w 153"/>
                  <a:gd name="T2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3" h="186">
                    <a:moveTo>
                      <a:pt x="25" y="186"/>
                    </a:moveTo>
                    <a:cubicBezTo>
                      <a:pt x="18" y="181"/>
                      <a:pt x="11" y="178"/>
                      <a:pt x="6" y="173"/>
                    </a:cubicBezTo>
                    <a:cubicBezTo>
                      <a:pt x="0" y="168"/>
                      <a:pt x="5" y="163"/>
                      <a:pt x="8" y="160"/>
                    </a:cubicBezTo>
                    <a:cubicBezTo>
                      <a:pt x="41" y="123"/>
                      <a:pt x="39" y="79"/>
                      <a:pt x="31" y="35"/>
                    </a:cubicBezTo>
                    <a:cubicBezTo>
                      <a:pt x="30" y="32"/>
                      <a:pt x="29" y="30"/>
                      <a:pt x="29" y="27"/>
                    </a:cubicBezTo>
                    <a:cubicBezTo>
                      <a:pt x="28" y="19"/>
                      <a:pt x="23" y="10"/>
                      <a:pt x="32" y="4"/>
                    </a:cubicBezTo>
                    <a:cubicBezTo>
                      <a:pt x="38" y="0"/>
                      <a:pt x="56" y="17"/>
                      <a:pt x="56" y="26"/>
                    </a:cubicBezTo>
                    <a:cubicBezTo>
                      <a:pt x="56" y="44"/>
                      <a:pt x="61" y="62"/>
                      <a:pt x="63" y="80"/>
                    </a:cubicBezTo>
                    <a:cubicBezTo>
                      <a:pt x="64" y="93"/>
                      <a:pt x="69" y="92"/>
                      <a:pt x="78" y="88"/>
                    </a:cubicBezTo>
                    <a:cubicBezTo>
                      <a:pt x="94" y="81"/>
                      <a:pt x="110" y="75"/>
                      <a:pt x="125" y="67"/>
                    </a:cubicBezTo>
                    <a:cubicBezTo>
                      <a:pt x="140" y="59"/>
                      <a:pt x="145" y="71"/>
                      <a:pt x="149" y="79"/>
                    </a:cubicBezTo>
                    <a:cubicBezTo>
                      <a:pt x="153" y="88"/>
                      <a:pt x="143" y="90"/>
                      <a:pt x="137" y="92"/>
                    </a:cubicBezTo>
                    <a:cubicBezTo>
                      <a:pt x="119" y="100"/>
                      <a:pt x="101" y="109"/>
                      <a:pt x="83" y="115"/>
                    </a:cubicBezTo>
                    <a:cubicBezTo>
                      <a:pt x="59" y="123"/>
                      <a:pt x="52" y="145"/>
                      <a:pt x="41" y="163"/>
                    </a:cubicBezTo>
                    <a:cubicBezTo>
                      <a:pt x="36" y="170"/>
                      <a:pt x="31" y="178"/>
                      <a:pt x="25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92" name="Freeform 35">
                <a:extLst>
                  <a:ext uri="{FF2B5EF4-FFF2-40B4-BE49-F238E27FC236}">
                    <a16:creationId xmlns:a16="http://schemas.microsoft.com/office/drawing/2014/main" id="{7912A381-8F01-4CA7-BD54-D4BE6174AE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2980" y="1966144"/>
                <a:ext cx="159262" cy="260901"/>
              </a:xfrm>
              <a:custGeom>
                <a:avLst/>
                <a:gdLst>
                  <a:gd name="T0" fmla="*/ 20 w 96"/>
                  <a:gd name="T1" fmla="*/ 1 h 157"/>
                  <a:gd name="T2" fmla="*/ 30 w 96"/>
                  <a:gd name="T3" fmla="*/ 10 h 157"/>
                  <a:gd name="T4" fmla="*/ 91 w 96"/>
                  <a:gd name="T5" fmla="*/ 133 h 157"/>
                  <a:gd name="T6" fmla="*/ 85 w 96"/>
                  <a:gd name="T7" fmla="*/ 149 h 157"/>
                  <a:gd name="T8" fmla="*/ 64 w 96"/>
                  <a:gd name="T9" fmla="*/ 145 h 157"/>
                  <a:gd name="T10" fmla="*/ 5 w 96"/>
                  <a:gd name="T11" fmla="*/ 24 h 157"/>
                  <a:gd name="T12" fmla="*/ 20 w 96"/>
                  <a:gd name="T13" fmla="*/ 1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157">
                    <a:moveTo>
                      <a:pt x="20" y="1"/>
                    </a:moveTo>
                    <a:cubicBezTo>
                      <a:pt x="26" y="1"/>
                      <a:pt x="28" y="6"/>
                      <a:pt x="30" y="10"/>
                    </a:cubicBezTo>
                    <a:cubicBezTo>
                      <a:pt x="50" y="51"/>
                      <a:pt x="70" y="92"/>
                      <a:pt x="91" y="133"/>
                    </a:cubicBezTo>
                    <a:cubicBezTo>
                      <a:pt x="96" y="142"/>
                      <a:pt x="93" y="146"/>
                      <a:pt x="85" y="149"/>
                    </a:cubicBezTo>
                    <a:cubicBezTo>
                      <a:pt x="77" y="153"/>
                      <a:pt x="70" y="157"/>
                      <a:pt x="64" y="145"/>
                    </a:cubicBezTo>
                    <a:cubicBezTo>
                      <a:pt x="45" y="104"/>
                      <a:pt x="25" y="65"/>
                      <a:pt x="5" y="24"/>
                    </a:cubicBezTo>
                    <a:cubicBezTo>
                      <a:pt x="0" y="14"/>
                      <a:pt x="8" y="0"/>
                      <a:pt x="2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93" name="Freeform 36">
                <a:extLst>
                  <a:ext uri="{FF2B5EF4-FFF2-40B4-BE49-F238E27FC236}">
                    <a16:creationId xmlns:a16="http://schemas.microsoft.com/office/drawing/2014/main" id="{F0A71152-7C11-4D42-A474-0F5797ADCE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2636" y="1837293"/>
                <a:ext cx="113645" cy="273706"/>
              </a:xfrm>
              <a:custGeom>
                <a:avLst/>
                <a:gdLst>
                  <a:gd name="T0" fmla="*/ 68 w 68"/>
                  <a:gd name="T1" fmla="*/ 8 h 165"/>
                  <a:gd name="T2" fmla="*/ 44 w 68"/>
                  <a:gd name="T3" fmla="*/ 107 h 165"/>
                  <a:gd name="T4" fmla="*/ 32 w 68"/>
                  <a:gd name="T5" fmla="*/ 152 h 165"/>
                  <a:gd name="T6" fmla="*/ 12 w 68"/>
                  <a:gd name="T7" fmla="*/ 160 h 165"/>
                  <a:gd name="T8" fmla="*/ 4 w 68"/>
                  <a:gd name="T9" fmla="*/ 143 h 165"/>
                  <a:gd name="T10" fmla="*/ 39 w 68"/>
                  <a:gd name="T11" fmla="*/ 10 h 165"/>
                  <a:gd name="T12" fmla="*/ 52 w 68"/>
                  <a:gd name="T13" fmla="*/ 3 h 165"/>
                  <a:gd name="T14" fmla="*/ 68 w 68"/>
                  <a:gd name="T15" fmla="*/ 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65">
                    <a:moveTo>
                      <a:pt x="68" y="8"/>
                    </a:moveTo>
                    <a:cubicBezTo>
                      <a:pt x="59" y="44"/>
                      <a:pt x="51" y="75"/>
                      <a:pt x="44" y="107"/>
                    </a:cubicBezTo>
                    <a:cubicBezTo>
                      <a:pt x="40" y="122"/>
                      <a:pt x="35" y="137"/>
                      <a:pt x="32" y="152"/>
                    </a:cubicBezTo>
                    <a:cubicBezTo>
                      <a:pt x="29" y="165"/>
                      <a:pt x="21" y="163"/>
                      <a:pt x="12" y="160"/>
                    </a:cubicBezTo>
                    <a:cubicBezTo>
                      <a:pt x="5" y="157"/>
                      <a:pt x="0" y="155"/>
                      <a:pt x="4" y="143"/>
                    </a:cubicBezTo>
                    <a:cubicBezTo>
                      <a:pt x="17" y="99"/>
                      <a:pt x="28" y="54"/>
                      <a:pt x="39" y="10"/>
                    </a:cubicBezTo>
                    <a:cubicBezTo>
                      <a:pt x="41" y="1"/>
                      <a:pt x="47" y="0"/>
                      <a:pt x="52" y="3"/>
                    </a:cubicBezTo>
                    <a:cubicBezTo>
                      <a:pt x="57" y="5"/>
                      <a:pt x="68" y="2"/>
                      <a:pt x="6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94" name="Freeform 37">
                <a:extLst>
                  <a:ext uri="{FF2B5EF4-FFF2-40B4-BE49-F238E27FC236}">
                    <a16:creationId xmlns:a16="http://schemas.microsoft.com/office/drawing/2014/main" id="{C97BD469-D477-4CCD-9121-6A3BFAEEE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857" y="2808070"/>
                <a:ext cx="265703" cy="156061"/>
              </a:xfrm>
              <a:custGeom>
                <a:avLst/>
                <a:gdLst>
                  <a:gd name="T0" fmla="*/ 159 w 160"/>
                  <a:gd name="T1" fmla="*/ 72 h 94"/>
                  <a:gd name="T2" fmla="*/ 136 w 160"/>
                  <a:gd name="T3" fmla="*/ 89 h 94"/>
                  <a:gd name="T4" fmla="*/ 15 w 160"/>
                  <a:gd name="T5" fmla="*/ 32 h 94"/>
                  <a:gd name="T6" fmla="*/ 8 w 160"/>
                  <a:gd name="T7" fmla="*/ 19 h 94"/>
                  <a:gd name="T8" fmla="*/ 26 w 160"/>
                  <a:gd name="T9" fmla="*/ 6 h 94"/>
                  <a:gd name="T10" fmla="*/ 150 w 160"/>
                  <a:gd name="T11" fmla="*/ 63 h 94"/>
                  <a:gd name="T12" fmla="*/ 159 w 160"/>
                  <a:gd name="T13" fmla="*/ 7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0" h="94">
                    <a:moveTo>
                      <a:pt x="159" y="72"/>
                    </a:moveTo>
                    <a:cubicBezTo>
                      <a:pt x="160" y="84"/>
                      <a:pt x="147" y="94"/>
                      <a:pt x="136" y="89"/>
                    </a:cubicBezTo>
                    <a:cubicBezTo>
                      <a:pt x="96" y="70"/>
                      <a:pt x="55" y="51"/>
                      <a:pt x="15" y="32"/>
                    </a:cubicBezTo>
                    <a:cubicBezTo>
                      <a:pt x="9" y="30"/>
                      <a:pt x="0" y="27"/>
                      <a:pt x="8" y="19"/>
                    </a:cubicBezTo>
                    <a:cubicBezTo>
                      <a:pt x="13" y="13"/>
                      <a:pt x="11" y="0"/>
                      <a:pt x="26" y="6"/>
                    </a:cubicBezTo>
                    <a:cubicBezTo>
                      <a:pt x="67" y="26"/>
                      <a:pt x="108" y="44"/>
                      <a:pt x="150" y="63"/>
                    </a:cubicBezTo>
                    <a:cubicBezTo>
                      <a:pt x="154" y="65"/>
                      <a:pt x="158" y="67"/>
                      <a:pt x="159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95" name="Freeform 38">
                <a:extLst>
                  <a:ext uri="{FF2B5EF4-FFF2-40B4-BE49-F238E27FC236}">
                    <a16:creationId xmlns:a16="http://schemas.microsoft.com/office/drawing/2014/main" id="{3736EB56-82D9-40AF-BEA4-4E4964490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6287" y="3428309"/>
                <a:ext cx="274506" cy="71227"/>
              </a:xfrm>
              <a:custGeom>
                <a:avLst/>
                <a:gdLst>
                  <a:gd name="T0" fmla="*/ 143 w 165"/>
                  <a:gd name="T1" fmla="*/ 2 h 43"/>
                  <a:gd name="T2" fmla="*/ 164 w 165"/>
                  <a:gd name="T3" fmla="*/ 19 h 43"/>
                  <a:gd name="T4" fmla="*/ 152 w 165"/>
                  <a:gd name="T5" fmla="*/ 31 h 43"/>
                  <a:gd name="T6" fmla="*/ 20 w 165"/>
                  <a:gd name="T7" fmla="*/ 42 h 43"/>
                  <a:gd name="T8" fmla="*/ 2 w 165"/>
                  <a:gd name="T9" fmla="*/ 27 h 43"/>
                  <a:gd name="T10" fmla="*/ 17 w 165"/>
                  <a:gd name="T11" fmla="*/ 13 h 43"/>
                  <a:gd name="T12" fmla="*/ 143 w 165"/>
                  <a:gd name="T13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5" h="43">
                    <a:moveTo>
                      <a:pt x="143" y="2"/>
                    </a:moveTo>
                    <a:cubicBezTo>
                      <a:pt x="156" y="0"/>
                      <a:pt x="165" y="3"/>
                      <a:pt x="164" y="19"/>
                    </a:cubicBezTo>
                    <a:cubicBezTo>
                      <a:pt x="163" y="29"/>
                      <a:pt x="160" y="30"/>
                      <a:pt x="152" y="31"/>
                    </a:cubicBezTo>
                    <a:cubicBezTo>
                      <a:pt x="108" y="34"/>
                      <a:pt x="64" y="38"/>
                      <a:pt x="20" y="42"/>
                    </a:cubicBezTo>
                    <a:cubicBezTo>
                      <a:pt x="8" y="43"/>
                      <a:pt x="3" y="38"/>
                      <a:pt x="2" y="27"/>
                    </a:cubicBezTo>
                    <a:cubicBezTo>
                      <a:pt x="0" y="15"/>
                      <a:pt x="7" y="14"/>
                      <a:pt x="17" y="13"/>
                    </a:cubicBezTo>
                    <a:cubicBezTo>
                      <a:pt x="59" y="8"/>
                      <a:pt x="102" y="10"/>
                      <a:pt x="14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96" name="Freeform 39">
                <a:extLst>
                  <a:ext uri="{FF2B5EF4-FFF2-40B4-BE49-F238E27FC236}">
                    <a16:creationId xmlns:a16="http://schemas.microsoft.com/office/drawing/2014/main" id="{E00F56A1-3D77-4AD5-B0F8-5E681E0AC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3926" y="5066545"/>
                <a:ext cx="190473" cy="235291"/>
              </a:xfrm>
              <a:custGeom>
                <a:avLst/>
                <a:gdLst>
                  <a:gd name="T0" fmla="*/ 9 w 115"/>
                  <a:gd name="T1" fmla="*/ 142 h 142"/>
                  <a:gd name="T2" fmla="*/ 4 w 115"/>
                  <a:gd name="T3" fmla="*/ 140 h 142"/>
                  <a:gd name="T4" fmla="*/ 6 w 115"/>
                  <a:gd name="T5" fmla="*/ 128 h 142"/>
                  <a:gd name="T6" fmla="*/ 46 w 115"/>
                  <a:gd name="T7" fmla="*/ 73 h 142"/>
                  <a:gd name="T8" fmla="*/ 99 w 115"/>
                  <a:gd name="T9" fmla="*/ 9 h 142"/>
                  <a:gd name="T10" fmla="*/ 111 w 115"/>
                  <a:gd name="T11" fmla="*/ 5 h 142"/>
                  <a:gd name="T12" fmla="*/ 109 w 115"/>
                  <a:gd name="T13" fmla="*/ 15 h 142"/>
                  <a:gd name="T14" fmla="*/ 83 w 115"/>
                  <a:gd name="T15" fmla="*/ 61 h 142"/>
                  <a:gd name="T16" fmla="*/ 41 w 115"/>
                  <a:gd name="T17" fmla="*/ 121 h 142"/>
                  <a:gd name="T18" fmla="*/ 9 w 115"/>
                  <a:gd name="T19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142">
                    <a:moveTo>
                      <a:pt x="9" y="142"/>
                    </a:moveTo>
                    <a:cubicBezTo>
                      <a:pt x="8" y="142"/>
                      <a:pt x="5" y="141"/>
                      <a:pt x="4" y="140"/>
                    </a:cubicBezTo>
                    <a:cubicBezTo>
                      <a:pt x="0" y="135"/>
                      <a:pt x="4" y="131"/>
                      <a:pt x="6" y="128"/>
                    </a:cubicBezTo>
                    <a:cubicBezTo>
                      <a:pt x="19" y="109"/>
                      <a:pt x="34" y="92"/>
                      <a:pt x="46" y="73"/>
                    </a:cubicBezTo>
                    <a:cubicBezTo>
                      <a:pt x="62" y="50"/>
                      <a:pt x="79" y="28"/>
                      <a:pt x="99" y="9"/>
                    </a:cubicBezTo>
                    <a:cubicBezTo>
                      <a:pt x="102" y="6"/>
                      <a:pt x="105" y="0"/>
                      <a:pt x="111" y="5"/>
                    </a:cubicBezTo>
                    <a:cubicBezTo>
                      <a:pt x="115" y="8"/>
                      <a:pt x="110" y="12"/>
                      <a:pt x="109" y="15"/>
                    </a:cubicBezTo>
                    <a:cubicBezTo>
                      <a:pt x="103" y="32"/>
                      <a:pt x="94" y="47"/>
                      <a:pt x="83" y="61"/>
                    </a:cubicBezTo>
                    <a:cubicBezTo>
                      <a:pt x="68" y="81"/>
                      <a:pt x="54" y="100"/>
                      <a:pt x="41" y="121"/>
                    </a:cubicBezTo>
                    <a:cubicBezTo>
                      <a:pt x="34" y="132"/>
                      <a:pt x="23" y="138"/>
                      <a:pt x="9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97" name="Freeform 40">
                <a:extLst>
                  <a:ext uri="{FF2B5EF4-FFF2-40B4-BE49-F238E27FC236}">
                    <a16:creationId xmlns:a16="http://schemas.microsoft.com/office/drawing/2014/main" id="{610738BC-B1BF-4885-90FA-46060A8B3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6382" y="5185791"/>
                <a:ext cx="220886" cy="164064"/>
              </a:xfrm>
              <a:custGeom>
                <a:avLst/>
                <a:gdLst>
                  <a:gd name="T0" fmla="*/ 1 w 133"/>
                  <a:gd name="T1" fmla="*/ 0 h 99"/>
                  <a:gd name="T2" fmla="*/ 52 w 133"/>
                  <a:gd name="T3" fmla="*/ 37 h 99"/>
                  <a:gd name="T4" fmla="*/ 112 w 133"/>
                  <a:gd name="T5" fmla="*/ 70 h 99"/>
                  <a:gd name="T6" fmla="*/ 126 w 133"/>
                  <a:gd name="T7" fmla="*/ 82 h 99"/>
                  <a:gd name="T8" fmla="*/ 120 w 133"/>
                  <a:gd name="T9" fmla="*/ 95 h 99"/>
                  <a:gd name="T10" fmla="*/ 62 w 133"/>
                  <a:gd name="T11" fmla="*/ 71 h 99"/>
                  <a:gd name="T12" fmla="*/ 5 w 133"/>
                  <a:gd name="T13" fmla="*/ 12 h 99"/>
                  <a:gd name="T14" fmla="*/ 1 w 133"/>
                  <a:gd name="T15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99">
                    <a:moveTo>
                      <a:pt x="1" y="0"/>
                    </a:moveTo>
                    <a:cubicBezTo>
                      <a:pt x="25" y="4"/>
                      <a:pt x="34" y="27"/>
                      <a:pt x="52" y="37"/>
                    </a:cubicBezTo>
                    <a:cubicBezTo>
                      <a:pt x="72" y="48"/>
                      <a:pt x="89" y="65"/>
                      <a:pt x="112" y="70"/>
                    </a:cubicBezTo>
                    <a:cubicBezTo>
                      <a:pt x="117" y="72"/>
                      <a:pt x="121" y="77"/>
                      <a:pt x="126" y="82"/>
                    </a:cubicBezTo>
                    <a:cubicBezTo>
                      <a:pt x="133" y="89"/>
                      <a:pt x="129" y="93"/>
                      <a:pt x="120" y="95"/>
                    </a:cubicBezTo>
                    <a:cubicBezTo>
                      <a:pt x="102" y="99"/>
                      <a:pt x="73" y="88"/>
                      <a:pt x="62" y="71"/>
                    </a:cubicBezTo>
                    <a:cubicBezTo>
                      <a:pt x="47" y="48"/>
                      <a:pt x="22" y="34"/>
                      <a:pt x="5" y="12"/>
                    </a:cubicBezTo>
                    <a:cubicBezTo>
                      <a:pt x="3" y="8"/>
                      <a:pt x="0" y="6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98" name="Freeform 48">
                <a:extLst>
                  <a:ext uri="{FF2B5EF4-FFF2-40B4-BE49-F238E27FC236}">
                    <a16:creationId xmlns:a16="http://schemas.microsoft.com/office/drawing/2014/main" id="{F55B6D3B-E35C-4820-81FA-0FD37592CB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575" y="2661613"/>
                <a:ext cx="6402" cy="4802"/>
              </a:xfrm>
              <a:custGeom>
                <a:avLst/>
                <a:gdLst>
                  <a:gd name="T0" fmla="*/ 1 w 4"/>
                  <a:gd name="T1" fmla="*/ 0 h 3"/>
                  <a:gd name="T2" fmla="*/ 4 w 4"/>
                  <a:gd name="T3" fmla="*/ 2 h 3"/>
                  <a:gd name="T4" fmla="*/ 2 w 4"/>
                  <a:gd name="T5" fmla="*/ 3 h 3"/>
                  <a:gd name="T6" fmla="*/ 1 w 4"/>
                  <a:gd name="T7" fmla="*/ 0 h 3"/>
                  <a:gd name="T8" fmla="*/ 1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1" y="0"/>
                    </a:moveTo>
                    <a:cubicBezTo>
                      <a:pt x="2" y="1"/>
                      <a:pt x="3" y="2"/>
                      <a:pt x="4" y="2"/>
                    </a:cubicBezTo>
                    <a:cubicBezTo>
                      <a:pt x="3" y="2"/>
                      <a:pt x="2" y="3"/>
                      <a:pt x="2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99" name="Freeform 54">
                <a:extLst>
                  <a:ext uri="{FF2B5EF4-FFF2-40B4-BE49-F238E27FC236}">
                    <a16:creationId xmlns:a16="http://schemas.microsoft.com/office/drawing/2014/main" id="{9036D8F1-C02D-4001-B446-DAB8AEE0F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8114" y="2444728"/>
                <a:ext cx="1795096" cy="2045592"/>
              </a:xfrm>
              <a:custGeom>
                <a:avLst/>
                <a:gdLst>
                  <a:gd name="T0" fmla="*/ 516 w 1080"/>
                  <a:gd name="T1" fmla="*/ 450 h 1233"/>
                  <a:gd name="T2" fmla="*/ 397 w 1080"/>
                  <a:gd name="T3" fmla="*/ 543 h 1233"/>
                  <a:gd name="T4" fmla="*/ 265 w 1080"/>
                  <a:gd name="T5" fmla="*/ 936 h 1233"/>
                  <a:gd name="T6" fmla="*/ 315 w 1080"/>
                  <a:gd name="T7" fmla="*/ 1173 h 1233"/>
                  <a:gd name="T8" fmla="*/ 230 w 1080"/>
                  <a:gd name="T9" fmla="*/ 1207 h 1233"/>
                  <a:gd name="T10" fmla="*/ 182 w 1080"/>
                  <a:gd name="T11" fmla="*/ 808 h 1233"/>
                  <a:gd name="T12" fmla="*/ 309 w 1080"/>
                  <a:gd name="T13" fmla="*/ 523 h 1233"/>
                  <a:gd name="T14" fmla="*/ 263 w 1080"/>
                  <a:gd name="T15" fmla="*/ 365 h 1233"/>
                  <a:gd name="T16" fmla="*/ 48 w 1080"/>
                  <a:gd name="T17" fmla="*/ 540 h 1233"/>
                  <a:gd name="T18" fmla="*/ 13 w 1080"/>
                  <a:gd name="T19" fmla="*/ 483 h 1233"/>
                  <a:gd name="T20" fmla="*/ 201 w 1080"/>
                  <a:gd name="T21" fmla="*/ 302 h 1233"/>
                  <a:gd name="T22" fmla="*/ 213 w 1080"/>
                  <a:gd name="T23" fmla="*/ 100 h 1233"/>
                  <a:gd name="T24" fmla="*/ 250 w 1080"/>
                  <a:gd name="T25" fmla="*/ 4 h 1233"/>
                  <a:gd name="T26" fmla="*/ 321 w 1080"/>
                  <a:gd name="T27" fmla="*/ 80 h 1233"/>
                  <a:gd name="T28" fmla="*/ 384 w 1080"/>
                  <a:gd name="T29" fmla="*/ 435 h 1233"/>
                  <a:gd name="T30" fmla="*/ 546 w 1080"/>
                  <a:gd name="T31" fmla="*/ 290 h 1233"/>
                  <a:gd name="T32" fmla="*/ 547 w 1080"/>
                  <a:gd name="T33" fmla="*/ 47 h 1233"/>
                  <a:gd name="T34" fmla="*/ 654 w 1080"/>
                  <a:gd name="T35" fmla="*/ 27 h 1233"/>
                  <a:gd name="T36" fmla="*/ 696 w 1080"/>
                  <a:gd name="T37" fmla="*/ 372 h 1233"/>
                  <a:gd name="T38" fmla="*/ 737 w 1080"/>
                  <a:gd name="T39" fmla="*/ 441 h 1233"/>
                  <a:gd name="T40" fmla="*/ 897 w 1080"/>
                  <a:gd name="T41" fmla="*/ 163 h 1233"/>
                  <a:gd name="T42" fmla="*/ 933 w 1080"/>
                  <a:gd name="T43" fmla="*/ 4 h 1233"/>
                  <a:gd name="T44" fmla="*/ 994 w 1080"/>
                  <a:gd name="T45" fmla="*/ 70 h 1233"/>
                  <a:gd name="T46" fmla="*/ 1066 w 1080"/>
                  <a:gd name="T47" fmla="*/ 466 h 1233"/>
                  <a:gd name="T48" fmla="*/ 935 w 1080"/>
                  <a:gd name="T49" fmla="*/ 888 h 1233"/>
                  <a:gd name="T50" fmla="*/ 985 w 1080"/>
                  <a:gd name="T51" fmla="*/ 1137 h 1233"/>
                  <a:gd name="T52" fmla="*/ 901 w 1080"/>
                  <a:gd name="T53" fmla="*/ 1205 h 1233"/>
                  <a:gd name="T54" fmla="*/ 872 w 1080"/>
                  <a:gd name="T55" fmla="*/ 752 h 1233"/>
                  <a:gd name="T56" fmla="*/ 974 w 1080"/>
                  <a:gd name="T57" fmla="*/ 551 h 1233"/>
                  <a:gd name="T58" fmla="*/ 943 w 1080"/>
                  <a:gd name="T59" fmla="*/ 384 h 1233"/>
                  <a:gd name="T60" fmla="*/ 787 w 1080"/>
                  <a:gd name="T61" fmla="*/ 503 h 1233"/>
                  <a:gd name="T62" fmla="*/ 667 w 1080"/>
                  <a:gd name="T63" fmla="*/ 691 h 1233"/>
                  <a:gd name="T64" fmla="*/ 641 w 1080"/>
                  <a:gd name="T65" fmla="*/ 1104 h 1233"/>
                  <a:gd name="T66" fmla="*/ 621 w 1080"/>
                  <a:gd name="T67" fmla="*/ 1221 h 1233"/>
                  <a:gd name="T68" fmla="*/ 508 w 1080"/>
                  <a:gd name="T69" fmla="*/ 1023 h 1233"/>
                  <a:gd name="T70" fmla="*/ 596 w 1080"/>
                  <a:gd name="T71" fmla="*/ 645 h 1233"/>
                  <a:gd name="T72" fmla="*/ 599 w 1080"/>
                  <a:gd name="T73" fmla="*/ 363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80" h="1233">
                    <a:moveTo>
                      <a:pt x="599" y="363"/>
                    </a:moveTo>
                    <a:cubicBezTo>
                      <a:pt x="572" y="396"/>
                      <a:pt x="544" y="423"/>
                      <a:pt x="516" y="450"/>
                    </a:cubicBezTo>
                    <a:cubicBezTo>
                      <a:pt x="482" y="481"/>
                      <a:pt x="448" y="511"/>
                      <a:pt x="408" y="533"/>
                    </a:cubicBezTo>
                    <a:cubicBezTo>
                      <a:pt x="403" y="536"/>
                      <a:pt x="398" y="536"/>
                      <a:pt x="397" y="543"/>
                    </a:cubicBezTo>
                    <a:cubicBezTo>
                      <a:pt x="394" y="602"/>
                      <a:pt x="360" y="647"/>
                      <a:pt x="329" y="693"/>
                    </a:cubicBezTo>
                    <a:cubicBezTo>
                      <a:pt x="280" y="767"/>
                      <a:pt x="259" y="848"/>
                      <a:pt x="265" y="936"/>
                    </a:cubicBezTo>
                    <a:cubicBezTo>
                      <a:pt x="269" y="985"/>
                      <a:pt x="283" y="1033"/>
                      <a:pt x="297" y="1081"/>
                    </a:cubicBezTo>
                    <a:cubicBezTo>
                      <a:pt x="306" y="1111"/>
                      <a:pt x="316" y="1141"/>
                      <a:pt x="315" y="1173"/>
                    </a:cubicBezTo>
                    <a:cubicBezTo>
                      <a:pt x="314" y="1194"/>
                      <a:pt x="307" y="1210"/>
                      <a:pt x="289" y="1219"/>
                    </a:cubicBezTo>
                    <a:cubicBezTo>
                      <a:pt x="271" y="1228"/>
                      <a:pt x="243" y="1221"/>
                      <a:pt x="230" y="1207"/>
                    </a:cubicBezTo>
                    <a:cubicBezTo>
                      <a:pt x="212" y="1187"/>
                      <a:pt x="202" y="1161"/>
                      <a:pt x="195" y="1136"/>
                    </a:cubicBezTo>
                    <a:cubicBezTo>
                      <a:pt x="162" y="1028"/>
                      <a:pt x="158" y="918"/>
                      <a:pt x="182" y="808"/>
                    </a:cubicBezTo>
                    <a:cubicBezTo>
                      <a:pt x="196" y="745"/>
                      <a:pt x="227" y="688"/>
                      <a:pt x="265" y="636"/>
                    </a:cubicBezTo>
                    <a:cubicBezTo>
                      <a:pt x="289" y="602"/>
                      <a:pt x="306" y="565"/>
                      <a:pt x="309" y="523"/>
                    </a:cubicBezTo>
                    <a:cubicBezTo>
                      <a:pt x="311" y="503"/>
                      <a:pt x="310" y="483"/>
                      <a:pt x="301" y="463"/>
                    </a:cubicBezTo>
                    <a:cubicBezTo>
                      <a:pt x="287" y="432"/>
                      <a:pt x="276" y="399"/>
                      <a:pt x="263" y="365"/>
                    </a:cubicBezTo>
                    <a:cubicBezTo>
                      <a:pt x="212" y="417"/>
                      <a:pt x="165" y="468"/>
                      <a:pt x="109" y="509"/>
                    </a:cubicBezTo>
                    <a:cubicBezTo>
                      <a:pt x="90" y="522"/>
                      <a:pt x="72" y="536"/>
                      <a:pt x="48" y="540"/>
                    </a:cubicBezTo>
                    <a:cubicBezTo>
                      <a:pt x="32" y="542"/>
                      <a:pt x="18" y="542"/>
                      <a:pt x="9" y="527"/>
                    </a:cubicBezTo>
                    <a:cubicBezTo>
                      <a:pt x="0" y="512"/>
                      <a:pt x="2" y="496"/>
                      <a:pt x="13" y="483"/>
                    </a:cubicBezTo>
                    <a:cubicBezTo>
                      <a:pt x="28" y="466"/>
                      <a:pt x="46" y="454"/>
                      <a:pt x="64" y="441"/>
                    </a:cubicBezTo>
                    <a:cubicBezTo>
                      <a:pt x="117" y="403"/>
                      <a:pt x="164" y="357"/>
                      <a:pt x="201" y="302"/>
                    </a:cubicBezTo>
                    <a:cubicBezTo>
                      <a:pt x="225" y="267"/>
                      <a:pt x="233" y="230"/>
                      <a:pt x="226" y="187"/>
                    </a:cubicBezTo>
                    <a:cubicBezTo>
                      <a:pt x="222" y="158"/>
                      <a:pt x="221" y="129"/>
                      <a:pt x="213" y="100"/>
                    </a:cubicBezTo>
                    <a:cubicBezTo>
                      <a:pt x="208" y="80"/>
                      <a:pt x="208" y="61"/>
                      <a:pt x="210" y="41"/>
                    </a:cubicBezTo>
                    <a:cubicBezTo>
                      <a:pt x="213" y="19"/>
                      <a:pt x="227" y="5"/>
                      <a:pt x="250" y="4"/>
                    </a:cubicBezTo>
                    <a:cubicBezTo>
                      <a:pt x="268" y="4"/>
                      <a:pt x="286" y="0"/>
                      <a:pt x="302" y="11"/>
                    </a:cubicBezTo>
                    <a:cubicBezTo>
                      <a:pt x="328" y="29"/>
                      <a:pt x="329" y="55"/>
                      <a:pt x="321" y="80"/>
                    </a:cubicBezTo>
                    <a:cubicBezTo>
                      <a:pt x="294" y="162"/>
                      <a:pt x="312" y="240"/>
                      <a:pt x="339" y="317"/>
                    </a:cubicBezTo>
                    <a:cubicBezTo>
                      <a:pt x="352" y="357"/>
                      <a:pt x="370" y="396"/>
                      <a:pt x="384" y="435"/>
                    </a:cubicBezTo>
                    <a:cubicBezTo>
                      <a:pt x="388" y="445"/>
                      <a:pt x="391" y="449"/>
                      <a:pt x="400" y="442"/>
                    </a:cubicBezTo>
                    <a:cubicBezTo>
                      <a:pt x="457" y="400"/>
                      <a:pt x="508" y="351"/>
                      <a:pt x="546" y="290"/>
                    </a:cubicBezTo>
                    <a:cubicBezTo>
                      <a:pt x="566" y="258"/>
                      <a:pt x="567" y="222"/>
                      <a:pt x="563" y="185"/>
                    </a:cubicBezTo>
                    <a:cubicBezTo>
                      <a:pt x="559" y="139"/>
                      <a:pt x="544" y="94"/>
                      <a:pt x="547" y="47"/>
                    </a:cubicBezTo>
                    <a:cubicBezTo>
                      <a:pt x="549" y="18"/>
                      <a:pt x="563" y="4"/>
                      <a:pt x="593" y="4"/>
                    </a:cubicBezTo>
                    <a:cubicBezTo>
                      <a:pt x="616" y="3"/>
                      <a:pt x="640" y="1"/>
                      <a:pt x="654" y="27"/>
                    </a:cubicBezTo>
                    <a:cubicBezTo>
                      <a:pt x="662" y="41"/>
                      <a:pt x="663" y="57"/>
                      <a:pt x="658" y="71"/>
                    </a:cubicBezTo>
                    <a:cubicBezTo>
                      <a:pt x="626" y="177"/>
                      <a:pt x="657" y="275"/>
                      <a:pt x="696" y="372"/>
                    </a:cubicBezTo>
                    <a:cubicBezTo>
                      <a:pt x="704" y="393"/>
                      <a:pt x="713" y="415"/>
                      <a:pt x="721" y="437"/>
                    </a:cubicBezTo>
                    <a:cubicBezTo>
                      <a:pt x="725" y="445"/>
                      <a:pt x="728" y="448"/>
                      <a:pt x="737" y="441"/>
                    </a:cubicBezTo>
                    <a:cubicBezTo>
                      <a:pt x="791" y="402"/>
                      <a:pt x="838" y="355"/>
                      <a:pt x="877" y="299"/>
                    </a:cubicBezTo>
                    <a:cubicBezTo>
                      <a:pt x="906" y="256"/>
                      <a:pt x="902" y="210"/>
                      <a:pt x="897" y="163"/>
                    </a:cubicBezTo>
                    <a:cubicBezTo>
                      <a:pt x="893" y="127"/>
                      <a:pt x="881" y="92"/>
                      <a:pt x="881" y="56"/>
                    </a:cubicBezTo>
                    <a:cubicBezTo>
                      <a:pt x="880" y="22"/>
                      <a:pt x="898" y="4"/>
                      <a:pt x="933" y="4"/>
                    </a:cubicBezTo>
                    <a:cubicBezTo>
                      <a:pt x="949" y="4"/>
                      <a:pt x="964" y="2"/>
                      <a:pt x="978" y="14"/>
                    </a:cubicBezTo>
                    <a:cubicBezTo>
                      <a:pt x="996" y="30"/>
                      <a:pt x="1000" y="50"/>
                      <a:pt x="994" y="70"/>
                    </a:cubicBezTo>
                    <a:cubicBezTo>
                      <a:pt x="965" y="169"/>
                      <a:pt x="989" y="261"/>
                      <a:pt x="1024" y="353"/>
                    </a:cubicBezTo>
                    <a:cubicBezTo>
                      <a:pt x="1038" y="391"/>
                      <a:pt x="1059" y="426"/>
                      <a:pt x="1066" y="466"/>
                    </a:cubicBezTo>
                    <a:cubicBezTo>
                      <a:pt x="1080" y="538"/>
                      <a:pt x="1066" y="606"/>
                      <a:pt x="1020" y="665"/>
                    </a:cubicBezTo>
                    <a:cubicBezTo>
                      <a:pt x="970" y="731"/>
                      <a:pt x="943" y="806"/>
                      <a:pt x="935" y="888"/>
                    </a:cubicBezTo>
                    <a:cubicBezTo>
                      <a:pt x="930" y="931"/>
                      <a:pt x="942" y="973"/>
                      <a:pt x="952" y="1014"/>
                    </a:cubicBezTo>
                    <a:cubicBezTo>
                      <a:pt x="962" y="1055"/>
                      <a:pt x="975" y="1096"/>
                      <a:pt x="985" y="1137"/>
                    </a:cubicBezTo>
                    <a:cubicBezTo>
                      <a:pt x="991" y="1157"/>
                      <a:pt x="992" y="1177"/>
                      <a:pt x="982" y="1197"/>
                    </a:cubicBezTo>
                    <a:cubicBezTo>
                      <a:pt x="966" y="1228"/>
                      <a:pt x="921" y="1233"/>
                      <a:pt x="901" y="1205"/>
                    </a:cubicBezTo>
                    <a:cubicBezTo>
                      <a:pt x="876" y="1170"/>
                      <a:pt x="862" y="1130"/>
                      <a:pt x="855" y="1088"/>
                    </a:cubicBezTo>
                    <a:cubicBezTo>
                      <a:pt x="834" y="975"/>
                      <a:pt x="831" y="862"/>
                      <a:pt x="872" y="752"/>
                    </a:cubicBezTo>
                    <a:cubicBezTo>
                      <a:pt x="889" y="709"/>
                      <a:pt x="914" y="672"/>
                      <a:pt x="937" y="633"/>
                    </a:cubicBezTo>
                    <a:cubicBezTo>
                      <a:pt x="952" y="607"/>
                      <a:pt x="965" y="581"/>
                      <a:pt x="974" y="551"/>
                    </a:cubicBezTo>
                    <a:cubicBezTo>
                      <a:pt x="985" y="513"/>
                      <a:pt x="982" y="480"/>
                      <a:pt x="964" y="445"/>
                    </a:cubicBezTo>
                    <a:cubicBezTo>
                      <a:pt x="954" y="427"/>
                      <a:pt x="950" y="405"/>
                      <a:pt x="943" y="384"/>
                    </a:cubicBezTo>
                    <a:cubicBezTo>
                      <a:pt x="936" y="363"/>
                      <a:pt x="935" y="363"/>
                      <a:pt x="921" y="379"/>
                    </a:cubicBezTo>
                    <a:cubicBezTo>
                      <a:pt x="880" y="424"/>
                      <a:pt x="839" y="470"/>
                      <a:pt x="787" y="503"/>
                    </a:cubicBezTo>
                    <a:cubicBezTo>
                      <a:pt x="751" y="526"/>
                      <a:pt x="729" y="552"/>
                      <a:pt x="722" y="595"/>
                    </a:cubicBezTo>
                    <a:cubicBezTo>
                      <a:pt x="715" y="632"/>
                      <a:pt x="687" y="660"/>
                      <a:pt x="667" y="691"/>
                    </a:cubicBezTo>
                    <a:cubicBezTo>
                      <a:pt x="616" y="766"/>
                      <a:pt x="595" y="850"/>
                      <a:pt x="602" y="939"/>
                    </a:cubicBezTo>
                    <a:cubicBezTo>
                      <a:pt x="607" y="996"/>
                      <a:pt x="623" y="1050"/>
                      <a:pt x="641" y="1104"/>
                    </a:cubicBezTo>
                    <a:cubicBezTo>
                      <a:pt x="649" y="1127"/>
                      <a:pt x="653" y="1150"/>
                      <a:pt x="652" y="1175"/>
                    </a:cubicBezTo>
                    <a:cubicBezTo>
                      <a:pt x="650" y="1199"/>
                      <a:pt x="638" y="1217"/>
                      <a:pt x="621" y="1221"/>
                    </a:cubicBezTo>
                    <a:cubicBezTo>
                      <a:pt x="593" y="1227"/>
                      <a:pt x="571" y="1219"/>
                      <a:pt x="558" y="1197"/>
                    </a:cubicBezTo>
                    <a:cubicBezTo>
                      <a:pt x="528" y="1143"/>
                      <a:pt x="514" y="1084"/>
                      <a:pt x="508" y="1023"/>
                    </a:cubicBezTo>
                    <a:cubicBezTo>
                      <a:pt x="504" y="985"/>
                      <a:pt x="503" y="946"/>
                      <a:pt x="505" y="908"/>
                    </a:cubicBezTo>
                    <a:cubicBezTo>
                      <a:pt x="508" y="811"/>
                      <a:pt x="539" y="723"/>
                      <a:pt x="596" y="645"/>
                    </a:cubicBezTo>
                    <a:cubicBezTo>
                      <a:pt x="635" y="592"/>
                      <a:pt x="656" y="535"/>
                      <a:pt x="640" y="470"/>
                    </a:cubicBezTo>
                    <a:cubicBezTo>
                      <a:pt x="630" y="434"/>
                      <a:pt x="613" y="401"/>
                      <a:pt x="599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00" name="Freeform 55">
                <a:extLst>
                  <a:ext uri="{FF2B5EF4-FFF2-40B4-BE49-F238E27FC236}">
                    <a16:creationId xmlns:a16="http://schemas.microsoft.com/office/drawing/2014/main" id="{7ABD5D79-4FF5-48CF-A8D4-6F5E988AFE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06047" y="4558347"/>
                <a:ext cx="143256" cy="200878"/>
              </a:xfrm>
              <a:custGeom>
                <a:avLst/>
                <a:gdLst>
                  <a:gd name="T0" fmla="*/ 85 w 86"/>
                  <a:gd name="T1" fmla="*/ 60 h 121"/>
                  <a:gd name="T2" fmla="*/ 85 w 86"/>
                  <a:gd name="T3" fmla="*/ 86 h 121"/>
                  <a:gd name="T4" fmla="*/ 60 w 86"/>
                  <a:gd name="T5" fmla="*/ 114 h 121"/>
                  <a:gd name="T6" fmla="*/ 10 w 86"/>
                  <a:gd name="T7" fmla="*/ 103 h 121"/>
                  <a:gd name="T8" fmla="*/ 6 w 86"/>
                  <a:gd name="T9" fmla="*/ 88 h 121"/>
                  <a:gd name="T10" fmla="*/ 28 w 86"/>
                  <a:gd name="T11" fmla="*/ 90 h 121"/>
                  <a:gd name="T12" fmla="*/ 63 w 86"/>
                  <a:gd name="T13" fmla="*/ 88 h 121"/>
                  <a:gd name="T14" fmla="*/ 65 w 86"/>
                  <a:gd name="T15" fmla="*/ 75 h 121"/>
                  <a:gd name="T16" fmla="*/ 54 w 86"/>
                  <a:gd name="T17" fmla="*/ 73 h 121"/>
                  <a:gd name="T18" fmla="*/ 37 w 86"/>
                  <a:gd name="T19" fmla="*/ 73 h 121"/>
                  <a:gd name="T20" fmla="*/ 2 w 86"/>
                  <a:gd name="T21" fmla="*/ 37 h 121"/>
                  <a:gd name="T22" fmla="*/ 49 w 86"/>
                  <a:gd name="T23" fmla="*/ 1 h 121"/>
                  <a:gd name="T24" fmla="*/ 85 w 86"/>
                  <a:gd name="T25" fmla="*/ 36 h 121"/>
                  <a:gd name="T26" fmla="*/ 85 w 86"/>
                  <a:gd name="T27" fmla="*/ 60 h 121"/>
                  <a:gd name="T28" fmla="*/ 85 w 86"/>
                  <a:gd name="T29" fmla="*/ 60 h 121"/>
                  <a:gd name="T30" fmla="*/ 29 w 86"/>
                  <a:gd name="T31" fmla="*/ 39 h 121"/>
                  <a:gd name="T32" fmla="*/ 47 w 86"/>
                  <a:gd name="T33" fmla="*/ 56 h 121"/>
                  <a:gd name="T34" fmla="*/ 67 w 86"/>
                  <a:gd name="T35" fmla="*/ 38 h 121"/>
                  <a:gd name="T36" fmla="*/ 46 w 86"/>
                  <a:gd name="T37" fmla="*/ 18 h 121"/>
                  <a:gd name="T38" fmla="*/ 29 w 86"/>
                  <a:gd name="T39" fmla="*/ 3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" h="121">
                    <a:moveTo>
                      <a:pt x="85" y="60"/>
                    </a:moveTo>
                    <a:cubicBezTo>
                      <a:pt x="85" y="68"/>
                      <a:pt x="86" y="77"/>
                      <a:pt x="85" y="86"/>
                    </a:cubicBezTo>
                    <a:cubicBezTo>
                      <a:pt x="84" y="102"/>
                      <a:pt x="74" y="111"/>
                      <a:pt x="60" y="114"/>
                    </a:cubicBezTo>
                    <a:cubicBezTo>
                      <a:pt x="42" y="118"/>
                      <a:pt x="23" y="121"/>
                      <a:pt x="10" y="103"/>
                    </a:cubicBezTo>
                    <a:cubicBezTo>
                      <a:pt x="7" y="99"/>
                      <a:pt x="0" y="92"/>
                      <a:pt x="6" y="88"/>
                    </a:cubicBezTo>
                    <a:cubicBezTo>
                      <a:pt x="12" y="83"/>
                      <a:pt x="20" y="84"/>
                      <a:pt x="28" y="90"/>
                    </a:cubicBezTo>
                    <a:cubicBezTo>
                      <a:pt x="41" y="101"/>
                      <a:pt x="56" y="100"/>
                      <a:pt x="63" y="88"/>
                    </a:cubicBezTo>
                    <a:cubicBezTo>
                      <a:pt x="65" y="84"/>
                      <a:pt x="69" y="79"/>
                      <a:pt x="65" y="75"/>
                    </a:cubicBezTo>
                    <a:cubicBezTo>
                      <a:pt x="63" y="73"/>
                      <a:pt x="58" y="73"/>
                      <a:pt x="54" y="73"/>
                    </a:cubicBezTo>
                    <a:cubicBezTo>
                      <a:pt x="48" y="74"/>
                      <a:pt x="43" y="75"/>
                      <a:pt x="37" y="73"/>
                    </a:cubicBezTo>
                    <a:cubicBezTo>
                      <a:pt x="16" y="70"/>
                      <a:pt x="1" y="54"/>
                      <a:pt x="2" y="37"/>
                    </a:cubicBezTo>
                    <a:cubicBezTo>
                      <a:pt x="4" y="14"/>
                      <a:pt x="23" y="0"/>
                      <a:pt x="49" y="1"/>
                    </a:cubicBezTo>
                    <a:cubicBezTo>
                      <a:pt x="72" y="2"/>
                      <a:pt x="85" y="14"/>
                      <a:pt x="85" y="36"/>
                    </a:cubicBezTo>
                    <a:cubicBezTo>
                      <a:pt x="86" y="44"/>
                      <a:pt x="85" y="52"/>
                      <a:pt x="85" y="60"/>
                    </a:cubicBezTo>
                    <a:cubicBezTo>
                      <a:pt x="85" y="60"/>
                      <a:pt x="85" y="60"/>
                      <a:pt x="85" y="60"/>
                    </a:cubicBezTo>
                    <a:close/>
                    <a:moveTo>
                      <a:pt x="29" y="39"/>
                    </a:moveTo>
                    <a:cubicBezTo>
                      <a:pt x="23" y="54"/>
                      <a:pt x="38" y="55"/>
                      <a:pt x="47" y="56"/>
                    </a:cubicBezTo>
                    <a:cubicBezTo>
                      <a:pt x="58" y="58"/>
                      <a:pt x="67" y="49"/>
                      <a:pt x="67" y="38"/>
                    </a:cubicBezTo>
                    <a:cubicBezTo>
                      <a:pt x="67" y="26"/>
                      <a:pt x="58" y="18"/>
                      <a:pt x="46" y="18"/>
                    </a:cubicBezTo>
                    <a:cubicBezTo>
                      <a:pt x="36" y="19"/>
                      <a:pt x="26" y="23"/>
                      <a:pt x="29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01" name="Freeform 56">
                <a:extLst>
                  <a:ext uri="{FF2B5EF4-FFF2-40B4-BE49-F238E27FC236}">
                    <a16:creationId xmlns:a16="http://schemas.microsoft.com/office/drawing/2014/main" id="{BF5C19C5-C058-416D-B2C9-685CACA79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0911" y="4563150"/>
                <a:ext cx="156061" cy="188073"/>
              </a:xfrm>
              <a:custGeom>
                <a:avLst/>
                <a:gdLst>
                  <a:gd name="T0" fmla="*/ 44 w 94"/>
                  <a:gd name="T1" fmla="*/ 113 h 113"/>
                  <a:gd name="T2" fmla="*/ 9 w 94"/>
                  <a:gd name="T3" fmla="*/ 98 h 113"/>
                  <a:gd name="T4" fmla="*/ 7 w 94"/>
                  <a:gd name="T5" fmla="*/ 81 h 113"/>
                  <a:gd name="T6" fmla="*/ 24 w 94"/>
                  <a:gd name="T7" fmla="*/ 84 h 113"/>
                  <a:gd name="T8" fmla="*/ 54 w 94"/>
                  <a:gd name="T9" fmla="*/ 94 h 113"/>
                  <a:gd name="T10" fmla="*/ 68 w 94"/>
                  <a:gd name="T11" fmla="*/ 83 h 113"/>
                  <a:gd name="T12" fmla="*/ 58 w 94"/>
                  <a:gd name="T13" fmla="*/ 67 h 113"/>
                  <a:gd name="T14" fmla="*/ 43 w 94"/>
                  <a:gd name="T15" fmla="*/ 63 h 113"/>
                  <a:gd name="T16" fmla="*/ 34 w 94"/>
                  <a:gd name="T17" fmla="*/ 54 h 113"/>
                  <a:gd name="T18" fmla="*/ 44 w 94"/>
                  <a:gd name="T19" fmla="*/ 44 h 113"/>
                  <a:gd name="T20" fmla="*/ 50 w 94"/>
                  <a:gd name="T21" fmla="*/ 44 h 113"/>
                  <a:gd name="T22" fmla="*/ 64 w 94"/>
                  <a:gd name="T23" fmla="*/ 24 h 113"/>
                  <a:gd name="T24" fmla="*/ 39 w 94"/>
                  <a:gd name="T25" fmla="*/ 16 h 113"/>
                  <a:gd name="T26" fmla="*/ 30 w 94"/>
                  <a:gd name="T27" fmla="*/ 20 h 113"/>
                  <a:gd name="T28" fmla="*/ 9 w 94"/>
                  <a:gd name="T29" fmla="*/ 30 h 113"/>
                  <a:gd name="T30" fmla="*/ 6 w 94"/>
                  <a:gd name="T31" fmla="*/ 22 h 113"/>
                  <a:gd name="T32" fmla="*/ 27 w 94"/>
                  <a:gd name="T33" fmla="*/ 2 h 113"/>
                  <a:gd name="T34" fmla="*/ 67 w 94"/>
                  <a:gd name="T35" fmla="*/ 2 h 113"/>
                  <a:gd name="T36" fmla="*/ 80 w 94"/>
                  <a:gd name="T37" fmla="*/ 48 h 113"/>
                  <a:gd name="T38" fmla="*/ 78 w 94"/>
                  <a:gd name="T39" fmla="*/ 58 h 113"/>
                  <a:gd name="T40" fmla="*/ 87 w 94"/>
                  <a:gd name="T41" fmla="*/ 92 h 113"/>
                  <a:gd name="T42" fmla="*/ 44 w 94"/>
                  <a:gd name="T4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4" h="113">
                    <a:moveTo>
                      <a:pt x="44" y="113"/>
                    </a:moveTo>
                    <a:cubicBezTo>
                      <a:pt x="34" y="113"/>
                      <a:pt x="19" y="112"/>
                      <a:pt x="9" y="98"/>
                    </a:cubicBezTo>
                    <a:cubicBezTo>
                      <a:pt x="5" y="93"/>
                      <a:pt x="0" y="86"/>
                      <a:pt x="7" y="81"/>
                    </a:cubicBezTo>
                    <a:cubicBezTo>
                      <a:pt x="12" y="77"/>
                      <a:pt x="20" y="77"/>
                      <a:pt x="24" y="84"/>
                    </a:cubicBezTo>
                    <a:cubicBezTo>
                      <a:pt x="31" y="97"/>
                      <a:pt x="43" y="95"/>
                      <a:pt x="54" y="94"/>
                    </a:cubicBezTo>
                    <a:cubicBezTo>
                      <a:pt x="61" y="94"/>
                      <a:pt x="66" y="89"/>
                      <a:pt x="68" y="83"/>
                    </a:cubicBezTo>
                    <a:cubicBezTo>
                      <a:pt x="70" y="75"/>
                      <a:pt x="64" y="70"/>
                      <a:pt x="58" y="67"/>
                    </a:cubicBezTo>
                    <a:cubicBezTo>
                      <a:pt x="53" y="65"/>
                      <a:pt x="48" y="63"/>
                      <a:pt x="43" y="63"/>
                    </a:cubicBezTo>
                    <a:cubicBezTo>
                      <a:pt x="38" y="62"/>
                      <a:pt x="34" y="59"/>
                      <a:pt x="34" y="54"/>
                    </a:cubicBezTo>
                    <a:cubicBezTo>
                      <a:pt x="34" y="47"/>
                      <a:pt x="38" y="45"/>
                      <a:pt x="44" y="44"/>
                    </a:cubicBezTo>
                    <a:cubicBezTo>
                      <a:pt x="46" y="44"/>
                      <a:pt x="48" y="44"/>
                      <a:pt x="50" y="44"/>
                    </a:cubicBezTo>
                    <a:cubicBezTo>
                      <a:pt x="62" y="42"/>
                      <a:pt x="68" y="35"/>
                      <a:pt x="64" y="24"/>
                    </a:cubicBezTo>
                    <a:cubicBezTo>
                      <a:pt x="60" y="12"/>
                      <a:pt x="48" y="15"/>
                      <a:pt x="39" y="16"/>
                    </a:cubicBezTo>
                    <a:cubicBezTo>
                      <a:pt x="36" y="16"/>
                      <a:pt x="32" y="18"/>
                      <a:pt x="30" y="20"/>
                    </a:cubicBezTo>
                    <a:cubicBezTo>
                      <a:pt x="26" y="30"/>
                      <a:pt x="18" y="31"/>
                      <a:pt x="9" y="30"/>
                    </a:cubicBezTo>
                    <a:cubicBezTo>
                      <a:pt x="5" y="29"/>
                      <a:pt x="4" y="26"/>
                      <a:pt x="6" y="22"/>
                    </a:cubicBezTo>
                    <a:cubicBezTo>
                      <a:pt x="10" y="12"/>
                      <a:pt x="16" y="3"/>
                      <a:pt x="27" y="2"/>
                    </a:cubicBezTo>
                    <a:cubicBezTo>
                      <a:pt x="40" y="0"/>
                      <a:pt x="54" y="0"/>
                      <a:pt x="67" y="2"/>
                    </a:cubicBezTo>
                    <a:cubicBezTo>
                      <a:pt x="85" y="5"/>
                      <a:pt x="92" y="29"/>
                      <a:pt x="80" y="48"/>
                    </a:cubicBezTo>
                    <a:cubicBezTo>
                      <a:pt x="78" y="51"/>
                      <a:pt x="71" y="52"/>
                      <a:pt x="78" y="58"/>
                    </a:cubicBezTo>
                    <a:cubicBezTo>
                      <a:pt x="90" y="67"/>
                      <a:pt x="94" y="78"/>
                      <a:pt x="87" y="92"/>
                    </a:cubicBezTo>
                    <a:cubicBezTo>
                      <a:pt x="81" y="106"/>
                      <a:pt x="72" y="111"/>
                      <a:pt x="44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02" name="Freeform 57">
                <a:extLst>
                  <a:ext uri="{FF2B5EF4-FFF2-40B4-BE49-F238E27FC236}">
                    <a16:creationId xmlns:a16="http://schemas.microsoft.com/office/drawing/2014/main" id="{0D715962-32BA-4657-80A6-218F831AB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5379" y="4555146"/>
                <a:ext cx="151259" cy="191274"/>
              </a:xfrm>
              <a:custGeom>
                <a:avLst/>
                <a:gdLst>
                  <a:gd name="T0" fmla="*/ 43 w 91"/>
                  <a:gd name="T1" fmla="*/ 3 h 115"/>
                  <a:gd name="T2" fmla="*/ 45 w 91"/>
                  <a:gd name="T3" fmla="*/ 3 h 115"/>
                  <a:gd name="T4" fmla="*/ 71 w 91"/>
                  <a:gd name="T5" fmla="*/ 46 h 115"/>
                  <a:gd name="T6" fmla="*/ 43 w 91"/>
                  <a:gd name="T7" fmla="*/ 102 h 115"/>
                  <a:gd name="T8" fmla="*/ 25 w 91"/>
                  <a:gd name="T9" fmla="*/ 112 h 115"/>
                  <a:gd name="T10" fmla="*/ 25 w 91"/>
                  <a:gd name="T11" fmla="*/ 93 h 115"/>
                  <a:gd name="T12" fmla="*/ 49 w 91"/>
                  <a:gd name="T13" fmla="*/ 41 h 115"/>
                  <a:gd name="T14" fmla="*/ 35 w 91"/>
                  <a:gd name="T15" fmla="*/ 20 h 115"/>
                  <a:gd name="T16" fmla="*/ 9 w 91"/>
                  <a:gd name="T17" fmla="*/ 20 h 115"/>
                  <a:gd name="T18" fmla="*/ 0 w 91"/>
                  <a:gd name="T19" fmla="*/ 13 h 115"/>
                  <a:gd name="T20" fmla="*/ 9 w 91"/>
                  <a:gd name="T21" fmla="*/ 3 h 115"/>
                  <a:gd name="T22" fmla="*/ 43 w 91"/>
                  <a:gd name="T23" fmla="*/ 3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1" h="115">
                    <a:moveTo>
                      <a:pt x="43" y="3"/>
                    </a:moveTo>
                    <a:cubicBezTo>
                      <a:pt x="44" y="3"/>
                      <a:pt x="44" y="3"/>
                      <a:pt x="45" y="3"/>
                    </a:cubicBezTo>
                    <a:cubicBezTo>
                      <a:pt x="87" y="1"/>
                      <a:pt x="91" y="0"/>
                      <a:pt x="71" y="46"/>
                    </a:cubicBezTo>
                    <a:cubicBezTo>
                      <a:pt x="62" y="65"/>
                      <a:pt x="54" y="84"/>
                      <a:pt x="43" y="102"/>
                    </a:cubicBezTo>
                    <a:cubicBezTo>
                      <a:pt x="38" y="111"/>
                      <a:pt x="33" y="115"/>
                      <a:pt x="25" y="112"/>
                    </a:cubicBezTo>
                    <a:cubicBezTo>
                      <a:pt x="15" y="107"/>
                      <a:pt x="23" y="99"/>
                      <a:pt x="25" y="93"/>
                    </a:cubicBezTo>
                    <a:cubicBezTo>
                      <a:pt x="32" y="76"/>
                      <a:pt x="40" y="58"/>
                      <a:pt x="49" y="41"/>
                    </a:cubicBezTo>
                    <a:cubicBezTo>
                      <a:pt x="59" y="20"/>
                      <a:pt x="59" y="20"/>
                      <a:pt x="35" y="20"/>
                    </a:cubicBezTo>
                    <a:cubicBezTo>
                      <a:pt x="26" y="20"/>
                      <a:pt x="18" y="20"/>
                      <a:pt x="9" y="20"/>
                    </a:cubicBezTo>
                    <a:cubicBezTo>
                      <a:pt x="4" y="20"/>
                      <a:pt x="0" y="19"/>
                      <a:pt x="0" y="13"/>
                    </a:cubicBezTo>
                    <a:cubicBezTo>
                      <a:pt x="0" y="7"/>
                      <a:pt x="2" y="3"/>
                      <a:pt x="9" y="3"/>
                    </a:cubicBezTo>
                    <a:cubicBezTo>
                      <a:pt x="20" y="3"/>
                      <a:pt x="32" y="3"/>
                      <a:pt x="4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03" name="Freeform 58">
                <a:extLst>
                  <a:ext uri="{FF2B5EF4-FFF2-40B4-BE49-F238E27FC236}">
                    <a16:creationId xmlns:a16="http://schemas.microsoft.com/office/drawing/2014/main" id="{6686F992-7CF8-404F-8FFE-E3965D180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1593" y="4556744"/>
                <a:ext cx="88034" cy="194475"/>
              </a:xfrm>
              <a:custGeom>
                <a:avLst/>
                <a:gdLst>
                  <a:gd name="T0" fmla="*/ 50 w 53"/>
                  <a:gd name="T1" fmla="*/ 61 h 117"/>
                  <a:gd name="T2" fmla="*/ 50 w 53"/>
                  <a:gd name="T3" fmla="*/ 105 h 117"/>
                  <a:gd name="T4" fmla="*/ 38 w 53"/>
                  <a:gd name="T5" fmla="*/ 116 h 117"/>
                  <a:gd name="T6" fmla="*/ 27 w 53"/>
                  <a:gd name="T7" fmla="*/ 104 h 117"/>
                  <a:gd name="T8" fmla="*/ 27 w 53"/>
                  <a:gd name="T9" fmla="*/ 47 h 117"/>
                  <a:gd name="T10" fmla="*/ 16 w 53"/>
                  <a:gd name="T11" fmla="*/ 37 h 117"/>
                  <a:gd name="T12" fmla="*/ 4 w 53"/>
                  <a:gd name="T13" fmla="*/ 29 h 117"/>
                  <a:gd name="T14" fmla="*/ 11 w 53"/>
                  <a:gd name="T15" fmla="*/ 17 h 117"/>
                  <a:gd name="T16" fmla="*/ 21 w 53"/>
                  <a:gd name="T17" fmla="*/ 11 h 117"/>
                  <a:gd name="T18" fmla="*/ 42 w 53"/>
                  <a:gd name="T19" fmla="*/ 5 h 117"/>
                  <a:gd name="T20" fmla="*/ 49 w 53"/>
                  <a:gd name="T21" fmla="*/ 27 h 117"/>
                  <a:gd name="T22" fmla="*/ 50 w 53"/>
                  <a:gd name="T23" fmla="*/ 6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" h="117">
                    <a:moveTo>
                      <a:pt x="50" y="61"/>
                    </a:moveTo>
                    <a:cubicBezTo>
                      <a:pt x="50" y="76"/>
                      <a:pt x="49" y="90"/>
                      <a:pt x="50" y="105"/>
                    </a:cubicBezTo>
                    <a:cubicBezTo>
                      <a:pt x="50" y="114"/>
                      <a:pt x="46" y="116"/>
                      <a:pt x="38" y="116"/>
                    </a:cubicBezTo>
                    <a:cubicBezTo>
                      <a:pt x="29" y="117"/>
                      <a:pt x="27" y="113"/>
                      <a:pt x="27" y="104"/>
                    </a:cubicBezTo>
                    <a:cubicBezTo>
                      <a:pt x="27" y="85"/>
                      <a:pt x="27" y="66"/>
                      <a:pt x="27" y="47"/>
                    </a:cubicBezTo>
                    <a:cubicBezTo>
                      <a:pt x="27" y="40"/>
                      <a:pt x="29" y="30"/>
                      <a:pt x="16" y="37"/>
                    </a:cubicBezTo>
                    <a:cubicBezTo>
                      <a:pt x="10" y="40"/>
                      <a:pt x="6" y="32"/>
                      <a:pt x="4" y="29"/>
                    </a:cubicBezTo>
                    <a:cubicBezTo>
                      <a:pt x="0" y="22"/>
                      <a:pt x="7" y="20"/>
                      <a:pt x="11" y="17"/>
                    </a:cubicBezTo>
                    <a:cubicBezTo>
                      <a:pt x="14" y="15"/>
                      <a:pt x="17" y="12"/>
                      <a:pt x="21" y="11"/>
                    </a:cubicBezTo>
                    <a:cubicBezTo>
                      <a:pt x="28" y="8"/>
                      <a:pt x="32" y="0"/>
                      <a:pt x="42" y="5"/>
                    </a:cubicBezTo>
                    <a:cubicBezTo>
                      <a:pt x="53" y="10"/>
                      <a:pt x="49" y="19"/>
                      <a:pt x="49" y="27"/>
                    </a:cubicBezTo>
                    <a:cubicBezTo>
                      <a:pt x="50" y="39"/>
                      <a:pt x="50" y="50"/>
                      <a:pt x="50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</p:grpSp>
      <p:pic>
        <p:nvPicPr>
          <p:cNvPr id="1026" name="Picture 2" descr="“中国人民大学”的图片搜索结果">
            <a:extLst>
              <a:ext uri="{FF2B5EF4-FFF2-40B4-BE49-F238E27FC236}">
                <a16:creationId xmlns:a16="http://schemas.microsoft.com/office/drawing/2014/main" id="{F12CEF8C-AE66-489A-8DA3-478F388ABF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67" b="10836"/>
          <a:stretch/>
        </p:blipFill>
        <p:spPr bwMode="auto">
          <a:xfrm>
            <a:off x="0" y="0"/>
            <a:ext cx="12192000" cy="312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2C5C464-46B5-421A-8A8E-BA8ECB82A6E8}"/>
              </a:ext>
            </a:extLst>
          </p:cNvPr>
          <p:cNvSpPr/>
          <p:nvPr/>
        </p:nvSpPr>
        <p:spPr>
          <a:xfrm>
            <a:off x="0" y="3099346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204" name="Picture 4" descr="“中国人民大学”的图片搜索结果">
            <a:extLst>
              <a:ext uri="{FF2B5EF4-FFF2-40B4-BE49-F238E27FC236}">
                <a16:creationId xmlns:a16="http://schemas.microsoft.com/office/drawing/2014/main" id="{EBA5A909-A232-4851-B129-D2A1984FD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10" b="30210"/>
          <a:stretch/>
        </p:blipFill>
        <p:spPr bwMode="auto">
          <a:xfrm>
            <a:off x="0" y="-521338"/>
            <a:ext cx="12192000" cy="361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17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0026A0B3-5287-4DF2-8A11-022B0B2CF833}"/>
              </a:ext>
            </a:extLst>
          </p:cNvPr>
          <p:cNvGrpSpPr/>
          <p:nvPr/>
        </p:nvGrpSpPr>
        <p:grpSpPr>
          <a:xfrm>
            <a:off x="4573295" y="4273589"/>
            <a:ext cx="3045412" cy="332715"/>
            <a:chOff x="4991706" y="4273590"/>
            <a:chExt cx="3045412" cy="33271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F497810-E08F-4980-B047-A826B1D4A699}"/>
                </a:ext>
              </a:extLst>
            </p:cNvPr>
            <p:cNvSpPr/>
            <p:nvPr/>
          </p:nvSpPr>
          <p:spPr>
            <a:xfrm rot="16200000">
              <a:off x="4991706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184E17-9127-4CAC-8802-8C135CF47BB8}"/>
                </a:ext>
              </a:extLst>
            </p:cNvPr>
            <p:cNvSpPr/>
            <p:nvPr/>
          </p:nvSpPr>
          <p:spPr>
            <a:xfrm rot="16200000">
              <a:off x="625827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45E65BB-E524-4A6F-A24E-17D6C50415E1}"/>
                </a:ext>
              </a:extLst>
            </p:cNvPr>
            <p:cNvSpPr/>
            <p:nvPr/>
          </p:nvSpPr>
          <p:spPr>
            <a:xfrm rot="16200000">
              <a:off x="6808623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19B3BA-752F-4461-BB26-FC4E733C7669}"/>
                </a:ext>
              </a:extLst>
            </p:cNvPr>
            <p:cNvSpPr/>
            <p:nvPr/>
          </p:nvSpPr>
          <p:spPr>
            <a:xfrm rot="16200000">
              <a:off x="735896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2319566-DA24-4C07-B3F6-D6419F2595A0}"/>
                </a:ext>
              </a:extLst>
            </p:cNvPr>
            <p:cNvSpPr/>
            <p:nvPr/>
          </p:nvSpPr>
          <p:spPr>
            <a:xfrm rot="16200000">
              <a:off x="7909312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F79ECEC-1AC9-4881-B800-3526344B6F23}"/>
                </a:ext>
              </a:extLst>
            </p:cNvPr>
            <p:cNvGrpSpPr/>
            <p:nvPr/>
          </p:nvGrpSpPr>
          <p:grpSpPr>
            <a:xfrm>
              <a:off x="5522538" y="4273590"/>
              <a:ext cx="332714" cy="332714"/>
              <a:chOff x="11113207" y="2437126"/>
              <a:chExt cx="332714" cy="33271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08B5BEF2-0E7A-4615-9E85-5643CB7F23CD}"/>
                  </a:ext>
                </a:extLst>
              </p:cNvPr>
              <p:cNvSpPr/>
              <p:nvPr/>
            </p:nvSpPr>
            <p:spPr>
              <a:xfrm>
                <a:off x="11113207" y="2437126"/>
                <a:ext cx="332714" cy="3327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E8287D5C-2217-49C3-8267-9347ABB5B787}"/>
                  </a:ext>
                </a:extLst>
              </p:cNvPr>
              <p:cNvGrpSpPr/>
              <p:nvPr/>
            </p:nvGrpSpPr>
            <p:grpSpPr>
              <a:xfrm>
                <a:off x="11139186" y="2463721"/>
                <a:ext cx="280756" cy="279523"/>
                <a:chOff x="1038124" y="1577993"/>
                <a:chExt cx="4010354" cy="3992747"/>
              </a:xfrm>
              <a:solidFill>
                <a:srgbClr val="A1082E"/>
              </a:solidFill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99CD4A01-CB60-41B8-8DFF-594C8AEC1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3744" y="1657351"/>
                  <a:ext cx="3839114" cy="3834032"/>
                </a:xfrm>
                <a:custGeom>
                  <a:avLst/>
                  <a:gdLst>
                    <a:gd name="connsiteX0" fmla="*/ 2350232 w 4701726"/>
                    <a:gd name="connsiteY0" fmla="*/ 33465 h 4695503"/>
                    <a:gd name="connsiteX1" fmla="*/ 33588 w 4701726"/>
                    <a:gd name="connsiteY1" fmla="*/ 2352863 h 4695503"/>
                    <a:gd name="connsiteX2" fmla="*/ 2327132 w 4701726"/>
                    <a:gd name="connsiteY2" fmla="*/ 4662376 h 4695503"/>
                    <a:gd name="connsiteX3" fmla="*/ 4666876 w 4701726"/>
                    <a:gd name="connsiteY3" fmla="*/ 2316622 h 4695503"/>
                    <a:gd name="connsiteX4" fmla="*/ 2350232 w 4701726"/>
                    <a:gd name="connsiteY4" fmla="*/ 33465 h 4695503"/>
                    <a:gd name="connsiteX5" fmla="*/ 2356934 w 4701726"/>
                    <a:gd name="connsiteY5" fmla="*/ 8 h 4695503"/>
                    <a:gd name="connsiteX6" fmla="*/ 4700664 w 4701726"/>
                    <a:gd name="connsiteY6" fmla="*/ 2270307 h 4695503"/>
                    <a:gd name="connsiteX7" fmla="*/ 2376740 w 4701726"/>
                    <a:gd name="connsiteY7" fmla="*/ 4695473 h 4695503"/>
                    <a:gd name="connsiteX8" fmla="*/ 0 w 4701726"/>
                    <a:gd name="connsiteY8" fmla="*/ 2346093 h 4695503"/>
                    <a:gd name="connsiteX9" fmla="*/ 2356934 w 4701726"/>
                    <a:gd name="connsiteY9" fmla="*/ 8 h 4695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701726" h="4695503">
                      <a:moveTo>
                        <a:pt x="2350232" y="33465"/>
                      </a:moveTo>
                      <a:cubicBezTo>
                        <a:pt x="1066508" y="36760"/>
                        <a:pt x="26988" y="1077853"/>
                        <a:pt x="33588" y="2352863"/>
                      </a:cubicBezTo>
                      <a:cubicBezTo>
                        <a:pt x="40188" y="3621283"/>
                        <a:pt x="1076408" y="4662376"/>
                        <a:pt x="2327132" y="4662376"/>
                      </a:cubicBezTo>
                      <a:cubicBezTo>
                        <a:pt x="3643857" y="4662376"/>
                        <a:pt x="4676776" y="3634461"/>
                        <a:pt x="4666876" y="2316622"/>
                      </a:cubicBezTo>
                      <a:cubicBezTo>
                        <a:pt x="4656976" y="1044907"/>
                        <a:pt x="3607556" y="26876"/>
                        <a:pt x="2350232" y="33465"/>
                      </a:cubicBezTo>
                      <a:close/>
                      <a:moveTo>
                        <a:pt x="2356934" y="8"/>
                      </a:moveTo>
                      <a:cubicBezTo>
                        <a:pt x="3644335" y="8"/>
                        <a:pt x="4664353" y="1031363"/>
                        <a:pt x="4700664" y="2270307"/>
                      </a:cubicBezTo>
                      <a:cubicBezTo>
                        <a:pt x="4740276" y="3614692"/>
                        <a:pt x="3667442" y="4688883"/>
                        <a:pt x="2376740" y="4695473"/>
                      </a:cubicBezTo>
                      <a:cubicBezTo>
                        <a:pt x="1056329" y="4702063"/>
                        <a:pt x="0" y="3650938"/>
                        <a:pt x="0" y="2346093"/>
                      </a:cubicBezTo>
                      <a:cubicBezTo>
                        <a:pt x="0" y="1051133"/>
                        <a:pt x="1056329" y="-3287"/>
                        <a:pt x="235693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" name="Freeform 6">
                  <a:extLst>
                    <a:ext uri="{FF2B5EF4-FFF2-40B4-BE49-F238E27FC236}">
                      <a16:creationId xmlns:a16="http://schemas.microsoft.com/office/drawing/2014/main" id="{2A621539-634C-42C5-AEA0-B0503F5FDB5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8124" y="1577993"/>
                  <a:ext cx="4010354" cy="3992747"/>
                </a:xfrm>
                <a:custGeom>
                  <a:avLst/>
                  <a:gdLst>
                    <a:gd name="T0" fmla="*/ 2409 w 2413"/>
                    <a:gd name="T1" fmla="*/ 1201 h 2406"/>
                    <a:gd name="T2" fmla="*/ 2409 w 2413"/>
                    <a:gd name="T3" fmla="*/ 1235 h 2406"/>
                    <a:gd name="T4" fmla="*/ 2389 w 2413"/>
                    <a:gd name="T5" fmla="*/ 1434 h 2406"/>
                    <a:gd name="T6" fmla="*/ 2288 w 2413"/>
                    <a:gd name="T7" fmla="*/ 1736 h 2406"/>
                    <a:gd name="T8" fmla="*/ 2157 w 2413"/>
                    <a:gd name="T9" fmla="*/ 1945 h 2406"/>
                    <a:gd name="T10" fmla="*/ 2013 w 2413"/>
                    <a:gd name="T11" fmla="*/ 2097 h 2406"/>
                    <a:gd name="T12" fmla="*/ 1861 w 2413"/>
                    <a:gd name="T13" fmla="*/ 2214 h 2406"/>
                    <a:gd name="T14" fmla="*/ 1683 w 2413"/>
                    <a:gd name="T15" fmla="*/ 2308 h 2406"/>
                    <a:gd name="T16" fmla="*/ 1436 w 2413"/>
                    <a:gd name="T17" fmla="*/ 2382 h 2406"/>
                    <a:gd name="T18" fmla="*/ 1149 w 2413"/>
                    <a:gd name="T19" fmla="*/ 2400 h 2406"/>
                    <a:gd name="T20" fmla="*/ 1002 w 2413"/>
                    <a:gd name="T21" fmla="*/ 2384 h 2406"/>
                    <a:gd name="T22" fmla="*/ 792 w 2413"/>
                    <a:gd name="T23" fmla="*/ 2329 h 2406"/>
                    <a:gd name="T24" fmla="*/ 569 w 2413"/>
                    <a:gd name="T25" fmla="*/ 2219 h 2406"/>
                    <a:gd name="T26" fmla="*/ 331 w 2413"/>
                    <a:gd name="T27" fmla="*/ 2023 h 2406"/>
                    <a:gd name="T28" fmla="*/ 132 w 2413"/>
                    <a:gd name="T29" fmla="*/ 1733 h 2406"/>
                    <a:gd name="T30" fmla="*/ 40 w 2413"/>
                    <a:gd name="T31" fmla="*/ 1473 h 2406"/>
                    <a:gd name="T32" fmla="*/ 16 w 2413"/>
                    <a:gd name="T33" fmla="*/ 1312 h 2406"/>
                    <a:gd name="T34" fmla="*/ 9 w 2413"/>
                    <a:gd name="T35" fmla="*/ 1191 h 2406"/>
                    <a:gd name="T36" fmla="*/ 27 w 2413"/>
                    <a:gd name="T37" fmla="*/ 1000 h 2406"/>
                    <a:gd name="T38" fmla="*/ 75 w 2413"/>
                    <a:gd name="T39" fmla="*/ 804 h 2406"/>
                    <a:gd name="T40" fmla="*/ 168 w 2413"/>
                    <a:gd name="T41" fmla="*/ 600 h 2406"/>
                    <a:gd name="T42" fmla="*/ 340 w 2413"/>
                    <a:gd name="T43" fmla="*/ 370 h 2406"/>
                    <a:gd name="T44" fmla="*/ 701 w 2413"/>
                    <a:gd name="T45" fmla="*/ 112 h 2406"/>
                    <a:gd name="T46" fmla="*/ 979 w 2413"/>
                    <a:gd name="T47" fmla="*/ 21 h 2406"/>
                    <a:gd name="T48" fmla="*/ 1117 w 2413"/>
                    <a:gd name="T49" fmla="*/ 4 h 2406"/>
                    <a:gd name="T50" fmla="*/ 1263 w 2413"/>
                    <a:gd name="T51" fmla="*/ 1 h 2406"/>
                    <a:gd name="T52" fmla="*/ 1366 w 2413"/>
                    <a:gd name="T53" fmla="*/ 9 h 2406"/>
                    <a:gd name="T54" fmla="*/ 1510 w 2413"/>
                    <a:gd name="T55" fmla="*/ 37 h 2406"/>
                    <a:gd name="T56" fmla="*/ 1601 w 2413"/>
                    <a:gd name="T57" fmla="*/ 62 h 2406"/>
                    <a:gd name="T58" fmla="*/ 1858 w 2413"/>
                    <a:gd name="T59" fmla="*/ 185 h 2406"/>
                    <a:gd name="T60" fmla="*/ 2021 w 2413"/>
                    <a:gd name="T61" fmla="*/ 310 h 2406"/>
                    <a:gd name="T62" fmla="*/ 2302 w 2413"/>
                    <a:gd name="T63" fmla="*/ 694 h 2406"/>
                    <a:gd name="T64" fmla="*/ 2365 w 2413"/>
                    <a:gd name="T65" fmla="*/ 869 h 2406"/>
                    <a:gd name="T66" fmla="*/ 2400 w 2413"/>
                    <a:gd name="T67" fmla="*/ 1036 h 2406"/>
                    <a:gd name="T68" fmla="*/ 2409 w 2413"/>
                    <a:gd name="T69" fmla="*/ 1201 h 2406"/>
                    <a:gd name="T70" fmla="*/ 2384 w 2413"/>
                    <a:gd name="T71" fmla="*/ 1200 h 2406"/>
                    <a:gd name="T72" fmla="*/ 1183 w 2413"/>
                    <a:gd name="T73" fmla="*/ 26 h 2406"/>
                    <a:gd name="T74" fmla="*/ 387 w 2413"/>
                    <a:gd name="T75" fmla="*/ 361 h 2406"/>
                    <a:gd name="T76" fmla="*/ 45 w 2413"/>
                    <a:gd name="T77" fmla="*/ 1357 h 2406"/>
                    <a:gd name="T78" fmla="*/ 372 w 2413"/>
                    <a:gd name="T79" fmla="*/ 2027 h 2406"/>
                    <a:gd name="T80" fmla="*/ 1245 w 2413"/>
                    <a:gd name="T81" fmla="*/ 2375 h 2406"/>
                    <a:gd name="T82" fmla="*/ 2384 w 2413"/>
                    <a:gd name="T83" fmla="*/ 1200 h 2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413" h="2406">
                      <a:moveTo>
                        <a:pt x="2409" y="1201"/>
                      </a:moveTo>
                      <a:cubicBezTo>
                        <a:pt x="2409" y="1212"/>
                        <a:pt x="2409" y="1223"/>
                        <a:pt x="2409" y="1235"/>
                      </a:cubicBezTo>
                      <a:cubicBezTo>
                        <a:pt x="2410" y="1302"/>
                        <a:pt x="2401" y="1368"/>
                        <a:pt x="2389" y="1434"/>
                      </a:cubicBezTo>
                      <a:cubicBezTo>
                        <a:pt x="2370" y="1539"/>
                        <a:pt x="2337" y="1640"/>
                        <a:pt x="2288" y="1736"/>
                      </a:cubicBezTo>
                      <a:cubicBezTo>
                        <a:pt x="2251" y="1810"/>
                        <a:pt x="2208" y="1880"/>
                        <a:pt x="2157" y="1945"/>
                      </a:cubicBezTo>
                      <a:cubicBezTo>
                        <a:pt x="2113" y="2000"/>
                        <a:pt x="2066" y="2051"/>
                        <a:pt x="2013" y="2097"/>
                      </a:cubicBezTo>
                      <a:cubicBezTo>
                        <a:pt x="1965" y="2140"/>
                        <a:pt x="1915" y="2179"/>
                        <a:pt x="1861" y="2214"/>
                      </a:cubicBezTo>
                      <a:cubicBezTo>
                        <a:pt x="1804" y="2250"/>
                        <a:pt x="1745" y="2282"/>
                        <a:pt x="1683" y="2308"/>
                      </a:cubicBezTo>
                      <a:cubicBezTo>
                        <a:pt x="1603" y="2341"/>
                        <a:pt x="1521" y="2367"/>
                        <a:pt x="1436" y="2382"/>
                      </a:cubicBezTo>
                      <a:cubicBezTo>
                        <a:pt x="1341" y="2398"/>
                        <a:pt x="1245" y="2406"/>
                        <a:pt x="1149" y="2400"/>
                      </a:cubicBezTo>
                      <a:cubicBezTo>
                        <a:pt x="1100" y="2397"/>
                        <a:pt x="1051" y="2391"/>
                        <a:pt x="1002" y="2384"/>
                      </a:cubicBezTo>
                      <a:cubicBezTo>
                        <a:pt x="930" y="2372"/>
                        <a:pt x="860" y="2353"/>
                        <a:pt x="792" y="2329"/>
                      </a:cubicBezTo>
                      <a:cubicBezTo>
                        <a:pt x="714" y="2301"/>
                        <a:pt x="640" y="2264"/>
                        <a:pt x="569" y="2219"/>
                      </a:cubicBezTo>
                      <a:cubicBezTo>
                        <a:pt x="481" y="2164"/>
                        <a:pt x="402" y="2099"/>
                        <a:pt x="331" y="2023"/>
                      </a:cubicBezTo>
                      <a:cubicBezTo>
                        <a:pt x="251" y="1936"/>
                        <a:pt x="183" y="1840"/>
                        <a:pt x="132" y="1733"/>
                      </a:cubicBezTo>
                      <a:cubicBezTo>
                        <a:pt x="91" y="1650"/>
                        <a:pt x="60" y="1563"/>
                        <a:pt x="40" y="1473"/>
                      </a:cubicBezTo>
                      <a:cubicBezTo>
                        <a:pt x="28" y="1420"/>
                        <a:pt x="19" y="1367"/>
                        <a:pt x="16" y="1312"/>
                      </a:cubicBezTo>
                      <a:cubicBezTo>
                        <a:pt x="14" y="1272"/>
                        <a:pt x="7" y="1231"/>
                        <a:pt x="9" y="1191"/>
                      </a:cubicBezTo>
                      <a:cubicBezTo>
                        <a:pt x="12" y="1127"/>
                        <a:pt x="18" y="1064"/>
                        <a:pt x="27" y="1000"/>
                      </a:cubicBezTo>
                      <a:cubicBezTo>
                        <a:pt x="36" y="933"/>
                        <a:pt x="53" y="868"/>
                        <a:pt x="75" y="804"/>
                      </a:cubicBezTo>
                      <a:cubicBezTo>
                        <a:pt x="99" y="733"/>
                        <a:pt x="130" y="665"/>
                        <a:pt x="168" y="600"/>
                      </a:cubicBezTo>
                      <a:cubicBezTo>
                        <a:pt x="216" y="516"/>
                        <a:pt x="272" y="439"/>
                        <a:pt x="340" y="370"/>
                      </a:cubicBezTo>
                      <a:cubicBezTo>
                        <a:pt x="444" y="262"/>
                        <a:pt x="562" y="173"/>
                        <a:pt x="701" y="112"/>
                      </a:cubicBezTo>
                      <a:cubicBezTo>
                        <a:pt x="791" y="72"/>
                        <a:pt x="883" y="38"/>
                        <a:pt x="979" y="21"/>
                      </a:cubicBezTo>
                      <a:cubicBezTo>
                        <a:pt x="1025" y="12"/>
                        <a:pt x="1071" y="7"/>
                        <a:pt x="1117" y="4"/>
                      </a:cubicBezTo>
                      <a:cubicBezTo>
                        <a:pt x="1166" y="0"/>
                        <a:pt x="1214" y="1"/>
                        <a:pt x="1263" y="1"/>
                      </a:cubicBezTo>
                      <a:cubicBezTo>
                        <a:pt x="1297" y="2"/>
                        <a:pt x="1332" y="3"/>
                        <a:pt x="1366" y="9"/>
                      </a:cubicBezTo>
                      <a:cubicBezTo>
                        <a:pt x="1414" y="19"/>
                        <a:pt x="1464" y="20"/>
                        <a:pt x="1510" y="37"/>
                      </a:cubicBezTo>
                      <a:cubicBezTo>
                        <a:pt x="1540" y="47"/>
                        <a:pt x="1572" y="50"/>
                        <a:pt x="1601" y="62"/>
                      </a:cubicBezTo>
                      <a:cubicBezTo>
                        <a:pt x="1690" y="95"/>
                        <a:pt x="1777" y="133"/>
                        <a:pt x="1858" y="185"/>
                      </a:cubicBezTo>
                      <a:cubicBezTo>
                        <a:pt x="1916" y="223"/>
                        <a:pt x="1971" y="264"/>
                        <a:pt x="2021" y="310"/>
                      </a:cubicBezTo>
                      <a:cubicBezTo>
                        <a:pt x="2140" y="420"/>
                        <a:pt x="2235" y="547"/>
                        <a:pt x="2302" y="694"/>
                      </a:cubicBezTo>
                      <a:cubicBezTo>
                        <a:pt x="2328" y="750"/>
                        <a:pt x="2348" y="809"/>
                        <a:pt x="2365" y="869"/>
                      </a:cubicBezTo>
                      <a:cubicBezTo>
                        <a:pt x="2381" y="924"/>
                        <a:pt x="2391" y="980"/>
                        <a:pt x="2400" y="1036"/>
                      </a:cubicBezTo>
                      <a:cubicBezTo>
                        <a:pt x="2409" y="1090"/>
                        <a:pt x="2413" y="1145"/>
                        <a:pt x="2409" y="1201"/>
                      </a:cubicBezTo>
                      <a:close/>
                      <a:moveTo>
                        <a:pt x="2384" y="1200"/>
                      </a:moveTo>
                      <a:cubicBezTo>
                        <a:pt x="2387" y="552"/>
                        <a:pt x="1862" y="12"/>
                        <a:pt x="1183" y="26"/>
                      </a:cubicBezTo>
                      <a:cubicBezTo>
                        <a:pt x="875" y="33"/>
                        <a:pt x="606" y="144"/>
                        <a:pt x="387" y="361"/>
                      </a:cubicBezTo>
                      <a:cubicBezTo>
                        <a:pt x="110" y="635"/>
                        <a:pt x="0" y="973"/>
                        <a:pt x="45" y="1357"/>
                      </a:cubicBezTo>
                      <a:cubicBezTo>
                        <a:pt x="76" y="1615"/>
                        <a:pt x="187" y="1842"/>
                        <a:pt x="372" y="2027"/>
                      </a:cubicBezTo>
                      <a:cubicBezTo>
                        <a:pt x="613" y="2267"/>
                        <a:pt x="906" y="2385"/>
                        <a:pt x="1245" y="2375"/>
                      </a:cubicBezTo>
                      <a:cubicBezTo>
                        <a:pt x="1861" y="2358"/>
                        <a:pt x="2384" y="1863"/>
                        <a:pt x="2384" y="12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3" name="Freeform 10">
                  <a:extLst>
                    <a:ext uri="{FF2B5EF4-FFF2-40B4-BE49-F238E27FC236}">
                      <a16:creationId xmlns:a16="http://schemas.microsoft.com/office/drawing/2014/main" id="{C8B194FF-7FE4-410E-9BFD-69F1E81F839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4751" y="2117402"/>
                  <a:ext cx="2846703" cy="2904325"/>
                </a:xfrm>
                <a:custGeom>
                  <a:avLst/>
                  <a:gdLst>
                    <a:gd name="T0" fmla="*/ 1706 w 1713"/>
                    <a:gd name="T1" fmla="*/ 831 h 1750"/>
                    <a:gd name="T2" fmla="*/ 1480 w 1713"/>
                    <a:gd name="T3" fmla="*/ 1454 h 1750"/>
                    <a:gd name="T4" fmla="*/ 897 w 1713"/>
                    <a:gd name="T5" fmla="*/ 1725 h 1750"/>
                    <a:gd name="T6" fmla="*/ 4 w 1713"/>
                    <a:gd name="T7" fmla="*/ 895 h 1750"/>
                    <a:gd name="T8" fmla="*/ 185 w 1713"/>
                    <a:gd name="T9" fmla="*/ 349 h 1750"/>
                    <a:gd name="T10" fmla="*/ 817 w 1713"/>
                    <a:gd name="T11" fmla="*/ 24 h 1750"/>
                    <a:gd name="T12" fmla="*/ 1706 w 1713"/>
                    <a:gd name="T13" fmla="*/ 831 h 1750"/>
                    <a:gd name="T14" fmla="*/ 1662 w 1713"/>
                    <a:gd name="T15" fmla="*/ 876 h 1750"/>
                    <a:gd name="T16" fmla="*/ 850 w 1713"/>
                    <a:gd name="T17" fmla="*/ 68 h 1750"/>
                    <a:gd name="T18" fmla="*/ 51 w 1713"/>
                    <a:gd name="T19" fmla="*/ 899 h 1750"/>
                    <a:gd name="T20" fmla="*/ 864 w 1713"/>
                    <a:gd name="T21" fmla="*/ 1683 h 1750"/>
                    <a:gd name="T22" fmla="*/ 1662 w 1713"/>
                    <a:gd name="T23" fmla="*/ 876 h 1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13" h="1750">
                      <a:moveTo>
                        <a:pt x="1706" y="831"/>
                      </a:moveTo>
                      <a:cubicBezTo>
                        <a:pt x="1707" y="1097"/>
                        <a:pt x="1631" y="1291"/>
                        <a:pt x="1480" y="1454"/>
                      </a:cubicBezTo>
                      <a:cubicBezTo>
                        <a:pt x="1323" y="1623"/>
                        <a:pt x="1127" y="1714"/>
                        <a:pt x="897" y="1725"/>
                      </a:cubicBezTo>
                      <a:cubicBezTo>
                        <a:pt x="389" y="1750"/>
                        <a:pt x="11" y="1342"/>
                        <a:pt x="4" y="895"/>
                      </a:cubicBezTo>
                      <a:cubicBezTo>
                        <a:pt x="0" y="692"/>
                        <a:pt x="59" y="508"/>
                        <a:pt x="185" y="349"/>
                      </a:cubicBezTo>
                      <a:cubicBezTo>
                        <a:pt x="347" y="147"/>
                        <a:pt x="559" y="36"/>
                        <a:pt x="817" y="24"/>
                      </a:cubicBezTo>
                      <a:cubicBezTo>
                        <a:pt x="1323" y="0"/>
                        <a:pt x="1713" y="415"/>
                        <a:pt x="1706" y="831"/>
                      </a:cubicBezTo>
                      <a:close/>
                      <a:moveTo>
                        <a:pt x="1662" y="876"/>
                      </a:moveTo>
                      <a:cubicBezTo>
                        <a:pt x="1673" y="438"/>
                        <a:pt x="1294" y="63"/>
                        <a:pt x="850" y="68"/>
                      </a:cubicBezTo>
                      <a:cubicBezTo>
                        <a:pt x="419" y="72"/>
                        <a:pt x="38" y="429"/>
                        <a:pt x="51" y="899"/>
                      </a:cubicBezTo>
                      <a:cubicBezTo>
                        <a:pt x="62" y="1320"/>
                        <a:pt x="400" y="1684"/>
                        <a:pt x="864" y="1683"/>
                      </a:cubicBezTo>
                      <a:cubicBezTo>
                        <a:pt x="1297" y="1681"/>
                        <a:pt x="1668" y="1327"/>
                        <a:pt x="1662" y="8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4" name="Freeform 11">
                  <a:extLst>
                    <a:ext uri="{FF2B5EF4-FFF2-40B4-BE49-F238E27FC236}">
                      <a16:creationId xmlns:a16="http://schemas.microsoft.com/office/drawing/2014/main" id="{780C03FF-A2DB-4723-A8BA-AC8F8052CF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5808" y="2947324"/>
                  <a:ext cx="347334" cy="374545"/>
                </a:xfrm>
                <a:custGeom>
                  <a:avLst/>
                  <a:gdLst>
                    <a:gd name="T0" fmla="*/ 144 w 209"/>
                    <a:gd name="T1" fmla="*/ 123 h 226"/>
                    <a:gd name="T2" fmla="*/ 59 w 209"/>
                    <a:gd name="T3" fmla="*/ 49 h 226"/>
                    <a:gd name="T4" fmla="*/ 49 w 209"/>
                    <a:gd name="T5" fmla="*/ 11 h 226"/>
                    <a:gd name="T6" fmla="*/ 65 w 209"/>
                    <a:gd name="T7" fmla="*/ 3 h 226"/>
                    <a:gd name="T8" fmla="*/ 161 w 209"/>
                    <a:gd name="T9" fmla="*/ 34 h 226"/>
                    <a:gd name="T10" fmla="*/ 196 w 209"/>
                    <a:gd name="T11" fmla="*/ 40 h 226"/>
                    <a:gd name="T12" fmla="*/ 204 w 209"/>
                    <a:gd name="T13" fmla="*/ 60 h 226"/>
                    <a:gd name="T14" fmla="*/ 186 w 209"/>
                    <a:gd name="T15" fmla="*/ 68 h 226"/>
                    <a:gd name="T16" fmla="*/ 95 w 209"/>
                    <a:gd name="T17" fmla="*/ 44 h 226"/>
                    <a:gd name="T18" fmla="*/ 172 w 209"/>
                    <a:gd name="T19" fmla="*/ 111 h 226"/>
                    <a:gd name="T20" fmla="*/ 183 w 209"/>
                    <a:gd name="T21" fmla="*/ 136 h 226"/>
                    <a:gd name="T22" fmla="*/ 161 w 209"/>
                    <a:gd name="T23" fmla="*/ 149 h 226"/>
                    <a:gd name="T24" fmla="*/ 60 w 209"/>
                    <a:gd name="T25" fmla="*/ 170 h 226"/>
                    <a:gd name="T26" fmla="*/ 149 w 209"/>
                    <a:gd name="T27" fmla="*/ 195 h 226"/>
                    <a:gd name="T28" fmla="*/ 161 w 209"/>
                    <a:gd name="T29" fmla="*/ 213 h 226"/>
                    <a:gd name="T30" fmla="*/ 142 w 209"/>
                    <a:gd name="T31" fmla="*/ 224 h 226"/>
                    <a:gd name="T32" fmla="*/ 13 w 209"/>
                    <a:gd name="T33" fmla="*/ 188 h 226"/>
                    <a:gd name="T34" fmla="*/ 3 w 209"/>
                    <a:gd name="T35" fmla="*/ 175 h 226"/>
                    <a:gd name="T36" fmla="*/ 21 w 209"/>
                    <a:gd name="T37" fmla="*/ 148 h 226"/>
                    <a:gd name="T38" fmla="*/ 130 w 209"/>
                    <a:gd name="T39" fmla="*/ 128 h 226"/>
                    <a:gd name="T40" fmla="*/ 144 w 209"/>
                    <a:gd name="T41" fmla="*/ 123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9" h="226">
                      <a:moveTo>
                        <a:pt x="144" y="123"/>
                      </a:moveTo>
                      <a:cubicBezTo>
                        <a:pt x="114" y="96"/>
                        <a:pt x="88" y="71"/>
                        <a:pt x="59" y="49"/>
                      </a:cubicBezTo>
                      <a:cubicBezTo>
                        <a:pt x="45" y="37"/>
                        <a:pt x="44" y="26"/>
                        <a:pt x="49" y="11"/>
                      </a:cubicBezTo>
                      <a:cubicBezTo>
                        <a:pt x="53" y="2"/>
                        <a:pt x="58" y="0"/>
                        <a:pt x="65" y="3"/>
                      </a:cubicBezTo>
                      <a:cubicBezTo>
                        <a:pt x="96" y="14"/>
                        <a:pt x="130" y="19"/>
                        <a:pt x="161" y="34"/>
                      </a:cubicBezTo>
                      <a:cubicBezTo>
                        <a:pt x="171" y="39"/>
                        <a:pt x="184" y="37"/>
                        <a:pt x="196" y="40"/>
                      </a:cubicBezTo>
                      <a:cubicBezTo>
                        <a:pt x="209" y="43"/>
                        <a:pt x="205" y="51"/>
                        <a:pt x="204" y="60"/>
                      </a:cubicBezTo>
                      <a:cubicBezTo>
                        <a:pt x="201" y="70"/>
                        <a:pt x="196" y="72"/>
                        <a:pt x="186" y="68"/>
                      </a:cubicBezTo>
                      <a:cubicBezTo>
                        <a:pt x="157" y="58"/>
                        <a:pt x="125" y="55"/>
                        <a:pt x="95" y="44"/>
                      </a:cubicBezTo>
                      <a:cubicBezTo>
                        <a:pt x="121" y="66"/>
                        <a:pt x="146" y="89"/>
                        <a:pt x="172" y="111"/>
                      </a:cubicBezTo>
                      <a:cubicBezTo>
                        <a:pt x="180" y="118"/>
                        <a:pt x="186" y="125"/>
                        <a:pt x="183" y="136"/>
                      </a:cubicBezTo>
                      <a:cubicBezTo>
                        <a:pt x="179" y="148"/>
                        <a:pt x="170" y="147"/>
                        <a:pt x="161" y="149"/>
                      </a:cubicBezTo>
                      <a:cubicBezTo>
                        <a:pt x="129" y="155"/>
                        <a:pt x="97" y="162"/>
                        <a:pt x="60" y="170"/>
                      </a:cubicBezTo>
                      <a:cubicBezTo>
                        <a:pt x="92" y="179"/>
                        <a:pt x="120" y="188"/>
                        <a:pt x="149" y="195"/>
                      </a:cubicBezTo>
                      <a:cubicBezTo>
                        <a:pt x="161" y="198"/>
                        <a:pt x="163" y="203"/>
                        <a:pt x="161" y="213"/>
                      </a:cubicBezTo>
                      <a:cubicBezTo>
                        <a:pt x="159" y="223"/>
                        <a:pt x="152" y="226"/>
                        <a:pt x="142" y="224"/>
                      </a:cubicBezTo>
                      <a:cubicBezTo>
                        <a:pt x="99" y="212"/>
                        <a:pt x="56" y="200"/>
                        <a:pt x="13" y="188"/>
                      </a:cubicBezTo>
                      <a:cubicBezTo>
                        <a:pt x="7" y="186"/>
                        <a:pt x="0" y="183"/>
                        <a:pt x="3" y="175"/>
                      </a:cubicBezTo>
                      <a:cubicBezTo>
                        <a:pt x="7" y="165"/>
                        <a:pt x="4" y="151"/>
                        <a:pt x="21" y="148"/>
                      </a:cubicBezTo>
                      <a:cubicBezTo>
                        <a:pt x="57" y="142"/>
                        <a:pt x="93" y="135"/>
                        <a:pt x="130" y="128"/>
                      </a:cubicBezTo>
                      <a:cubicBezTo>
                        <a:pt x="134" y="127"/>
                        <a:pt x="137" y="125"/>
                        <a:pt x="144" y="1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5" name="Freeform 12">
                  <a:extLst>
                    <a:ext uri="{FF2B5EF4-FFF2-40B4-BE49-F238E27FC236}">
                      <a16:creationId xmlns:a16="http://schemas.microsoft.com/office/drawing/2014/main" id="{FF1C6C2E-EBD8-452F-803D-BBDC035944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18439" y="4663189"/>
                  <a:ext cx="312121" cy="378546"/>
                </a:xfrm>
                <a:custGeom>
                  <a:avLst/>
                  <a:gdLst>
                    <a:gd name="T0" fmla="*/ 109 w 188"/>
                    <a:gd name="T1" fmla="*/ 212 h 228"/>
                    <a:gd name="T2" fmla="*/ 100 w 188"/>
                    <a:gd name="T3" fmla="*/ 203 h 228"/>
                    <a:gd name="T4" fmla="*/ 120 w 188"/>
                    <a:gd name="T5" fmla="*/ 140 h 228"/>
                    <a:gd name="T6" fmla="*/ 94 w 188"/>
                    <a:gd name="T7" fmla="*/ 158 h 228"/>
                    <a:gd name="T8" fmla="*/ 130 w 188"/>
                    <a:gd name="T9" fmla="*/ 85 h 228"/>
                    <a:gd name="T10" fmla="*/ 64 w 188"/>
                    <a:gd name="T11" fmla="*/ 175 h 228"/>
                    <a:gd name="T12" fmla="*/ 71 w 188"/>
                    <a:gd name="T13" fmla="*/ 210 h 228"/>
                    <a:gd name="T14" fmla="*/ 48 w 188"/>
                    <a:gd name="T15" fmla="*/ 216 h 228"/>
                    <a:gd name="T16" fmla="*/ 39 w 188"/>
                    <a:gd name="T17" fmla="*/ 163 h 228"/>
                    <a:gd name="T18" fmla="*/ 63 w 188"/>
                    <a:gd name="T19" fmla="*/ 121 h 228"/>
                    <a:gd name="T20" fmla="*/ 15 w 188"/>
                    <a:gd name="T21" fmla="*/ 102 h 228"/>
                    <a:gd name="T22" fmla="*/ 26 w 188"/>
                    <a:gd name="T23" fmla="*/ 87 h 228"/>
                    <a:gd name="T24" fmla="*/ 46 w 188"/>
                    <a:gd name="T25" fmla="*/ 105 h 228"/>
                    <a:gd name="T26" fmla="*/ 31 w 188"/>
                    <a:gd name="T27" fmla="*/ 69 h 228"/>
                    <a:gd name="T28" fmla="*/ 40 w 188"/>
                    <a:gd name="T29" fmla="*/ 56 h 228"/>
                    <a:gd name="T30" fmla="*/ 92 w 188"/>
                    <a:gd name="T31" fmla="*/ 2 h 228"/>
                    <a:gd name="T32" fmla="*/ 118 w 188"/>
                    <a:gd name="T33" fmla="*/ 43 h 228"/>
                    <a:gd name="T34" fmla="*/ 166 w 188"/>
                    <a:gd name="T35" fmla="*/ 76 h 228"/>
                    <a:gd name="T36" fmla="*/ 133 w 188"/>
                    <a:gd name="T37" fmla="*/ 106 h 228"/>
                    <a:gd name="T38" fmla="*/ 157 w 188"/>
                    <a:gd name="T39" fmla="*/ 132 h 228"/>
                    <a:gd name="T40" fmla="*/ 188 w 188"/>
                    <a:gd name="T41" fmla="*/ 134 h 228"/>
                    <a:gd name="T42" fmla="*/ 157 w 188"/>
                    <a:gd name="T43" fmla="*/ 147 h 228"/>
                    <a:gd name="T44" fmla="*/ 153 w 188"/>
                    <a:gd name="T45" fmla="*/ 205 h 228"/>
                    <a:gd name="T46" fmla="*/ 119 w 188"/>
                    <a:gd name="T47" fmla="*/ 206 h 228"/>
                    <a:gd name="T48" fmla="*/ 138 w 188"/>
                    <a:gd name="T49" fmla="*/ 170 h 228"/>
                    <a:gd name="T50" fmla="*/ 109 w 188"/>
                    <a:gd name="T51" fmla="*/ 72 h 228"/>
                    <a:gd name="T52" fmla="*/ 93 w 188"/>
                    <a:gd name="T53" fmla="*/ 72 h 228"/>
                    <a:gd name="T54" fmla="*/ 109 w 188"/>
                    <a:gd name="T55" fmla="*/ 72 h 228"/>
                    <a:gd name="T56" fmla="*/ 73 w 188"/>
                    <a:gd name="T57" fmla="*/ 85 h 228"/>
                    <a:gd name="T58" fmla="*/ 78 w 188"/>
                    <a:gd name="T59" fmla="*/ 113 h 228"/>
                    <a:gd name="T60" fmla="*/ 68 w 188"/>
                    <a:gd name="T61" fmla="*/ 38 h 228"/>
                    <a:gd name="T62" fmla="*/ 87 w 188"/>
                    <a:gd name="T63" fmla="*/ 21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88" h="228">
                      <a:moveTo>
                        <a:pt x="120" y="206"/>
                      </a:moveTo>
                      <a:cubicBezTo>
                        <a:pt x="116" y="208"/>
                        <a:pt x="113" y="210"/>
                        <a:pt x="109" y="212"/>
                      </a:cubicBezTo>
                      <a:cubicBezTo>
                        <a:pt x="107" y="213"/>
                        <a:pt x="103" y="216"/>
                        <a:pt x="101" y="213"/>
                      </a:cubicBezTo>
                      <a:cubicBezTo>
                        <a:pt x="99" y="210"/>
                        <a:pt x="100" y="206"/>
                        <a:pt x="100" y="203"/>
                      </a:cubicBezTo>
                      <a:cubicBezTo>
                        <a:pt x="104" y="191"/>
                        <a:pt x="113" y="183"/>
                        <a:pt x="120" y="174"/>
                      </a:cubicBezTo>
                      <a:cubicBezTo>
                        <a:pt x="131" y="158"/>
                        <a:pt x="132" y="158"/>
                        <a:pt x="120" y="140"/>
                      </a:cubicBezTo>
                      <a:cubicBezTo>
                        <a:pt x="115" y="140"/>
                        <a:pt x="116" y="145"/>
                        <a:pt x="115" y="147"/>
                      </a:cubicBezTo>
                      <a:cubicBezTo>
                        <a:pt x="110" y="155"/>
                        <a:pt x="102" y="163"/>
                        <a:pt x="94" y="158"/>
                      </a:cubicBezTo>
                      <a:cubicBezTo>
                        <a:pt x="86" y="151"/>
                        <a:pt x="96" y="143"/>
                        <a:pt x="101" y="139"/>
                      </a:cubicBezTo>
                      <a:cubicBezTo>
                        <a:pt x="116" y="125"/>
                        <a:pt x="125" y="107"/>
                        <a:pt x="130" y="85"/>
                      </a:cubicBezTo>
                      <a:cubicBezTo>
                        <a:pt x="118" y="92"/>
                        <a:pt x="107" y="102"/>
                        <a:pt x="102" y="111"/>
                      </a:cubicBezTo>
                      <a:cubicBezTo>
                        <a:pt x="89" y="132"/>
                        <a:pt x="73" y="151"/>
                        <a:pt x="64" y="175"/>
                      </a:cubicBezTo>
                      <a:cubicBezTo>
                        <a:pt x="61" y="182"/>
                        <a:pt x="64" y="186"/>
                        <a:pt x="65" y="191"/>
                      </a:cubicBezTo>
                      <a:cubicBezTo>
                        <a:pt x="67" y="198"/>
                        <a:pt x="71" y="203"/>
                        <a:pt x="71" y="210"/>
                      </a:cubicBezTo>
                      <a:cubicBezTo>
                        <a:pt x="71" y="218"/>
                        <a:pt x="68" y="224"/>
                        <a:pt x="61" y="226"/>
                      </a:cubicBezTo>
                      <a:cubicBezTo>
                        <a:pt x="54" y="228"/>
                        <a:pt x="50" y="224"/>
                        <a:pt x="48" y="216"/>
                      </a:cubicBezTo>
                      <a:cubicBezTo>
                        <a:pt x="43" y="202"/>
                        <a:pt x="37" y="189"/>
                        <a:pt x="30" y="175"/>
                      </a:cubicBezTo>
                      <a:cubicBezTo>
                        <a:pt x="25" y="165"/>
                        <a:pt x="34" y="162"/>
                        <a:pt x="39" y="163"/>
                      </a:cubicBezTo>
                      <a:cubicBezTo>
                        <a:pt x="49" y="165"/>
                        <a:pt x="56" y="168"/>
                        <a:pt x="62" y="156"/>
                      </a:cubicBezTo>
                      <a:cubicBezTo>
                        <a:pt x="67" y="144"/>
                        <a:pt x="73" y="133"/>
                        <a:pt x="63" y="121"/>
                      </a:cubicBezTo>
                      <a:cubicBezTo>
                        <a:pt x="55" y="134"/>
                        <a:pt x="46" y="134"/>
                        <a:pt x="36" y="124"/>
                      </a:cubicBezTo>
                      <a:cubicBezTo>
                        <a:pt x="29" y="117"/>
                        <a:pt x="21" y="110"/>
                        <a:pt x="15" y="102"/>
                      </a:cubicBezTo>
                      <a:cubicBezTo>
                        <a:pt x="12" y="98"/>
                        <a:pt x="0" y="99"/>
                        <a:pt x="6" y="90"/>
                      </a:cubicBezTo>
                      <a:cubicBezTo>
                        <a:pt x="10" y="85"/>
                        <a:pt x="18" y="81"/>
                        <a:pt x="26" y="87"/>
                      </a:cubicBezTo>
                      <a:cubicBezTo>
                        <a:pt x="30" y="90"/>
                        <a:pt x="35" y="92"/>
                        <a:pt x="39" y="95"/>
                      </a:cubicBezTo>
                      <a:cubicBezTo>
                        <a:pt x="41" y="98"/>
                        <a:pt x="44" y="102"/>
                        <a:pt x="46" y="105"/>
                      </a:cubicBezTo>
                      <a:cubicBezTo>
                        <a:pt x="50" y="99"/>
                        <a:pt x="48" y="95"/>
                        <a:pt x="43" y="92"/>
                      </a:cubicBezTo>
                      <a:cubicBezTo>
                        <a:pt x="39" y="84"/>
                        <a:pt x="34" y="77"/>
                        <a:pt x="31" y="69"/>
                      </a:cubicBezTo>
                      <a:cubicBezTo>
                        <a:pt x="29" y="65"/>
                        <a:pt x="22" y="62"/>
                        <a:pt x="26" y="57"/>
                      </a:cubicBezTo>
                      <a:cubicBezTo>
                        <a:pt x="29" y="53"/>
                        <a:pt x="34" y="53"/>
                        <a:pt x="40" y="56"/>
                      </a:cubicBezTo>
                      <a:cubicBezTo>
                        <a:pt x="56" y="64"/>
                        <a:pt x="56" y="54"/>
                        <a:pt x="55" y="43"/>
                      </a:cubicBezTo>
                      <a:cubicBezTo>
                        <a:pt x="53" y="29"/>
                        <a:pt x="79" y="0"/>
                        <a:pt x="92" y="2"/>
                      </a:cubicBezTo>
                      <a:cubicBezTo>
                        <a:pt x="99" y="4"/>
                        <a:pt x="104" y="11"/>
                        <a:pt x="107" y="17"/>
                      </a:cubicBezTo>
                      <a:cubicBezTo>
                        <a:pt x="111" y="25"/>
                        <a:pt x="114" y="34"/>
                        <a:pt x="118" y="43"/>
                      </a:cubicBezTo>
                      <a:cubicBezTo>
                        <a:pt x="123" y="54"/>
                        <a:pt x="129" y="65"/>
                        <a:pt x="146" y="63"/>
                      </a:cubicBezTo>
                      <a:cubicBezTo>
                        <a:pt x="154" y="62"/>
                        <a:pt x="164" y="67"/>
                        <a:pt x="166" y="76"/>
                      </a:cubicBezTo>
                      <a:cubicBezTo>
                        <a:pt x="168" y="87"/>
                        <a:pt x="156" y="90"/>
                        <a:pt x="148" y="91"/>
                      </a:cubicBezTo>
                      <a:cubicBezTo>
                        <a:pt x="139" y="92"/>
                        <a:pt x="132" y="99"/>
                        <a:pt x="133" y="106"/>
                      </a:cubicBezTo>
                      <a:cubicBezTo>
                        <a:pt x="134" y="116"/>
                        <a:pt x="138" y="127"/>
                        <a:pt x="144" y="136"/>
                      </a:cubicBezTo>
                      <a:cubicBezTo>
                        <a:pt x="148" y="142"/>
                        <a:pt x="153" y="135"/>
                        <a:pt x="157" y="132"/>
                      </a:cubicBezTo>
                      <a:cubicBezTo>
                        <a:pt x="163" y="125"/>
                        <a:pt x="169" y="121"/>
                        <a:pt x="178" y="124"/>
                      </a:cubicBezTo>
                      <a:cubicBezTo>
                        <a:pt x="183" y="125"/>
                        <a:pt x="188" y="128"/>
                        <a:pt x="188" y="134"/>
                      </a:cubicBezTo>
                      <a:cubicBezTo>
                        <a:pt x="188" y="140"/>
                        <a:pt x="183" y="141"/>
                        <a:pt x="178" y="142"/>
                      </a:cubicBezTo>
                      <a:cubicBezTo>
                        <a:pt x="171" y="143"/>
                        <a:pt x="164" y="146"/>
                        <a:pt x="157" y="147"/>
                      </a:cubicBezTo>
                      <a:cubicBezTo>
                        <a:pt x="157" y="156"/>
                        <a:pt x="165" y="157"/>
                        <a:pt x="169" y="162"/>
                      </a:cubicBezTo>
                      <a:cubicBezTo>
                        <a:pt x="183" y="181"/>
                        <a:pt x="175" y="202"/>
                        <a:pt x="153" y="205"/>
                      </a:cubicBezTo>
                      <a:cubicBezTo>
                        <a:pt x="144" y="206"/>
                        <a:pt x="136" y="207"/>
                        <a:pt x="128" y="212"/>
                      </a:cubicBezTo>
                      <a:cubicBezTo>
                        <a:pt x="121" y="216"/>
                        <a:pt x="121" y="210"/>
                        <a:pt x="119" y="206"/>
                      </a:cubicBezTo>
                      <a:cubicBezTo>
                        <a:pt x="125" y="203"/>
                        <a:pt x="129" y="200"/>
                        <a:pt x="135" y="197"/>
                      </a:cubicBezTo>
                      <a:cubicBezTo>
                        <a:pt x="150" y="190"/>
                        <a:pt x="149" y="181"/>
                        <a:pt x="138" y="170"/>
                      </a:cubicBezTo>
                      <a:cubicBezTo>
                        <a:pt x="131" y="183"/>
                        <a:pt x="126" y="194"/>
                        <a:pt x="120" y="206"/>
                      </a:cubicBezTo>
                      <a:close/>
                      <a:moveTo>
                        <a:pt x="109" y="72"/>
                      </a:moveTo>
                      <a:cubicBezTo>
                        <a:pt x="108" y="68"/>
                        <a:pt x="108" y="60"/>
                        <a:pt x="103" y="60"/>
                      </a:cubicBezTo>
                      <a:cubicBezTo>
                        <a:pt x="98" y="60"/>
                        <a:pt x="92" y="65"/>
                        <a:pt x="93" y="72"/>
                      </a:cubicBezTo>
                      <a:cubicBezTo>
                        <a:pt x="93" y="79"/>
                        <a:pt x="97" y="82"/>
                        <a:pt x="103" y="81"/>
                      </a:cubicBezTo>
                      <a:cubicBezTo>
                        <a:pt x="108" y="81"/>
                        <a:pt x="111" y="78"/>
                        <a:pt x="109" y="72"/>
                      </a:cubicBezTo>
                      <a:close/>
                      <a:moveTo>
                        <a:pt x="78" y="113"/>
                      </a:moveTo>
                      <a:cubicBezTo>
                        <a:pt x="82" y="100"/>
                        <a:pt x="80" y="92"/>
                        <a:pt x="73" y="85"/>
                      </a:cubicBezTo>
                      <a:cubicBezTo>
                        <a:pt x="70" y="82"/>
                        <a:pt x="66" y="85"/>
                        <a:pt x="65" y="88"/>
                      </a:cubicBezTo>
                      <a:cubicBezTo>
                        <a:pt x="61" y="99"/>
                        <a:pt x="71" y="103"/>
                        <a:pt x="78" y="113"/>
                      </a:cubicBezTo>
                      <a:close/>
                      <a:moveTo>
                        <a:pt x="85" y="16"/>
                      </a:moveTo>
                      <a:cubicBezTo>
                        <a:pt x="79" y="24"/>
                        <a:pt x="65" y="24"/>
                        <a:pt x="68" y="38"/>
                      </a:cubicBezTo>
                      <a:cubicBezTo>
                        <a:pt x="68" y="39"/>
                        <a:pt x="71" y="41"/>
                        <a:pt x="72" y="41"/>
                      </a:cubicBezTo>
                      <a:cubicBezTo>
                        <a:pt x="80" y="36"/>
                        <a:pt x="85" y="30"/>
                        <a:pt x="87" y="21"/>
                      </a:cubicBezTo>
                      <a:cubicBezTo>
                        <a:pt x="88" y="20"/>
                        <a:pt x="87" y="20"/>
                        <a:pt x="8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6" name="Freeform 13">
                  <a:extLst>
                    <a:ext uri="{FF2B5EF4-FFF2-40B4-BE49-F238E27FC236}">
                      <a16:creationId xmlns:a16="http://schemas.microsoft.com/office/drawing/2014/main" id="{6F0D0134-8615-4323-B76C-0438C3B8F4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76165" y="4915286"/>
                  <a:ext cx="314523" cy="328927"/>
                </a:xfrm>
                <a:custGeom>
                  <a:avLst/>
                  <a:gdLst>
                    <a:gd name="T0" fmla="*/ 76 w 189"/>
                    <a:gd name="T1" fmla="*/ 131 h 198"/>
                    <a:gd name="T2" fmla="*/ 90 w 189"/>
                    <a:gd name="T3" fmla="*/ 103 h 198"/>
                    <a:gd name="T4" fmla="*/ 41 w 189"/>
                    <a:gd name="T5" fmla="*/ 101 h 198"/>
                    <a:gd name="T6" fmla="*/ 27 w 189"/>
                    <a:gd name="T7" fmla="*/ 111 h 198"/>
                    <a:gd name="T8" fmla="*/ 10 w 189"/>
                    <a:gd name="T9" fmla="*/ 124 h 198"/>
                    <a:gd name="T10" fmla="*/ 4 w 189"/>
                    <a:gd name="T11" fmla="*/ 103 h 198"/>
                    <a:gd name="T12" fmla="*/ 49 w 189"/>
                    <a:gd name="T13" fmla="*/ 26 h 198"/>
                    <a:gd name="T14" fmla="*/ 59 w 189"/>
                    <a:gd name="T15" fmla="*/ 23 h 198"/>
                    <a:gd name="T16" fmla="*/ 60 w 189"/>
                    <a:gd name="T17" fmla="*/ 39 h 198"/>
                    <a:gd name="T18" fmla="*/ 43 w 189"/>
                    <a:gd name="T19" fmla="*/ 78 h 198"/>
                    <a:gd name="T20" fmla="*/ 42 w 189"/>
                    <a:gd name="T21" fmla="*/ 82 h 198"/>
                    <a:gd name="T22" fmla="*/ 62 w 189"/>
                    <a:gd name="T23" fmla="*/ 88 h 198"/>
                    <a:gd name="T24" fmla="*/ 84 w 189"/>
                    <a:gd name="T25" fmla="*/ 87 h 198"/>
                    <a:gd name="T26" fmla="*/ 86 w 189"/>
                    <a:gd name="T27" fmla="*/ 80 h 198"/>
                    <a:gd name="T28" fmla="*/ 81 w 189"/>
                    <a:gd name="T29" fmla="*/ 76 h 198"/>
                    <a:gd name="T30" fmla="*/ 73 w 189"/>
                    <a:gd name="T31" fmla="*/ 67 h 198"/>
                    <a:gd name="T32" fmla="*/ 69 w 189"/>
                    <a:gd name="T33" fmla="*/ 46 h 198"/>
                    <a:gd name="T34" fmla="*/ 73 w 189"/>
                    <a:gd name="T35" fmla="*/ 37 h 198"/>
                    <a:gd name="T36" fmla="*/ 105 w 189"/>
                    <a:gd name="T37" fmla="*/ 15 h 198"/>
                    <a:gd name="T38" fmla="*/ 79 w 189"/>
                    <a:gd name="T39" fmla="*/ 13 h 198"/>
                    <a:gd name="T40" fmla="*/ 117 w 189"/>
                    <a:gd name="T41" fmla="*/ 4 h 198"/>
                    <a:gd name="T42" fmla="*/ 158 w 189"/>
                    <a:gd name="T43" fmla="*/ 11 h 198"/>
                    <a:gd name="T44" fmla="*/ 182 w 189"/>
                    <a:gd name="T45" fmla="*/ 64 h 198"/>
                    <a:gd name="T46" fmla="*/ 148 w 189"/>
                    <a:gd name="T47" fmla="*/ 170 h 198"/>
                    <a:gd name="T48" fmla="*/ 141 w 189"/>
                    <a:gd name="T49" fmla="*/ 183 h 198"/>
                    <a:gd name="T50" fmla="*/ 121 w 189"/>
                    <a:gd name="T51" fmla="*/ 198 h 198"/>
                    <a:gd name="T52" fmla="*/ 111 w 189"/>
                    <a:gd name="T53" fmla="*/ 182 h 198"/>
                    <a:gd name="T54" fmla="*/ 54 w 189"/>
                    <a:gd name="T55" fmla="*/ 145 h 198"/>
                    <a:gd name="T56" fmla="*/ 36 w 189"/>
                    <a:gd name="T57" fmla="*/ 139 h 198"/>
                    <a:gd name="T58" fmla="*/ 44 w 189"/>
                    <a:gd name="T59" fmla="*/ 120 h 198"/>
                    <a:gd name="T60" fmla="*/ 62 w 189"/>
                    <a:gd name="T61" fmla="*/ 125 h 198"/>
                    <a:gd name="T62" fmla="*/ 76 w 189"/>
                    <a:gd name="T63" fmla="*/ 131 h 198"/>
                    <a:gd name="T64" fmla="*/ 120 w 189"/>
                    <a:gd name="T65" fmla="*/ 156 h 198"/>
                    <a:gd name="T66" fmla="*/ 158 w 189"/>
                    <a:gd name="T67" fmla="*/ 62 h 198"/>
                    <a:gd name="T68" fmla="*/ 124 w 189"/>
                    <a:gd name="T69" fmla="*/ 18 h 198"/>
                    <a:gd name="T70" fmla="*/ 112 w 189"/>
                    <a:gd name="T71" fmla="*/ 30 h 198"/>
                    <a:gd name="T72" fmla="*/ 107 w 189"/>
                    <a:gd name="T73" fmla="*/ 65 h 198"/>
                    <a:gd name="T74" fmla="*/ 109 w 189"/>
                    <a:gd name="T75" fmla="*/ 76 h 198"/>
                    <a:gd name="T76" fmla="*/ 121 w 189"/>
                    <a:gd name="T77" fmla="*/ 71 h 198"/>
                    <a:gd name="T78" fmla="*/ 123 w 189"/>
                    <a:gd name="T79" fmla="*/ 34 h 198"/>
                    <a:gd name="T80" fmla="*/ 146 w 189"/>
                    <a:gd name="T81" fmla="*/ 61 h 198"/>
                    <a:gd name="T82" fmla="*/ 108 w 189"/>
                    <a:gd name="T83" fmla="*/ 116 h 198"/>
                    <a:gd name="T84" fmla="*/ 106 w 189"/>
                    <a:gd name="T85" fmla="*/ 138 h 198"/>
                    <a:gd name="T86" fmla="*/ 120 w 189"/>
                    <a:gd name="T87" fmla="*/ 156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89" h="198">
                      <a:moveTo>
                        <a:pt x="76" y="131"/>
                      </a:moveTo>
                      <a:cubicBezTo>
                        <a:pt x="73" y="119"/>
                        <a:pt x="76" y="110"/>
                        <a:pt x="90" y="103"/>
                      </a:cubicBezTo>
                      <a:cubicBezTo>
                        <a:pt x="71" y="103"/>
                        <a:pt x="56" y="106"/>
                        <a:pt x="41" y="101"/>
                      </a:cubicBezTo>
                      <a:cubicBezTo>
                        <a:pt x="33" y="99"/>
                        <a:pt x="29" y="105"/>
                        <a:pt x="27" y="111"/>
                      </a:cubicBezTo>
                      <a:cubicBezTo>
                        <a:pt x="24" y="119"/>
                        <a:pt x="18" y="127"/>
                        <a:pt x="10" y="124"/>
                      </a:cubicBezTo>
                      <a:cubicBezTo>
                        <a:pt x="0" y="121"/>
                        <a:pt x="1" y="110"/>
                        <a:pt x="4" y="103"/>
                      </a:cubicBezTo>
                      <a:cubicBezTo>
                        <a:pt x="17" y="76"/>
                        <a:pt x="29" y="49"/>
                        <a:pt x="49" y="26"/>
                      </a:cubicBezTo>
                      <a:cubicBezTo>
                        <a:pt x="51" y="23"/>
                        <a:pt x="55" y="20"/>
                        <a:pt x="59" y="23"/>
                      </a:cubicBezTo>
                      <a:cubicBezTo>
                        <a:pt x="64" y="27"/>
                        <a:pt x="63" y="34"/>
                        <a:pt x="60" y="39"/>
                      </a:cubicBezTo>
                      <a:cubicBezTo>
                        <a:pt x="53" y="52"/>
                        <a:pt x="48" y="65"/>
                        <a:pt x="43" y="78"/>
                      </a:cubicBezTo>
                      <a:cubicBezTo>
                        <a:pt x="42" y="79"/>
                        <a:pt x="42" y="81"/>
                        <a:pt x="42" y="82"/>
                      </a:cubicBezTo>
                      <a:cubicBezTo>
                        <a:pt x="48" y="85"/>
                        <a:pt x="60" y="70"/>
                        <a:pt x="62" y="88"/>
                      </a:cubicBezTo>
                      <a:cubicBezTo>
                        <a:pt x="62" y="90"/>
                        <a:pt x="77" y="92"/>
                        <a:pt x="84" y="87"/>
                      </a:cubicBezTo>
                      <a:cubicBezTo>
                        <a:pt x="85" y="85"/>
                        <a:pt x="86" y="82"/>
                        <a:pt x="86" y="80"/>
                      </a:cubicBezTo>
                      <a:cubicBezTo>
                        <a:pt x="87" y="77"/>
                        <a:pt x="85" y="76"/>
                        <a:pt x="81" y="76"/>
                      </a:cubicBezTo>
                      <a:cubicBezTo>
                        <a:pt x="73" y="75"/>
                        <a:pt x="75" y="74"/>
                        <a:pt x="73" y="67"/>
                      </a:cubicBezTo>
                      <a:cubicBezTo>
                        <a:pt x="71" y="60"/>
                        <a:pt x="72" y="53"/>
                        <a:pt x="69" y="46"/>
                      </a:cubicBezTo>
                      <a:cubicBezTo>
                        <a:pt x="68" y="42"/>
                        <a:pt x="68" y="36"/>
                        <a:pt x="73" y="37"/>
                      </a:cubicBezTo>
                      <a:cubicBezTo>
                        <a:pt x="92" y="41"/>
                        <a:pt x="94" y="22"/>
                        <a:pt x="105" y="15"/>
                      </a:cubicBezTo>
                      <a:cubicBezTo>
                        <a:pt x="97" y="14"/>
                        <a:pt x="89" y="14"/>
                        <a:pt x="79" y="13"/>
                      </a:cubicBezTo>
                      <a:cubicBezTo>
                        <a:pt x="91" y="0"/>
                        <a:pt x="105" y="3"/>
                        <a:pt x="117" y="4"/>
                      </a:cubicBezTo>
                      <a:cubicBezTo>
                        <a:pt x="131" y="5"/>
                        <a:pt x="144" y="10"/>
                        <a:pt x="158" y="11"/>
                      </a:cubicBezTo>
                      <a:cubicBezTo>
                        <a:pt x="179" y="12"/>
                        <a:pt x="189" y="37"/>
                        <a:pt x="182" y="64"/>
                      </a:cubicBezTo>
                      <a:cubicBezTo>
                        <a:pt x="174" y="101"/>
                        <a:pt x="158" y="134"/>
                        <a:pt x="148" y="170"/>
                      </a:cubicBezTo>
                      <a:cubicBezTo>
                        <a:pt x="147" y="175"/>
                        <a:pt x="144" y="179"/>
                        <a:pt x="141" y="183"/>
                      </a:cubicBezTo>
                      <a:cubicBezTo>
                        <a:pt x="136" y="190"/>
                        <a:pt x="131" y="198"/>
                        <a:pt x="121" y="198"/>
                      </a:cubicBezTo>
                      <a:cubicBezTo>
                        <a:pt x="111" y="198"/>
                        <a:pt x="111" y="184"/>
                        <a:pt x="111" y="182"/>
                      </a:cubicBezTo>
                      <a:cubicBezTo>
                        <a:pt x="107" y="145"/>
                        <a:pt x="78" y="149"/>
                        <a:pt x="54" y="145"/>
                      </a:cubicBezTo>
                      <a:cubicBezTo>
                        <a:pt x="47" y="144"/>
                        <a:pt x="39" y="148"/>
                        <a:pt x="36" y="139"/>
                      </a:cubicBezTo>
                      <a:cubicBezTo>
                        <a:pt x="34" y="131"/>
                        <a:pt x="37" y="123"/>
                        <a:pt x="44" y="120"/>
                      </a:cubicBezTo>
                      <a:cubicBezTo>
                        <a:pt x="50" y="117"/>
                        <a:pt x="58" y="113"/>
                        <a:pt x="62" y="125"/>
                      </a:cubicBezTo>
                      <a:cubicBezTo>
                        <a:pt x="63" y="128"/>
                        <a:pt x="70" y="128"/>
                        <a:pt x="76" y="131"/>
                      </a:cubicBezTo>
                      <a:close/>
                      <a:moveTo>
                        <a:pt x="120" y="156"/>
                      </a:moveTo>
                      <a:cubicBezTo>
                        <a:pt x="137" y="124"/>
                        <a:pt x="150" y="94"/>
                        <a:pt x="158" y="62"/>
                      </a:cubicBezTo>
                      <a:cubicBezTo>
                        <a:pt x="166" y="31"/>
                        <a:pt x="155" y="18"/>
                        <a:pt x="124" y="18"/>
                      </a:cubicBezTo>
                      <a:cubicBezTo>
                        <a:pt x="114" y="18"/>
                        <a:pt x="110" y="21"/>
                        <a:pt x="112" y="30"/>
                      </a:cubicBezTo>
                      <a:cubicBezTo>
                        <a:pt x="116" y="43"/>
                        <a:pt x="112" y="54"/>
                        <a:pt x="107" y="65"/>
                      </a:cubicBezTo>
                      <a:cubicBezTo>
                        <a:pt x="105" y="70"/>
                        <a:pt x="104" y="73"/>
                        <a:pt x="109" y="76"/>
                      </a:cubicBezTo>
                      <a:cubicBezTo>
                        <a:pt x="115" y="80"/>
                        <a:pt x="117" y="75"/>
                        <a:pt x="121" y="71"/>
                      </a:cubicBezTo>
                      <a:cubicBezTo>
                        <a:pt x="134" y="60"/>
                        <a:pt x="130" y="47"/>
                        <a:pt x="123" y="34"/>
                      </a:cubicBezTo>
                      <a:cubicBezTo>
                        <a:pt x="143" y="35"/>
                        <a:pt x="155" y="49"/>
                        <a:pt x="146" y="61"/>
                      </a:cubicBezTo>
                      <a:cubicBezTo>
                        <a:pt x="132" y="78"/>
                        <a:pt x="134" y="107"/>
                        <a:pt x="108" y="116"/>
                      </a:cubicBezTo>
                      <a:cubicBezTo>
                        <a:pt x="102" y="118"/>
                        <a:pt x="101" y="130"/>
                        <a:pt x="106" y="138"/>
                      </a:cubicBezTo>
                      <a:cubicBezTo>
                        <a:pt x="110" y="143"/>
                        <a:pt x="115" y="148"/>
                        <a:pt x="120" y="1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" name="Freeform 14">
                  <a:extLst>
                    <a:ext uri="{FF2B5EF4-FFF2-40B4-BE49-F238E27FC236}">
                      <a16:creationId xmlns:a16="http://schemas.microsoft.com/office/drawing/2014/main" id="{05D28592-0CE1-4A7C-8E91-BE87280C32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3881" y="2527162"/>
                  <a:ext cx="353737" cy="336930"/>
                </a:xfrm>
                <a:custGeom>
                  <a:avLst/>
                  <a:gdLst>
                    <a:gd name="T0" fmla="*/ 149 w 213"/>
                    <a:gd name="T1" fmla="*/ 81 h 203"/>
                    <a:gd name="T2" fmla="*/ 74 w 213"/>
                    <a:gd name="T3" fmla="*/ 31 h 203"/>
                    <a:gd name="T4" fmla="*/ 71 w 213"/>
                    <a:gd name="T5" fmla="*/ 10 h 203"/>
                    <a:gd name="T6" fmla="*/ 89 w 213"/>
                    <a:gd name="T7" fmla="*/ 7 h 203"/>
                    <a:gd name="T8" fmla="*/ 196 w 213"/>
                    <a:gd name="T9" fmla="*/ 75 h 203"/>
                    <a:gd name="T10" fmla="*/ 208 w 213"/>
                    <a:gd name="T11" fmla="*/ 93 h 203"/>
                    <a:gd name="T12" fmla="*/ 186 w 213"/>
                    <a:gd name="T13" fmla="*/ 109 h 203"/>
                    <a:gd name="T14" fmla="*/ 83 w 213"/>
                    <a:gd name="T15" fmla="*/ 117 h 203"/>
                    <a:gd name="T16" fmla="*/ 61 w 213"/>
                    <a:gd name="T17" fmla="*/ 121 h 203"/>
                    <a:gd name="T18" fmla="*/ 141 w 213"/>
                    <a:gd name="T19" fmla="*/ 172 h 203"/>
                    <a:gd name="T20" fmla="*/ 146 w 213"/>
                    <a:gd name="T21" fmla="*/ 192 h 203"/>
                    <a:gd name="T22" fmla="*/ 126 w 213"/>
                    <a:gd name="T23" fmla="*/ 196 h 203"/>
                    <a:gd name="T24" fmla="*/ 17 w 213"/>
                    <a:gd name="T25" fmla="*/ 127 h 203"/>
                    <a:gd name="T26" fmla="*/ 7 w 213"/>
                    <a:gd name="T27" fmla="*/ 113 h 203"/>
                    <a:gd name="T28" fmla="*/ 28 w 213"/>
                    <a:gd name="T29" fmla="*/ 93 h 203"/>
                    <a:gd name="T30" fmla="*/ 147 w 213"/>
                    <a:gd name="T31" fmla="*/ 83 h 203"/>
                    <a:gd name="T32" fmla="*/ 149 w 213"/>
                    <a:gd name="T33" fmla="*/ 81 h 203"/>
                    <a:gd name="T34" fmla="*/ 150 w 213"/>
                    <a:gd name="T35" fmla="*/ 84 h 203"/>
                    <a:gd name="T36" fmla="*/ 152 w 213"/>
                    <a:gd name="T37" fmla="*/ 83 h 203"/>
                    <a:gd name="T38" fmla="*/ 149 w 213"/>
                    <a:gd name="T39" fmla="*/ 81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" h="203">
                      <a:moveTo>
                        <a:pt x="149" y="81"/>
                      </a:moveTo>
                      <a:cubicBezTo>
                        <a:pt x="127" y="60"/>
                        <a:pt x="99" y="48"/>
                        <a:pt x="74" y="31"/>
                      </a:cubicBezTo>
                      <a:cubicBezTo>
                        <a:pt x="63" y="23"/>
                        <a:pt x="66" y="18"/>
                        <a:pt x="71" y="10"/>
                      </a:cubicBezTo>
                      <a:cubicBezTo>
                        <a:pt x="76" y="0"/>
                        <a:pt x="81" y="1"/>
                        <a:pt x="89" y="7"/>
                      </a:cubicBezTo>
                      <a:cubicBezTo>
                        <a:pt x="125" y="30"/>
                        <a:pt x="161" y="53"/>
                        <a:pt x="196" y="75"/>
                      </a:cubicBezTo>
                      <a:cubicBezTo>
                        <a:pt x="203" y="79"/>
                        <a:pt x="213" y="82"/>
                        <a:pt x="208" y="93"/>
                      </a:cubicBezTo>
                      <a:cubicBezTo>
                        <a:pt x="204" y="101"/>
                        <a:pt x="199" y="109"/>
                        <a:pt x="186" y="109"/>
                      </a:cubicBezTo>
                      <a:cubicBezTo>
                        <a:pt x="152" y="111"/>
                        <a:pt x="118" y="114"/>
                        <a:pt x="83" y="117"/>
                      </a:cubicBezTo>
                      <a:cubicBezTo>
                        <a:pt x="77" y="117"/>
                        <a:pt x="71" y="119"/>
                        <a:pt x="61" y="121"/>
                      </a:cubicBezTo>
                      <a:cubicBezTo>
                        <a:pt x="89" y="139"/>
                        <a:pt x="114" y="156"/>
                        <a:pt x="141" y="172"/>
                      </a:cubicBezTo>
                      <a:cubicBezTo>
                        <a:pt x="150" y="178"/>
                        <a:pt x="153" y="182"/>
                        <a:pt x="146" y="192"/>
                      </a:cubicBezTo>
                      <a:cubicBezTo>
                        <a:pt x="140" y="201"/>
                        <a:pt x="135" y="203"/>
                        <a:pt x="126" y="196"/>
                      </a:cubicBezTo>
                      <a:cubicBezTo>
                        <a:pt x="90" y="173"/>
                        <a:pt x="53" y="151"/>
                        <a:pt x="17" y="127"/>
                      </a:cubicBezTo>
                      <a:cubicBezTo>
                        <a:pt x="12" y="124"/>
                        <a:pt x="0" y="123"/>
                        <a:pt x="7" y="113"/>
                      </a:cubicBezTo>
                      <a:cubicBezTo>
                        <a:pt x="12" y="105"/>
                        <a:pt x="13" y="94"/>
                        <a:pt x="28" y="93"/>
                      </a:cubicBezTo>
                      <a:cubicBezTo>
                        <a:pt x="67" y="91"/>
                        <a:pt x="107" y="87"/>
                        <a:pt x="147" y="83"/>
                      </a:cubicBezTo>
                      <a:cubicBezTo>
                        <a:pt x="148" y="83"/>
                        <a:pt x="148" y="82"/>
                        <a:pt x="149" y="81"/>
                      </a:cubicBezTo>
                      <a:cubicBezTo>
                        <a:pt x="148" y="82"/>
                        <a:pt x="148" y="83"/>
                        <a:pt x="150" y="84"/>
                      </a:cubicBezTo>
                      <a:cubicBezTo>
                        <a:pt x="150" y="84"/>
                        <a:pt x="151" y="83"/>
                        <a:pt x="152" y="83"/>
                      </a:cubicBezTo>
                      <a:cubicBezTo>
                        <a:pt x="151" y="83"/>
                        <a:pt x="150" y="82"/>
                        <a:pt x="149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" name="Freeform 15">
                  <a:extLst>
                    <a:ext uri="{FF2B5EF4-FFF2-40B4-BE49-F238E27FC236}">
                      <a16:creationId xmlns:a16="http://schemas.microsoft.com/office/drawing/2014/main" id="{7D9830FD-AAE1-4C0F-B3F5-AF0121A5F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549957"/>
                  <a:ext cx="279309" cy="261701"/>
                </a:xfrm>
                <a:custGeom>
                  <a:avLst/>
                  <a:gdLst>
                    <a:gd name="T0" fmla="*/ 118 w 168"/>
                    <a:gd name="T1" fmla="*/ 42 h 158"/>
                    <a:gd name="T2" fmla="*/ 21 w 168"/>
                    <a:gd name="T3" fmla="*/ 34 h 158"/>
                    <a:gd name="T4" fmla="*/ 7 w 168"/>
                    <a:gd name="T5" fmla="*/ 23 h 158"/>
                    <a:gd name="T6" fmla="*/ 24 w 168"/>
                    <a:gd name="T7" fmla="*/ 5 h 158"/>
                    <a:gd name="T8" fmla="*/ 157 w 168"/>
                    <a:gd name="T9" fmla="*/ 14 h 158"/>
                    <a:gd name="T10" fmla="*/ 167 w 168"/>
                    <a:gd name="T11" fmla="*/ 23 h 158"/>
                    <a:gd name="T12" fmla="*/ 157 w 168"/>
                    <a:gd name="T13" fmla="*/ 49 h 158"/>
                    <a:gd name="T14" fmla="*/ 63 w 168"/>
                    <a:gd name="T15" fmla="*/ 111 h 158"/>
                    <a:gd name="T16" fmla="*/ 58 w 168"/>
                    <a:gd name="T17" fmla="*/ 115 h 158"/>
                    <a:gd name="T18" fmla="*/ 145 w 168"/>
                    <a:gd name="T19" fmla="*/ 124 h 158"/>
                    <a:gd name="T20" fmla="*/ 161 w 168"/>
                    <a:gd name="T21" fmla="*/ 142 h 158"/>
                    <a:gd name="T22" fmla="*/ 141 w 168"/>
                    <a:gd name="T23" fmla="*/ 153 h 158"/>
                    <a:gd name="T24" fmla="*/ 20 w 168"/>
                    <a:gd name="T25" fmla="*/ 147 h 158"/>
                    <a:gd name="T26" fmla="*/ 0 w 168"/>
                    <a:gd name="T27" fmla="*/ 139 h 158"/>
                    <a:gd name="T28" fmla="*/ 11 w 168"/>
                    <a:gd name="T29" fmla="*/ 112 h 158"/>
                    <a:gd name="T30" fmla="*/ 118 w 168"/>
                    <a:gd name="T31" fmla="*/ 42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8" h="158">
                      <a:moveTo>
                        <a:pt x="118" y="42"/>
                      </a:moveTo>
                      <a:cubicBezTo>
                        <a:pt x="84" y="39"/>
                        <a:pt x="52" y="37"/>
                        <a:pt x="21" y="34"/>
                      </a:cubicBezTo>
                      <a:cubicBezTo>
                        <a:pt x="14" y="33"/>
                        <a:pt x="5" y="35"/>
                        <a:pt x="7" y="23"/>
                      </a:cubicBezTo>
                      <a:cubicBezTo>
                        <a:pt x="9" y="13"/>
                        <a:pt x="9" y="0"/>
                        <a:pt x="24" y="5"/>
                      </a:cubicBezTo>
                      <a:cubicBezTo>
                        <a:pt x="67" y="18"/>
                        <a:pt x="113" y="6"/>
                        <a:pt x="157" y="14"/>
                      </a:cubicBezTo>
                      <a:cubicBezTo>
                        <a:pt x="163" y="15"/>
                        <a:pt x="167" y="16"/>
                        <a:pt x="167" y="23"/>
                      </a:cubicBezTo>
                      <a:cubicBezTo>
                        <a:pt x="167" y="33"/>
                        <a:pt x="168" y="42"/>
                        <a:pt x="157" y="49"/>
                      </a:cubicBezTo>
                      <a:cubicBezTo>
                        <a:pt x="126" y="69"/>
                        <a:pt x="95" y="90"/>
                        <a:pt x="63" y="111"/>
                      </a:cubicBezTo>
                      <a:cubicBezTo>
                        <a:pt x="62" y="112"/>
                        <a:pt x="60" y="113"/>
                        <a:pt x="58" y="115"/>
                      </a:cubicBezTo>
                      <a:cubicBezTo>
                        <a:pt x="87" y="127"/>
                        <a:pt x="117" y="118"/>
                        <a:pt x="145" y="124"/>
                      </a:cubicBezTo>
                      <a:cubicBezTo>
                        <a:pt x="157" y="126"/>
                        <a:pt x="162" y="128"/>
                        <a:pt x="161" y="142"/>
                      </a:cubicBezTo>
                      <a:cubicBezTo>
                        <a:pt x="159" y="158"/>
                        <a:pt x="150" y="153"/>
                        <a:pt x="141" y="153"/>
                      </a:cubicBezTo>
                      <a:cubicBezTo>
                        <a:pt x="101" y="153"/>
                        <a:pt x="61" y="146"/>
                        <a:pt x="20" y="147"/>
                      </a:cubicBezTo>
                      <a:cubicBezTo>
                        <a:pt x="12" y="148"/>
                        <a:pt x="1" y="148"/>
                        <a:pt x="0" y="139"/>
                      </a:cubicBezTo>
                      <a:cubicBezTo>
                        <a:pt x="0" y="130"/>
                        <a:pt x="0" y="119"/>
                        <a:pt x="11" y="112"/>
                      </a:cubicBezTo>
                      <a:cubicBezTo>
                        <a:pt x="47" y="90"/>
                        <a:pt x="81" y="66"/>
                        <a:pt x="118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" name="Freeform 16">
                  <a:extLst>
                    <a:ext uri="{FF2B5EF4-FFF2-40B4-BE49-F238E27FC236}">
                      <a16:creationId xmlns:a16="http://schemas.microsoft.com/office/drawing/2014/main" id="{967A28F1-3889-44EE-A048-C37977B70C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2467" y="2027768"/>
                  <a:ext cx="345734" cy="352136"/>
                </a:xfrm>
                <a:custGeom>
                  <a:avLst/>
                  <a:gdLst>
                    <a:gd name="T0" fmla="*/ 53 w 208"/>
                    <a:gd name="T1" fmla="*/ 108 h 212"/>
                    <a:gd name="T2" fmla="*/ 108 w 208"/>
                    <a:gd name="T3" fmla="*/ 185 h 212"/>
                    <a:gd name="T4" fmla="*/ 105 w 208"/>
                    <a:gd name="T5" fmla="*/ 205 h 212"/>
                    <a:gd name="T6" fmla="*/ 85 w 208"/>
                    <a:gd name="T7" fmla="*/ 201 h 212"/>
                    <a:gd name="T8" fmla="*/ 15 w 208"/>
                    <a:gd name="T9" fmla="*/ 97 h 212"/>
                    <a:gd name="T10" fmla="*/ 8 w 208"/>
                    <a:gd name="T11" fmla="*/ 78 h 212"/>
                    <a:gd name="T12" fmla="*/ 38 w 208"/>
                    <a:gd name="T13" fmla="*/ 68 h 212"/>
                    <a:gd name="T14" fmla="*/ 135 w 208"/>
                    <a:gd name="T15" fmla="*/ 101 h 212"/>
                    <a:gd name="T16" fmla="*/ 153 w 208"/>
                    <a:gd name="T17" fmla="*/ 104 h 212"/>
                    <a:gd name="T18" fmla="*/ 103 w 208"/>
                    <a:gd name="T19" fmla="*/ 29 h 212"/>
                    <a:gd name="T20" fmla="*/ 103 w 208"/>
                    <a:gd name="T21" fmla="*/ 11 h 212"/>
                    <a:gd name="T22" fmla="*/ 125 w 208"/>
                    <a:gd name="T23" fmla="*/ 11 h 212"/>
                    <a:gd name="T24" fmla="*/ 202 w 208"/>
                    <a:gd name="T25" fmla="*/ 125 h 212"/>
                    <a:gd name="T26" fmla="*/ 202 w 208"/>
                    <a:gd name="T27" fmla="*/ 139 h 212"/>
                    <a:gd name="T28" fmla="*/ 177 w 208"/>
                    <a:gd name="T29" fmla="*/ 147 h 212"/>
                    <a:gd name="T30" fmla="*/ 79 w 208"/>
                    <a:gd name="T31" fmla="*/ 112 h 212"/>
                    <a:gd name="T32" fmla="*/ 53 w 208"/>
                    <a:gd name="T33" fmla="*/ 10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8" h="212">
                      <a:moveTo>
                        <a:pt x="53" y="108"/>
                      </a:moveTo>
                      <a:cubicBezTo>
                        <a:pt x="74" y="132"/>
                        <a:pt x="90" y="159"/>
                        <a:pt x="108" y="185"/>
                      </a:cubicBezTo>
                      <a:cubicBezTo>
                        <a:pt x="115" y="193"/>
                        <a:pt x="116" y="198"/>
                        <a:pt x="105" y="205"/>
                      </a:cubicBezTo>
                      <a:cubicBezTo>
                        <a:pt x="96" y="210"/>
                        <a:pt x="92" y="212"/>
                        <a:pt x="85" y="201"/>
                      </a:cubicBezTo>
                      <a:cubicBezTo>
                        <a:pt x="62" y="166"/>
                        <a:pt x="38" y="132"/>
                        <a:pt x="15" y="97"/>
                      </a:cubicBezTo>
                      <a:cubicBezTo>
                        <a:pt x="11" y="92"/>
                        <a:pt x="0" y="87"/>
                        <a:pt x="8" y="78"/>
                      </a:cubicBezTo>
                      <a:cubicBezTo>
                        <a:pt x="15" y="69"/>
                        <a:pt x="24" y="63"/>
                        <a:pt x="38" y="68"/>
                      </a:cubicBezTo>
                      <a:cubicBezTo>
                        <a:pt x="70" y="80"/>
                        <a:pt x="102" y="90"/>
                        <a:pt x="135" y="101"/>
                      </a:cubicBezTo>
                      <a:cubicBezTo>
                        <a:pt x="140" y="103"/>
                        <a:pt x="145" y="108"/>
                        <a:pt x="153" y="104"/>
                      </a:cubicBezTo>
                      <a:cubicBezTo>
                        <a:pt x="136" y="79"/>
                        <a:pt x="120" y="53"/>
                        <a:pt x="103" y="29"/>
                      </a:cubicBezTo>
                      <a:cubicBezTo>
                        <a:pt x="97" y="21"/>
                        <a:pt x="95" y="16"/>
                        <a:pt x="103" y="11"/>
                      </a:cubicBezTo>
                      <a:cubicBezTo>
                        <a:pt x="110" y="7"/>
                        <a:pt x="118" y="0"/>
                        <a:pt x="125" y="11"/>
                      </a:cubicBezTo>
                      <a:cubicBezTo>
                        <a:pt x="150" y="49"/>
                        <a:pt x="176" y="87"/>
                        <a:pt x="202" y="125"/>
                      </a:cubicBezTo>
                      <a:cubicBezTo>
                        <a:pt x="205" y="129"/>
                        <a:pt x="208" y="134"/>
                        <a:pt x="202" y="139"/>
                      </a:cubicBezTo>
                      <a:cubicBezTo>
                        <a:pt x="195" y="143"/>
                        <a:pt x="189" y="151"/>
                        <a:pt x="177" y="147"/>
                      </a:cubicBezTo>
                      <a:cubicBezTo>
                        <a:pt x="145" y="134"/>
                        <a:pt x="112" y="123"/>
                        <a:pt x="79" y="112"/>
                      </a:cubicBezTo>
                      <a:cubicBezTo>
                        <a:pt x="71" y="109"/>
                        <a:pt x="64" y="103"/>
                        <a:pt x="53" y="1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" name="Freeform 17">
                  <a:extLst>
                    <a:ext uri="{FF2B5EF4-FFF2-40B4-BE49-F238E27FC236}">
                      <a16:creationId xmlns:a16="http://schemas.microsoft.com/office/drawing/2014/main" id="{D1EE564E-8AE7-4371-8210-8970FBFDEB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196" y="3324270"/>
                  <a:ext cx="284111" cy="253698"/>
                </a:xfrm>
                <a:custGeom>
                  <a:avLst/>
                  <a:gdLst>
                    <a:gd name="T0" fmla="*/ 51 w 171"/>
                    <a:gd name="T1" fmla="*/ 113 h 153"/>
                    <a:gd name="T2" fmla="*/ 150 w 171"/>
                    <a:gd name="T3" fmla="*/ 121 h 153"/>
                    <a:gd name="T4" fmla="*/ 162 w 171"/>
                    <a:gd name="T5" fmla="*/ 140 h 153"/>
                    <a:gd name="T6" fmla="*/ 146 w 171"/>
                    <a:gd name="T7" fmla="*/ 149 h 153"/>
                    <a:gd name="T8" fmla="*/ 31 w 171"/>
                    <a:gd name="T9" fmla="*/ 140 h 153"/>
                    <a:gd name="T10" fmla="*/ 4 w 171"/>
                    <a:gd name="T11" fmla="*/ 130 h 153"/>
                    <a:gd name="T12" fmla="*/ 20 w 171"/>
                    <a:gd name="T13" fmla="*/ 100 h 153"/>
                    <a:gd name="T14" fmla="*/ 115 w 171"/>
                    <a:gd name="T15" fmla="*/ 38 h 153"/>
                    <a:gd name="T16" fmla="*/ 32 w 171"/>
                    <a:gd name="T17" fmla="*/ 29 h 153"/>
                    <a:gd name="T18" fmla="*/ 13 w 171"/>
                    <a:gd name="T19" fmla="*/ 9 h 153"/>
                    <a:gd name="T20" fmla="*/ 26 w 171"/>
                    <a:gd name="T21" fmla="*/ 1 h 153"/>
                    <a:gd name="T22" fmla="*/ 154 w 171"/>
                    <a:gd name="T23" fmla="*/ 12 h 153"/>
                    <a:gd name="T24" fmla="*/ 169 w 171"/>
                    <a:gd name="T25" fmla="*/ 27 h 153"/>
                    <a:gd name="T26" fmla="*/ 160 w 171"/>
                    <a:gd name="T27" fmla="*/ 45 h 153"/>
                    <a:gd name="T28" fmla="*/ 51 w 171"/>
                    <a:gd name="T29" fmla="*/ 113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1" h="153">
                      <a:moveTo>
                        <a:pt x="51" y="113"/>
                      </a:moveTo>
                      <a:cubicBezTo>
                        <a:pt x="89" y="116"/>
                        <a:pt x="119" y="120"/>
                        <a:pt x="150" y="121"/>
                      </a:cubicBezTo>
                      <a:cubicBezTo>
                        <a:pt x="167" y="122"/>
                        <a:pt x="162" y="131"/>
                        <a:pt x="162" y="140"/>
                      </a:cubicBezTo>
                      <a:cubicBezTo>
                        <a:pt x="162" y="153"/>
                        <a:pt x="155" y="150"/>
                        <a:pt x="146" y="149"/>
                      </a:cubicBezTo>
                      <a:cubicBezTo>
                        <a:pt x="108" y="146"/>
                        <a:pt x="69" y="144"/>
                        <a:pt x="31" y="140"/>
                      </a:cubicBezTo>
                      <a:cubicBezTo>
                        <a:pt x="21" y="140"/>
                        <a:pt x="8" y="143"/>
                        <a:pt x="4" y="130"/>
                      </a:cubicBezTo>
                      <a:cubicBezTo>
                        <a:pt x="0" y="116"/>
                        <a:pt x="8" y="107"/>
                        <a:pt x="20" y="100"/>
                      </a:cubicBezTo>
                      <a:cubicBezTo>
                        <a:pt x="51" y="79"/>
                        <a:pt x="86" y="64"/>
                        <a:pt x="115" y="38"/>
                      </a:cubicBezTo>
                      <a:cubicBezTo>
                        <a:pt x="87" y="32"/>
                        <a:pt x="59" y="29"/>
                        <a:pt x="32" y="29"/>
                      </a:cubicBezTo>
                      <a:cubicBezTo>
                        <a:pt x="20" y="29"/>
                        <a:pt x="6" y="29"/>
                        <a:pt x="13" y="9"/>
                      </a:cubicBezTo>
                      <a:cubicBezTo>
                        <a:pt x="16" y="1"/>
                        <a:pt x="20" y="0"/>
                        <a:pt x="26" y="1"/>
                      </a:cubicBezTo>
                      <a:cubicBezTo>
                        <a:pt x="69" y="2"/>
                        <a:pt x="112" y="7"/>
                        <a:pt x="154" y="12"/>
                      </a:cubicBezTo>
                      <a:cubicBezTo>
                        <a:pt x="163" y="13"/>
                        <a:pt x="168" y="17"/>
                        <a:pt x="169" y="27"/>
                      </a:cubicBezTo>
                      <a:cubicBezTo>
                        <a:pt x="171" y="37"/>
                        <a:pt x="167" y="41"/>
                        <a:pt x="160" y="45"/>
                      </a:cubicBezTo>
                      <a:cubicBezTo>
                        <a:pt x="125" y="67"/>
                        <a:pt x="91" y="88"/>
                        <a:pt x="5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" name="Freeform 18">
                  <a:extLst>
                    <a:ext uri="{FF2B5EF4-FFF2-40B4-BE49-F238E27FC236}">
                      <a16:creationId xmlns:a16="http://schemas.microsoft.com/office/drawing/2014/main" id="{86998BA1-38B5-4C48-8D92-90749D1D17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65412" y="3793251"/>
                  <a:ext cx="292914" cy="260901"/>
                </a:xfrm>
                <a:custGeom>
                  <a:avLst/>
                  <a:gdLst>
                    <a:gd name="T0" fmla="*/ 0 w 176"/>
                    <a:gd name="T1" fmla="*/ 79 h 157"/>
                    <a:gd name="T2" fmla="*/ 60 w 176"/>
                    <a:gd name="T3" fmla="*/ 34 h 157"/>
                    <a:gd name="T4" fmla="*/ 88 w 176"/>
                    <a:gd name="T5" fmla="*/ 29 h 157"/>
                    <a:gd name="T6" fmla="*/ 135 w 176"/>
                    <a:gd name="T7" fmla="*/ 6 h 157"/>
                    <a:gd name="T8" fmla="*/ 151 w 176"/>
                    <a:gd name="T9" fmla="*/ 13 h 157"/>
                    <a:gd name="T10" fmla="*/ 147 w 176"/>
                    <a:gd name="T11" fmla="*/ 32 h 157"/>
                    <a:gd name="T12" fmla="*/ 107 w 176"/>
                    <a:gd name="T13" fmla="*/ 48 h 157"/>
                    <a:gd name="T14" fmla="*/ 96 w 176"/>
                    <a:gd name="T15" fmla="*/ 107 h 157"/>
                    <a:gd name="T16" fmla="*/ 104 w 176"/>
                    <a:gd name="T17" fmla="*/ 108 h 157"/>
                    <a:gd name="T18" fmla="*/ 152 w 176"/>
                    <a:gd name="T19" fmla="*/ 98 h 157"/>
                    <a:gd name="T20" fmla="*/ 170 w 176"/>
                    <a:gd name="T21" fmla="*/ 103 h 157"/>
                    <a:gd name="T22" fmla="*/ 159 w 176"/>
                    <a:gd name="T23" fmla="*/ 128 h 157"/>
                    <a:gd name="T24" fmla="*/ 30 w 176"/>
                    <a:gd name="T25" fmla="*/ 155 h 157"/>
                    <a:gd name="T26" fmla="*/ 16 w 176"/>
                    <a:gd name="T27" fmla="*/ 146 h 157"/>
                    <a:gd name="T28" fmla="*/ 0 w 176"/>
                    <a:gd name="T29" fmla="*/ 79 h 157"/>
                    <a:gd name="T30" fmla="*/ 26 w 176"/>
                    <a:gd name="T31" fmla="*/ 83 h 157"/>
                    <a:gd name="T32" fmla="*/ 31 w 176"/>
                    <a:gd name="T33" fmla="*/ 112 h 157"/>
                    <a:gd name="T34" fmla="*/ 55 w 176"/>
                    <a:gd name="T35" fmla="*/ 120 h 157"/>
                    <a:gd name="T36" fmla="*/ 69 w 176"/>
                    <a:gd name="T37" fmla="*/ 101 h 157"/>
                    <a:gd name="T38" fmla="*/ 63 w 176"/>
                    <a:gd name="T39" fmla="*/ 76 h 157"/>
                    <a:gd name="T40" fmla="*/ 42 w 176"/>
                    <a:gd name="T41" fmla="*/ 60 h 157"/>
                    <a:gd name="T42" fmla="*/ 26 w 176"/>
                    <a:gd name="T43" fmla="*/ 83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157">
                      <a:moveTo>
                        <a:pt x="0" y="79"/>
                      </a:moveTo>
                      <a:cubicBezTo>
                        <a:pt x="1" y="39"/>
                        <a:pt x="30" y="19"/>
                        <a:pt x="60" y="34"/>
                      </a:cubicBezTo>
                      <a:cubicBezTo>
                        <a:pt x="72" y="40"/>
                        <a:pt x="81" y="35"/>
                        <a:pt x="88" y="29"/>
                      </a:cubicBezTo>
                      <a:cubicBezTo>
                        <a:pt x="102" y="18"/>
                        <a:pt x="120" y="15"/>
                        <a:pt x="135" y="6"/>
                      </a:cubicBezTo>
                      <a:cubicBezTo>
                        <a:pt x="145" y="0"/>
                        <a:pt x="149" y="6"/>
                        <a:pt x="151" y="13"/>
                      </a:cubicBezTo>
                      <a:cubicBezTo>
                        <a:pt x="153" y="19"/>
                        <a:pt x="160" y="28"/>
                        <a:pt x="147" y="32"/>
                      </a:cubicBezTo>
                      <a:cubicBezTo>
                        <a:pt x="133" y="37"/>
                        <a:pt x="120" y="43"/>
                        <a:pt x="107" y="48"/>
                      </a:cubicBezTo>
                      <a:cubicBezTo>
                        <a:pt x="91" y="55"/>
                        <a:pt x="85" y="96"/>
                        <a:pt x="96" y="107"/>
                      </a:cubicBezTo>
                      <a:cubicBezTo>
                        <a:pt x="99" y="110"/>
                        <a:pt x="101" y="108"/>
                        <a:pt x="104" y="108"/>
                      </a:cubicBezTo>
                      <a:cubicBezTo>
                        <a:pt x="120" y="104"/>
                        <a:pt x="136" y="100"/>
                        <a:pt x="152" y="98"/>
                      </a:cubicBezTo>
                      <a:cubicBezTo>
                        <a:pt x="158" y="97"/>
                        <a:pt x="167" y="88"/>
                        <a:pt x="170" y="103"/>
                      </a:cubicBezTo>
                      <a:cubicBezTo>
                        <a:pt x="172" y="115"/>
                        <a:pt x="176" y="125"/>
                        <a:pt x="159" y="128"/>
                      </a:cubicBezTo>
                      <a:cubicBezTo>
                        <a:pt x="116" y="136"/>
                        <a:pt x="73" y="145"/>
                        <a:pt x="30" y="155"/>
                      </a:cubicBezTo>
                      <a:cubicBezTo>
                        <a:pt x="20" y="157"/>
                        <a:pt x="17" y="153"/>
                        <a:pt x="16" y="146"/>
                      </a:cubicBezTo>
                      <a:cubicBezTo>
                        <a:pt x="10" y="122"/>
                        <a:pt x="5" y="98"/>
                        <a:pt x="0" y="79"/>
                      </a:cubicBezTo>
                      <a:close/>
                      <a:moveTo>
                        <a:pt x="26" y="83"/>
                      </a:moveTo>
                      <a:cubicBezTo>
                        <a:pt x="28" y="93"/>
                        <a:pt x="29" y="103"/>
                        <a:pt x="31" y="112"/>
                      </a:cubicBezTo>
                      <a:cubicBezTo>
                        <a:pt x="34" y="127"/>
                        <a:pt x="48" y="124"/>
                        <a:pt x="55" y="120"/>
                      </a:cubicBezTo>
                      <a:cubicBezTo>
                        <a:pt x="60" y="118"/>
                        <a:pt x="78" y="118"/>
                        <a:pt x="69" y="101"/>
                      </a:cubicBezTo>
                      <a:cubicBezTo>
                        <a:pt x="66" y="94"/>
                        <a:pt x="66" y="84"/>
                        <a:pt x="63" y="76"/>
                      </a:cubicBezTo>
                      <a:cubicBezTo>
                        <a:pt x="60" y="67"/>
                        <a:pt x="55" y="58"/>
                        <a:pt x="42" y="60"/>
                      </a:cubicBezTo>
                      <a:cubicBezTo>
                        <a:pt x="29" y="62"/>
                        <a:pt x="26" y="71"/>
                        <a:pt x="26" y="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" name="Freeform 19">
                  <a:extLst>
                    <a:ext uri="{FF2B5EF4-FFF2-40B4-BE49-F238E27FC236}">
                      <a16:creationId xmlns:a16="http://schemas.microsoft.com/office/drawing/2014/main" id="{EB9B07EC-13E8-490A-BC9D-C9731B7042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86040" y="1783674"/>
                  <a:ext cx="219285" cy="273706"/>
                </a:xfrm>
                <a:custGeom>
                  <a:avLst/>
                  <a:gdLst>
                    <a:gd name="T0" fmla="*/ 48 w 132"/>
                    <a:gd name="T1" fmla="*/ 2 h 165"/>
                    <a:gd name="T2" fmla="*/ 76 w 132"/>
                    <a:gd name="T3" fmla="*/ 2 h 165"/>
                    <a:gd name="T4" fmla="*/ 116 w 132"/>
                    <a:gd name="T5" fmla="*/ 62 h 165"/>
                    <a:gd name="T6" fmla="*/ 114 w 132"/>
                    <a:gd name="T7" fmla="*/ 95 h 165"/>
                    <a:gd name="T8" fmla="*/ 126 w 132"/>
                    <a:gd name="T9" fmla="*/ 147 h 165"/>
                    <a:gd name="T10" fmla="*/ 118 w 132"/>
                    <a:gd name="T11" fmla="*/ 161 h 165"/>
                    <a:gd name="T12" fmla="*/ 98 w 132"/>
                    <a:gd name="T13" fmla="*/ 152 h 165"/>
                    <a:gd name="T14" fmla="*/ 89 w 132"/>
                    <a:gd name="T15" fmla="*/ 112 h 165"/>
                    <a:gd name="T16" fmla="*/ 53 w 132"/>
                    <a:gd name="T17" fmla="*/ 88 h 165"/>
                    <a:gd name="T18" fmla="*/ 33 w 132"/>
                    <a:gd name="T19" fmla="*/ 113 h 165"/>
                    <a:gd name="T20" fmla="*/ 33 w 132"/>
                    <a:gd name="T21" fmla="*/ 151 h 165"/>
                    <a:gd name="T22" fmla="*/ 19 w 132"/>
                    <a:gd name="T23" fmla="*/ 165 h 165"/>
                    <a:gd name="T24" fmla="*/ 4 w 132"/>
                    <a:gd name="T25" fmla="*/ 151 h 165"/>
                    <a:gd name="T26" fmla="*/ 0 w 132"/>
                    <a:gd name="T27" fmla="*/ 20 h 165"/>
                    <a:gd name="T28" fmla="*/ 20 w 132"/>
                    <a:gd name="T29" fmla="*/ 1 h 165"/>
                    <a:gd name="T30" fmla="*/ 48 w 132"/>
                    <a:gd name="T31" fmla="*/ 2 h 165"/>
                    <a:gd name="T32" fmla="*/ 48 w 132"/>
                    <a:gd name="T33" fmla="*/ 2 h 165"/>
                    <a:gd name="T34" fmla="*/ 57 w 132"/>
                    <a:gd name="T35" fmla="*/ 24 h 165"/>
                    <a:gd name="T36" fmla="*/ 33 w 132"/>
                    <a:gd name="T37" fmla="*/ 53 h 165"/>
                    <a:gd name="T38" fmla="*/ 39 w 132"/>
                    <a:gd name="T39" fmla="*/ 65 h 165"/>
                    <a:gd name="T40" fmla="*/ 75 w 132"/>
                    <a:gd name="T41" fmla="*/ 63 h 165"/>
                    <a:gd name="T42" fmla="*/ 89 w 132"/>
                    <a:gd name="T43" fmla="*/ 49 h 165"/>
                    <a:gd name="T44" fmla="*/ 81 w 132"/>
                    <a:gd name="T45" fmla="*/ 29 h 165"/>
                    <a:gd name="T46" fmla="*/ 57 w 132"/>
                    <a:gd name="T47" fmla="*/ 24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32" h="165">
                      <a:moveTo>
                        <a:pt x="48" y="2"/>
                      </a:moveTo>
                      <a:cubicBezTo>
                        <a:pt x="57" y="2"/>
                        <a:pt x="67" y="2"/>
                        <a:pt x="76" y="2"/>
                      </a:cubicBezTo>
                      <a:cubicBezTo>
                        <a:pt x="111" y="2"/>
                        <a:pt x="132" y="32"/>
                        <a:pt x="116" y="62"/>
                      </a:cubicBezTo>
                      <a:cubicBezTo>
                        <a:pt x="110" y="75"/>
                        <a:pt x="111" y="83"/>
                        <a:pt x="114" y="95"/>
                      </a:cubicBezTo>
                      <a:cubicBezTo>
                        <a:pt x="120" y="112"/>
                        <a:pt x="122" y="130"/>
                        <a:pt x="126" y="147"/>
                      </a:cubicBezTo>
                      <a:cubicBezTo>
                        <a:pt x="128" y="155"/>
                        <a:pt x="129" y="159"/>
                        <a:pt x="118" y="161"/>
                      </a:cubicBezTo>
                      <a:cubicBezTo>
                        <a:pt x="109" y="162"/>
                        <a:pt x="99" y="164"/>
                        <a:pt x="98" y="152"/>
                      </a:cubicBezTo>
                      <a:cubicBezTo>
                        <a:pt x="96" y="138"/>
                        <a:pt x="91" y="125"/>
                        <a:pt x="89" y="112"/>
                      </a:cubicBezTo>
                      <a:cubicBezTo>
                        <a:pt x="86" y="92"/>
                        <a:pt x="79" y="88"/>
                        <a:pt x="53" y="88"/>
                      </a:cubicBezTo>
                      <a:cubicBezTo>
                        <a:pt x="36" y="89"/>
                        <a:pt x="31" y="97"/>
                        <a:pt x="33" y="113"/>
                      </a:cubicBezTo>
                      <a:cubicBezTo>
                        <a:pt x="34" y="126"/>
                        <a:pt x="33" y="139"/>
                        <a:pt x="33" y="151"/>
                      </a:cubicBezTo>
                      <a:cubicBezTo>
                        <a:pt x="34" y="162"/>
                        <a:pt x="27" y="165"/>
                        <a:pt x="19" y="165"/>
                      </a:cubicBezTo>
                      <a:cubicBezTo>
                        <a:pt x="10" y="165"/>
                        <a:pt x="4" y="162"/>
                        <a:pt x="4" y="151"/>
                      </a:cubicBezTo>
                      <a:cubicBezTo>
                        <a:pt x="3" y="107"/>
                        <a:pt x="2" y="64"/>
                        <a:pt x="0" y="20"/>
                      </a:cubicBezTo>
                      <a:cubicBezTo>
                        <a:pt x="0" y="4"/>
                        <a:pt x="6" y="0"/>
                        <a:pt x="20" y="1"/>
                      </a:cubicBezTo>
                      <a:cubicBezTo>
                        <a:pt x="29" y="2"/>
                        <a:pt x="39" y="2"/>
                        <a:pt x="48" y="2"/>
                      </a:cubicBezTo>
                      <a:cubicBezTo>
                        <a:pt x="48" y="2"/>
                        <a:pt x="48" y="2"/>
                        <a:pt x="48" y="2"/>
                      </a:cubicBezTo>
                      <a:close/>
                      <a:moveTo>
                        <a:pt x="57" y="24"/>
                      </a:moveTo>
                      <a:cubicBezTo>
                        <a:pt x="29" y="24"/>
                        <a:pt x="29" y="24"/>
                        <a:pt x="33" y="53"/>
                      </a:cubicBezTo>
                      <a:cubicBezTo>
                        <a:pt x="33" y="58"/>
                        <a:pt x="26" y="68"/>
                        <a:pt x="39" y="65"/>
                      </a:cubicBezTo>
                      <a:cubicBezTo>
                        <a:pt x="51" y="63"/>
                        <a:pt x="63" y="64"/>
                        <a:pt x="75" y="63"/>
                      </a:cubicBezTo>
                      <a:cubicBezTo>
                        <a:pt x="82" y="62"/>
                        <a:pt x="89" y="59"/>
                        <a:pt x="89" y="49"/>
                      </a:cubicBezTo>
                      <a:cubicBezTo>
                        <a:pt x="89" y="42"/>
                        <a:pt x="90" y="32"/>
                        <a:pt x="81" y="29"/>
                      </a:cubicBezTo>
                      <a:cubicBezTo>
                        <a:pt x="73" y="26"/>
                        <a:pt x="65" y="22"/>
                        <a:pt x="57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" name="Freeform 20">
                  <a:extLst>
                    <a:ext uri="{FF2B5EF4-FFF2-40B4-BE49-F238E27FC236}">
                      <a16:creationId xmlns:a16="http://schemas.microsoft.com/office/drawing/2014/main" id="{90C888A8-12E3-4423-A9EC-4F0A024053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00911" y="2298272"/>
                  <a:ext cx="271305" cy="267303"/>
                </a:xfrm>
                <a:custGeom>
                  <a:avLst/>
                  <a:gdLst>
                    <a:gd name="T0" fmla="*/ 2 w 163"/>
                    <a:gd name="T1" fmla="*/ 82 h 161"/>
                    <a:gd name="T2" fmla="*/ 84 w 163"/>
                    <a:gd name="T3" fmla="*/ 0 h 161"/>
                    <a:gd name="T4" fmla="*/ 162 w 163"/>
                    <a:gd name="T5" fmla="*/ 80 h 161"/>
                    <a:gd name="T6" fmla="*/ 83 w 163"/>
                    <a:gd name="T7" fmla="*/ 161 h 161"/>
                    <a:gd name="T8" fmla="*/ 2 w 163"/>
                    <a:gd name="T9" fmla="*/ 82 h 161"/>
                    <a:gd name="T10" fmla="*/ 29 w 163"/>
                    <a:gd name="T11" fmla="*/ 86 h 161"/>
                    <a:gd name="T12" fmla="*/ 75 w 163"/>
                    <a:gd name="T13" fmla="*/ 135 h 161"/>
                    <a:gd name="T14" fmla="*/ 136 w 163"/>
                    <a:gd name="T15" fmla="*/ 75 h 161"/>
                    <a:gd name="T16" fmla="*/ 89 w 163"/>
                    <a:gd name="T17" fmla="*/ 28 h 161"/>
                    <a:gd name="T18" fmla="*/ 29 w 163"/>
                    <a:gd name="T19" fmla="*/ 86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3" h="161">
                      <a:moveTo>
                        <a:pt x="2" y="82"/>
                      </a:moveTo>
                      <a:cubicBezTo>
                        <a:pt x="0" y="36"/>
                        <a:pt x="42" y="0"/>
                        <a:pt x="84" y="0"/>
                      </a:cubicBezTo>
                      <a:cubicBezTo>
                        <a:pt x="128" y="1"/>
                        <a:pt x="163" y="39"/>
                        <a:pt x="162" y="80"/>
                      </a:cubicBezTo>
                      <a:cubicBezTo>
                        <a:pt x="162" y="125"/>
                        <a:pt x="126" y="161"/>
                        <a:pt x="83" y="161"/>
                      </a:cubicBezTo>
                      <a:cubicBezTo>
                        <a:pt x="35" y="160"/>
                        <a:pt x="2" y="128"/>
                        <a:pt x="2" y="82"/>
                      </a:cubicBezTo>
                      <a:close/>
                      <a:moveTo>
                        <a:pt x="29" y="86"/>
                      </a:moveTo>
                      <a:cubicBezTo>
                        <a:pt x="27" y="120"/>
                        <a:pt x="53" y="133"/>
                        <a:pt x="75" y="135"/>
                      </a:cubicBezTo>
                      <a:cubicBezTo>
                        <a:pt x="106" y="137"/>
                        <a:pt x="136" y="106"/>
                        <a:pt x="136" y="75"/>
                      </a:cubicBezTo>
                      <a:cubicBezTo>
                        <a:pt x="136" y="51"/>
                        <a:pt x="114" y="29"/>
                        <a:pt x="89" y="28"/>
                      </a:cubicBezTo>
                      <a:cubicBezTo>
                        <a:pt x="56" y="28"/>
                        <a:pt x="30" y="53"/>
                        <a:pt x="29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4" name="Freeform 21">
                  <a:extLst>
                    <a:ext uri="{FF2B5EF4-FFF2-40B4-BE49-F238E27FC236}">
                      <a16:creationId xmlns:a16="http://schemas.microsoft.com/office/drawing/2014/main" id="{793D0065-EF92-49A6-BCA4-380A4EAC6A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3467" y="3108186"/>
                  <a:ext cx="315322" cy="280109"/>
                </a:xfrm>
                <a:custGeom>
                  <a:avLst/>
                  <a:gdLst>
                    <a:gd name="T0" fmla="*/ 129 w 190"/>
                    <a:gd name="T1" fmla="*/ 117 h 169"/>
                    <a:gd name="T2" fmla="*/ 170 w 190"/>
                    <a:gd name="T3" fmla="*/ 109 h 169"/>
                    <a:gd name="T4" fmla="*/ 188 w 190"/>
                    <a:gd name="T5" fmla="*/ 119 h 169"/>
                    <a:gd name="T6" fmla="*/ 175 w 190"/>
                    <a:gd name="T7" fmla="*/ 138 h 169"/>
                    <a:gd name="T8" fmla="*/ 64 w 190"/>
                    <a:gd name="T9" fmla="*/ 159 h 169"/>
                    <a:gd name="T10" fmla="*/ 51 w 190"/>
                    <a:gd name="T11" fmla="*/ 163 h 169"/>
                    <a:gd name="T12" fmla="*/ 29 w 190"/>
                    <a:gd name="T13" fmla="*/ 152 h 169"/>
                    <a:gd name="T14" fmla="*/ 43 w 190"/>
                    <a:gd name="T15" fmla="*/ 136 h 169"/>
                    <a:gd name="T16" fmla="*/ 68 w 190"/>
                    <a:gd name="T17" fmla="*/ 131 h 169"/>
                    <a:gd name="T18" fmla="*/ 93 w 190"/>
                    <a:gd name="T19" fmla="*/ 87 h 169"/>
                    <a:gd name="T20" fmla="*/ 92 w 190"/>
                    <a:gd name="T21" fmla="*/ 85 h 169"/>
                    <a:gd name="T22" fmla="*/ 76 w 190"/>
                    <a:gd name="T23" fmla="*/ 48 h 169"/>
                    <a:gd name="T24" fmla="*/ 34 w 190"/>
                    <a:gd name="T25" fmla="*/ 55 h 169"/>
                    <a:gd name="T26" fmla="*/ 10 w 190"/>
                    <a:gd name="T27" fmla="*/ 56 h 169"/>
                    <a:gd name="T28" fmla="*/ 19 w 190"/>
                    <a:gd name="T29" fmla="*/ 30 h 169"/>
                    <a:gd name="T30" fmla="*/ 145 w 190"/>
                    <a:gd name="T31" fmla="*/ 3 h 169"/>
                    <a:gd name="T32" fmla="*/ 167 w 190"/>
                    <a:gd name="T33" fmla="*/ 15 h 169"/>
                    <a:gd name="T34" fmla="*/ 150 w 190"/>
                    <a:gd name="T35" fmla="*/ 31 h 169"/>
                    <a:gd name="T36" fmla="*/ 116 w 190"/>
                    <a:gd name="T37" fmla="*/ 84 h 169"/>
                    <a:gd name="T38" fmla="*/ 120 w 190"/>
                    <a:gd name="T39" fmla="*/ 107 h 169"/>
                    <a:gd name="T40" fmla="*/ 129 w 190"/>
                    <a:gd name="T41" fmla="*/ 117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0" h="169">
                      <a:moveTo>
                        <a:pt x="129" y="117"/>
                      </a:moveTo>
                      <a:cubicBezTo>
                        <a:pt x="145" y="114"/>
                        <a:pt x="158" y="112"/>
                        <a:pt x="170" y="109"/>
                      </a:cubicBezTo>
                      <a:cubicBezTo>
                        <a:pt x="180" y="106"/>
                        <a:pt x="186" y="107"/>
                        <a:pt x="188" y="119"/>
                      </a:cubicBezTo>
                      <a:cubicBezTo>
                        <a:pt x="190" y="130"/>
                        <a:pt x="186" y="136"/>
                        <a:pt x="175" y="138"/>
                      </a:cubicBezTo>
                      <a:cubicBezTo>
                        <a:pt x="138" y="145"/>
                        <a:pt x="101" y="152"/>
                        <a:pt x="64" y="159"/>
                      </a:cubicBezTo>
                      <a:cubicBezTo>
                        <a:pt x="60" y="160"/>
                        <a:pt x="55" y="161"/>
                        <a:pt x="51" y="163"/>
                      </a:cubicBezTo>
                      <a:cubicBezTo>
                        <a:pt x="39" y="169"/>
                        <a:pt x="33" y="167"/>
                        <a:pt x="29" y="152"/>
                      </a:cubicBezTo>
                      <a:cubicBezTo>
                        <a:pt x="24" y="136"/>
                        <a:pt x="35" y="138"/>
                        <a:pt x="43" y="136"/>
                      </a:cubicBezTo>
                      <a:cubicBezTo>
                        <a:pt x="51" y="133"/>
                        <a:pt x="60" y="132"/>
                        <a:pt x="68" y="131"/>
                      </a:cubicBezTo>
                      <a:cubicBezTo>
                        <a:pt x="98" y="125"/>
                        <a:pt x="103" y="117"/>
                        <a:pt x="93" y="87"/>
                      </a:cubicBezTo>
                      <a:cubicBezTo>
                        <a:pt x="93" y="86"/>
                        <a:pt x="92" y="86"/>
                        <a:pt x="92" y="85"/>
                      </a:cubicBezTo>
                      <a:cubicBezTo>
                        <a:pt x="84" y="74"/>
                        <a:pt x="93" y="52"/>
                        <a:pt x="76" y="48"/>
                      </a:cubicBezTo>
                      <a:cubicBezTo>
                        <a:pt x="63" y="45"/>
                        <a:pt x="48" y="54"/>
                        <a:pt x="34" y="55"/>
                      </a:cubicBezTo>
                      <a:cubicBezTo>
                        <a:pt x="26" y="55"/>
                        <a:pt x="18" y="65"/>
                        <a:pt x="10" y="56"/>
                      </a:cubicBezTo>
                      <a:cubicBezTo>
                        <a:pt x="0" y="46"/>
                        <a:pt x="5" y="33"/>
                        <a:pt x="19" y="30"/>
                      </a:cubicBezTo>
                      <a:cubicBezTo>
                        <a:pt x="61" y="20"/>
                        <a:pt x="103" y="11"/>
                        <a:pt x="145" y="3"/>
                      </a:cubicBezTo>
                      <a:cubicBezTo>
                        <a:pt x="155" y="0"/>
                        <a:pt x="165" y="1"/>
                        <a:pt x="167" y="15"/>
                      </a:cubicBezTo>
                      <a:cubicBezTo>
                        <a:pt x="169" y="28"/>
                        <a:pt x="160" y="29"/>
                        <a:pt x="150" y="31"/>
                      </a:cubicBezTo>
                      <a:cubicBezTo>
                        <a:pt x="99" y="45"/>
                        <a:pt x="105" y="28"/>
                        <a:pt x="116" y="84"/>
                      </a:cubicBezTo>
                      <a:cubicBezTo>
                        <a:pt x="117" y="91"/>
                        <a:pt x="119" y="99"/>
                        <a:pt x="120" y="107"/>
                      </a:cubicBezTo>
                      <a:cubicBezTo>
                        <a:pt x="122" y="114"/>
                        <a:pt x="123" y="121"/>
                        <a:pt x="129" y="1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5" name="Freeform 22">
                  <a:extLst>
                    <a:ext uri="{FF2B5EF4-FFF2-40B4-BE49-F238E27FC236}">
                      <a16:creationId xmlns:a16="http://schemas.microsoft.com/office/drawing/2014/main" id="{890A849E-E953-45F1-90BE-0DF859720E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8534" y="5049738"/>
                  <a:ext cx="248097" cy="295315"/>
                </a:xfrm>
                <a:custGeom>
                  <a:avLst/>
                  <a:gdLst>
                    <a:gd name="T0" fmla="*/ 141 w 149"/>
                    <a:gd name="T1" fmla="*/ 113 h 178"/>
                    <a:gd name="T2" fmla="*/ 123 w 149"/>
                    <a:gd name="T3" fmla="*/ 166 h 178"/>
                    <a:gd name="T4" fmla="*/ 78 w 149"/>
                    <a:gd name="T5" fmla="*/ 155 h 178"/>
                    <a:gd name="T6" fmla="*/ 68 w 149"/>
                    <a:gd name="T7" fmla="*/ 140 h 178"/>
                    <a:gd name="T8" fmla="*/ 55 w 149"/>
                    <a:gd name="T9" fmla="*/ 125 h 178"/>
                    <a:gd name="T10" fmla="*/ 35 w 149"/>
                    <a:gd name="T11" fmla="*/ 147 h 178"/>
                    <a:gd name="T12" fmla="*/ 32 w 149"/>
                    <a:gd name="T13" fmla="*/ 165 h 178"/>
                    <a:gd name="T14" fmla="*/ 15 w 149"/>
                    <a:gd name="T15" fmla="*/ 177 h 178"/>
                    <a:gd name="T16" fmla="*/ 2 w 149"/>
                    <a:gd name="T17" fmla="*/ 163 h 178"/>
                    <a:gd name="T18" fmla="*/ 2 w 149"/>
                    <a:gd name="T19" fmla="*/ 100 h 178"/>
                    <a:gd name="T20" fmla="*/ 1 w 149"/>
                    <a:gd name="T21" fmla="*/ 65 h 178"/>
                    <a:gd name="T22" fmla="*/ 26 w 149"/>
                    <a:gd name="T23" fmla="*/ 48 h 178"/>
                    <a:gd name="T24" fmla="*/ 51 w 149"/>
                    <a:gd name="T25" fmla="*/ 45 h 178"/>
                    <a:gd name="T26" fmla="*/ 40 w 149"/>
                    <a:gd name="T27" fmla="*/ 25 h 178"/>
                    <a:gd name="T28" fmla="*/ 77 w 149"/>
                    <a:gd name="T29" fmla="*/ 4 h 178"/>
                    <a:gd name="T30" fmla="*/ 89 w 149"/>
                    <a:gd name="T31" fmla="*/ 19 h 178"/>
                    <a:gd name="T32" fmla="*/ 44 w 149"/>
                    <a:gd name="T33" fmla="*/ 62 h 178"/>
                    <a:gd name="T34" fmla="*/ 34 w 149"/>
                    <a:gd name="T35" fmla="*/ 71 h 178"/>
                    <a:gd name="T36" fmla="*/ 36 w 149"/>
                    <a:gd name="T37" fmla="*/ 119 h 178"/>
                    <a:gd name="T38" fmla="*/ 55 w 149"/>
                    <a:gd name="T39" fmla="*/ 85 h 178"/>
                    <a:gd name="T40" fmla="*/ 76 w 149"/>
                    <a:gd name="T41" fmla="*/ 73 h 178"/>
                    <a:gd name="T42" fmla="*/ 95 w 149"/>
                    <a:gd name="T43" fmla="*/ 70 h 178"/>
                    <a:gd name="T44" fmla="*/ 114 w 149"/>
                    <a:gd name="T45" fmla="*/ 71 h 178"/>
                    <a:gd name="T46" fmla="*/ 107 w 149"/>
                    <a:gd name="T47" fmla="*/ 87 h 178"/>
                    <a:gd name="T48" fmla="*/ 105 w 149"/>
                    <a:gd name="T49" fmla="*/ 89 h 178"/>
                    <a:gd name="T50" fmla="*/ 101 w 149"/>
                    <a:gd name="T51" fmla="*/ 135 h 178"/>
                    <a:gd name="T52" fmla="*/ 128 w 149"/>
                    <a:gd name="T53" fmla="*/ 137 h 178"/>
                    <a:gd name="T54" fmla="*/ 134 w 149"/>
                    <a:gd name="T55" fmla="*/ 125 h 178"/>
                    <a:gd name="T56" fmla="*/ 141 w 149"/>
                    <a:gd name="T57" fmla="*/ 113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9" h="178">
                      <a:moveTo>
                        <a:pt x="141" y="113"/>
                      </a:moveTo>
                      <a:cubicBezTo>
                        <a:pt x="149" y="131"/>
                        <a:pt x="140" y="156"/>
                        <a:pt x="123" y="166"/>
                      </a:cubicBezTo>
                      <a:cubicBezTo>
                        <a:pt x="109" y="175"/>
                        <a:pt x="90" y="171"/>
                        <a:pt x="78" y="155"/>
                      </a:cubicBezTo>
                      <a:cubicBezTo>
                        <a:pt x="74" y="151"/>
                        <a:pt x="73" y="144"/>
                        <a:pt x="68" y="140"/>
                      </a:cubicBezTo>
                      <a:cubicBezTo>
                        <a:pt x="63" y="136"/>
                        <a:pt x="67" y="121"/>
                        <a:pt x="55" y="125"/>
                      </a:cubicBezTo>
                      <a:cubicBezTo>
                        <a:pt x="46" y="128"/>
                        <a:pt x="37" y="135"/>
                        <a:pt x="35" y="147"/>
                      </a:cubicBezTo>
                      <a:cubicBezTo>
                        <a:pt x="34" y="153"/>
                        <a:pt x="33" y="159"/>
                        <a:pt x="32" y="165"/>
                      </a:cubicBezTo>
                      <a:cubicBezTo>
                        <a:pt x="30" y="174"/>
                        <a:pt x="24" y="177"/>
                        <a:pt x="15" y="177"/>
                      </a:cubicBezTo>
                      <a:cubicBezTo>
                        <a:pt x="4" y="178"/>
                        <a:pt x="2" y="170"/>
                        <a:pt x="2" y="163"/>
                      </a:cubicBezTo>
                      <a:cubicBezTo>
                        <a:pt x="1" y="142"/>
                        <a:pt x="0" y="121"/>
                        <a:pt x="2" y="100"/>
                      </a:cubicBezTo>
                      <a:cubicBezTo>
                        <a:pt x="3" y="88"/>
                        <a:pt x="2" y="77"/>
                        <a:pt x="1" y="65"/>
                      </a:cubicBezTo>
                      <a:cubicBezTo>
                        <a:pt x="1" y="48"/>
                        <a:pt x="10" y="42"/>
                        <a:pt x="26" y="48"/>
                      </a:cubicBezTo>
                      <a:cubicBezTo>
                        <a:pt x="35" y="51"/>
                        <a:pt x="44" y="56"/>
                        <a:pt x="51" y="45"/>
                      </a:cubicBezTo>
                      <a:cubicBezTo>
                        <a:pt x="58" y="33"/>
                        <a:pt x="56" y="25"/>
                        <a:pt x="40" y="25"/>
                      </a:cubicBezTo>
                      <a:cubicBezTo>
                        <a:pt x="47" y="8"/>
                        <a:pt x="64" y="8"/>
                        <a:pt x="77" y="4"/>
                      </a:cubicBezTo>
                      <a:cubicBezTo>
                        <a:pt x="88" y="0"/>
                        <a:pt x="90" y="11"/>
                        <a:pt x="89" y="19"/>
                      </a:cubicBezTo>
                      <a:cubicBezTo>
                        <a:pt x="86" y="45"/>
                        <a:pt x="72" y="59"/>
                        <a:pt x="44" y="62"/>
                      </a:cubicBezTo>
                      <a:cubicBezTo>
                        <a:pt x="38" y="63"/>
                        <a:pt x="33" y="64"/>
                        <a:pt x="34" y="71"/>
                      </a:cubicBezTo>
                      <a:cubicBezTo>
                        <a:pt x="36" y="86"/>
                        <a:pt x="31" y="102"/>
                        <a:pt x="36" y="119"/>
                      </a:cubicBezTo>
                      <a:cubicBezTo>
                        <a:pt x="51" y="112"/>
                        <a:pt x="56" y="101"/>
                        <a:pt x="55" y="85"/>
                      </a:cubicBezTo>
                      <a:cubicBezTo>
                        <a:pt x="55" y="70"/>
                        <a:pt x="61" y="63"/>
                        <a:pt x="76" y="73"/>
                      </a:cubicBezTo>
                      <a:cubicBezTo>
                        <a:pt x="84" y="79"/>
                        <a:pt x="89" y="73"/>
                        <a:pt x="95" y="70"/>
                      </a:cubicBezTo>
                      <a:cubicBezTo>
                        <a:pt x="101" y="68"/>
                        <a:pt x="110" y="66"/>
                        <a:pt x="114" y="71"/>
                      </a:cubicBezTo>
                      <a:cubicBezTo>
                        <a:pt x="119" y="77"/>
                        <a:pt x="109" y="81"/>
                        <a:pt x="107" y="87"/>
                      </a:cubicBezTo>
                      <a:cubicBezTo>
                        <a:pt x="107" y="88"/>
                        <a:pt x="106" y="88"/>
                        <a:pt x="105" y="89"/>
                      </a:cubicBezTo>
                      <a:cubicBezTo>
                        <a:pt x="79" y="102"/>
                        <a:pt x="92" y="119"/>
                        <a:pt x="101" y="135"/>
                      </a:cubicBezTo>
                      <a:cubicBezTo>
                        <a:pt x="108" y="150"/>
                        <a:pt x="118" y="150"/>
                        <a:pt x="128" y="137"/>
                      </a:cubicBezTo>
                      <a:cubicBezTo>
                        <a:pt x="130" y="133"/>
                        <a:pt x="132" y="129"/>
                        <a:pt x="134" y="125"/>
                      </a:cubicBezTo>
                      <a:cubicBezTo>
                        <a:pt x="137" y="121"/>
                        <a:pt x="139" y="117"/>
                        <a:pt x="14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6" name="Freeform 23">
                  <a:extLst>
                    <a:ext uri="{FF2B5EF4-FFF2-40B4-BE49-F238E27FC236}">
                      <a16:creationId xmlns:a16="http://schemas.microsoft.com/office/drawing/2014/main" id="{9B1E098A-047F-403D-804A-26B841E92E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86660" y="3808457"/>
                  <a:ext cx="299316" cy="287312"/>
                </a:xfrm>
                <a:custGeom>
                  <a:avLst/>
                  <a:gdLst>
                    <a:gd name="T0" fmla="*/ 44 w 180"/>
                    <a:gd name="T1" fmla="*/ 0 h 173"/>
                    <a:gd name="T2" fmla="*/ 172 w 180"/>
                    <a:gd name="T3" fmla="*/ 101 h 173"/>
                    <a:gd name="T4" fmla="*/ 178 w 180"/>
                    <a:gd name="T5" fmla="*/ 115 h 173"/>
                    <a:gd name="T6" fmla="*/ 163 w 180"/>
                    <a:gd name="T7" fmla="*/ 133 h 173"/>
                    <a:gd name="T8" fmla="*/ 79 w 180"/>
                    <a:gd name="T9" fmla="*/ 152 h 173"/>
                    <a:gd name="T10" fmla="*/ 20 w 180"/>
                    <a:gd name="T11" fmla="*/ 163 h 173"/>
                    <a:gd name="T12" fmla="*/ 3 w 180"/>
                    <a:gd name="T13" fmla="*/ 163 h 173"/>
                    <a:gd name="T14" fmla="*/ 16 w 180"/>
                    <a:gd name="T15" fmla="*/ 136 h 173"/>
                    <a:gd name="T16" fmla="*/ 40 w 180"/>
                    <a:gd name="T17" fmla="*/ 130 h 173"/>
                    <a:gd name="T18" fmla="*/ 57 w 180"/>
                    <a:gd name="T19" fmla="*/ 113 h 173"/>
                    <a:gd name="T20" fmla="*/ 62 w 180"/>
                    <a:gd name="T21" fmla="*/ 94 h 173"/>
                    <a:gd name="T22" fmla="*/ 43 w 180"/>
                    <a:gd name="T23" fmla="*/ 35 h 173"/>
                    <a:gd name="T24" fmla="*/ 44 w 180"/>
                    <a:gd name="T25" fmla="*/ 0 h 173"/>
                    <a:gd name="T26" fmla="*/ 141 w 180"/>
                    <a:gd name="T27" fmla="*/ 111 h 173"/>
                    <a:gd name="T28" fmla="*/ 99 w 180"/>
                    <a:gd name="T29" fmla="*/ 77 h 173"/>
                    <a:gd name="T30" fmla="*/ 88 w 180"/>
                    <a:gd name="T31" fmla="*/ 79 h 173"/>
                    <a:gd name="T32" fmla="*/ 80 w 180"/>
                    <a:gd name="T33" fmla="*/ 123 h 173"/>
                    <a:gd name="T34" fmla="*/ 141 w 180"/>
                    <a:gd name="T35" fmla="*/ 111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0" h="173">
                      <a:moveTo>
                        <a:pt x="44" y="0"/>
                      </a:moveTo>
                      <a:cubicBezTo>
                        <a:pt x="87" y="34"/>
                        <a:pt x="129" y="67"/>
                        <a:pt x="172" y="101"/>
                      </a:cubicBezTo>
                      <a:cubicBezTo>
                        <a:pt x="177" y="104"/>
                        <a:pt x="180" y="107"/>
                        <a:pt x="178" y="115"/>
                      </a:cubicBezTo>
                      <a:cubicBezTo>
                        <a:pt x="176" y="124"/>
                        <a:pt x="173" y="131"/>
                        <a:pt x="163" y="133"/>
                      </a:cubicBezTo>
                      <a:cubicBezTo>
                        <a:pt x="135" y="140"/>
                        <a:pt x="107" y="146"/>
                        <a:pt x="79" y="152"/>
                      </a:cubicBezTo>
                      <a:cubicBezTo>
                        <a:pt x="59" y="157"/>
                        <a:pt x="40" y="160"/>
                        <a:pt x="20" y="163"/>
                      </a:cubicBezTo>
                      <a:cubicBezTo>
                        <a:pt x="14" y="164"/>
                        <a:pt x="4" y="173"/>
                        <a:pt x="3" y="163"/>
                      </a:cubicBezTo>
                      <a:cubicBezTo>
                        <a:pt x="2" y="155"/>
                        <a:pt x="0" y="140"/>
                        <a:pt x="16" y="136"/>
                      </a:cubicBezTo>
                      <a:cubicBezTo>
                        <a:pt x="24" y="134"/>
                        <a:pt x="32" y="131"/>
                        <a:pt x="40" y="130"/>
                      </a:cubicBezTo>
                      <a:cubicBezTo>
                        <a:pt x="51" y="128"/>
                        <a:pt x="55" y="122"/>
                        <a:pt x="57" y="113"/>
                      </a:cubicBezTo>
                      <a:cubicBezTo>
                        <a:pt x="58" y="106"/>
                        <a:pt x="60" y="100"/>
                        <a:pt x="62" y="94"/>
                      </a:cubicBezTo>
                      <a:cubicBezTo>
                        <a:pt x="69" y="70"/>
                        <a:pt x="71" y="49"/>
                        <a:pt x="43" y="35"/>
                      </a:cubicBezTo>
                      <a:cubicBezTo>
                        <a:pt x="29" y="27"/>
                        <a:pt x="38" y="13"/>
                        <a:pt x="44" y="0"/>
                      </a:cubicBezTo>
                      <a:close/>
                      <a:moveTo>
                        <a:pt x="141" y="111"/>
                      </a:moveTo>
                      <a:cubicBezTo>
                        <a:pt x="126" y="99"/>
                        <a:pt x="112" y="88"/>
                        <a:pt x="99" y="77"/>
                      </a:cubicBezTo>
                      <a:cubicBezTo>
                        <a:pt x="94" y="73"/>
                        <a:pt x="88" y="74"/>
                        <a:pt x="88" y="79"/>
                      </a:cubicBezTo>
                      <a:cubicBezTo>
                        <a:pt x="88" y="94"/>
                        <a:pt x="77" y="107"/>
                        <a:pt x="80" y="123"/>
                      </a:cubicBezTo>
                      <a:cubicBezTo>
                        <a:pt x="100" y="117"/>
                        <a:pt x="119" y="114"/>
                        <a:pt x="141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7" name="Freeform 24">
                  <a:extLst>
                    <a:ext uri="{FF2B5EF4-FFF2-40B4-BE49-F238E27FC236}">
                      <a16:creationId xmlns:a16="http://schemas.microsoft.com/office/drawing/2014/main" id="{54B61CA7-6666-459F-A54B-0531192B5AE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00819" y="4638379"/>
                  <a:ext cx="312121" cy="290512"/>
                </a:xfrm>
                <a:custGeom>
                  <a:avLst/>
                  <a:gdLst>
                    <a:gd name="T0" fmla="*/ 111 w 188"/>
                    <a:gd name="T1" fmla="*/ 51 h 175"/>
                    <a:gd name="T2" fmla="*/ 97 w 188"/>
                    <a:gd name="T3" fmla="*/ 40 h 175"/>
                    <a:gd name="T4" fmla="*/ 87 w 188"/>
                    <a:gd name="T5" fmla="*/ 40 h 175"/>
                    <a:gd name="T6" fmla="*/ 72 w 188"/>
                    <a:gd name="T7" fmla="*/ 56 h 175"/>
                    <a:gd name="T8" fmla="*/ 58 w 188"/>
                    <a:gd name="T9" fmla="*/ 59 h 175"/>
                    <a:gd name="T10" fmla="*/ 56 w 188"/>
                    <a:gd name="T11" fmla="*/ 45 h 175"/>
                    <a:gd name="T12" fmla="*/ 79 w 188"/>
                    <a:gd name="T13" fmla="*/ 6 h 175"/>
                    <a:gd name="T14" fmla="*/ 91 w 188"/>
                    <a:gd name="T15" fmla="*/ 7 h 175"/>
                    <a:gd name="T16" fmla="*/ 143 w 188"/>
                    <a:gd name="T17" fmla="*/ 17 h 175"/>
                    <a:gd name="T18" fmla="*/ 153 w 188"/>
                    <a:gd name="T19" fmla="*/ 14 h 175"/>
                    <a:gd name="T20" fmla="*/ 163 w 188"/>
                    <a:gd name="T21" fmla="*/ 26 h 175"/>
                    <a:gd name="T22" fmla="*/ 159 w 188"/>
                    <a:gd name="T23" fmla="*/ 39 h 175"/>
                    <a:gd name="T24" fmla="*/ 165 w 188"/>
                    <a:gd name="T25" fmla="*/ 75 h 175"/>
                    <a:gd name="T26" fmla="*/ 175 w 188"/>
                    <a:gd name="T27" fmla="*/ 125 h 175"/>
                    <a:gd name="T28" fmla="*/ 152 w 188"/>
                    <a:gd name="T29" fmla="*/ 130 h 175"/>
                    <a:gd name="T30" fmla="*/ 104 w 188"/>
                    <a:gd name="T31" fmla="*/ 107 h 175"/>
                    <a:gd name="T32" fmla="*/ 90 w 188"/>
                    <a:gd name="T33" fmla="*/ 109 h 175"/>
                    <a:gd name="T34" fmla="*/ 34 w 188"/>
                    <a:gd name="T35" fmla="*/ 160 h 175"/>
                    <a:gd name="T36" fmla="*/ 30 w 188"/>
                    <a:gd name="T37" fmla="*/ 164 h 175"/>
                    <a:gd name="T38" fmla="*/ 5 w 188"/>
                    <a:gd name="T39" fmla="*/ 168 h 175"/>
                    <a:gd name="T40" fmla="*/ 12 w 188"/>
                    <a:gd name="T41" fmla="*/ 148 h 175"/>
                    <a:gd name="T42" fmla="*/ 39 w 188"/>
                    <a:gd name="T43" fmla="*/ 120 h 175"/>
                    <a:gd name="T44" fmla="*/ 66 w 188"/>
                    <a:gd name="T45" fmla="*/ 77 h 175"/>
                    <a:gd name="T46" fmla="*/ 83 w 188"/>
                    <a:gd name="T47" fmla="*/ 68 h 175"/>
                    <a:gd name="T48" fmla="*/ 111 w 188"/>
                    <a:gd name="T49" fmla="*/ 51 h 175"/>
                    <a:gd name="T50" fmla="*/ 132 w 188"/>
                    <a:gd name="T51" fmla="*/ 67 h 175"/>
                    <a:gd name="T52" fmla="*/ 115 w 188"/>
                    <a:gd name="T53" fmla="*/ 84 h 175"/>
                    <a:gd name="T54" fmla="*/ 135 w 188"/>
                    <a:gd name="T55" fmla="*/ 98 h 175"/>
                    <a:gd name="T56" fmla="*/ 154 w 188"/>
                    <a:gd name="T57" fmla="*/ 88 h 175"/>
                    <a:gd name="T58" fmla="*/ 132 w 188"/>
                    <a:gd name="T59" fmla="*/ 67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88" h="175">
                      <a:moveTo>
                        <a:pt x="111" y="51"/>
                      </a:moveTo>
                      <a:cubicBezTo>
                        <a:pt x="105" y="46"/>
                        <a:pt x="101" y="43"/>
                        <a:pt x="97" y="40"/>
                      </a:cubicBezTo>
                      <a:cubicBezTo>
                        <a:pt x="94" y="36"/>
                        <a:pt x="91" y="37"/>
                        <a:pt x="87" y="40"/>
                      </a:cubicBezTo>
                      <a:cubicBezTo>
                        <a:pt x="82" y="46"/>
                        <a:pt x="77" y="51"/>
                        <a:pt x="72" y="56"/>
                      </a:cubicBezTo>
                      <a:cubicBezTo>
                        <a:pt x="68" y="61"/>
                        <a:pt x="62" y="62"/>
                        <a:pt x="58" y="59"/>
                      </a:cubicBezTo>
                      <a:cubicBezTo>
                        <a:pt x="53" y="56"/>
                        <a:pt x="53" y="49"/>
                        <a:pt x="56" y="45"/>
                      </a:cubicBezTo>
                      <a:cubicBezTo>
                        <a:pt x="63" y="31"/>
                        <a:pt x="71" y="18"/>
                        <a:pt x="79" y="6"/>
                      </a:cubicBezTo>
                      <a:cubicBezTo>
                        <a:pt x="83" y="0"/>
                        <a:pt x="87" y="0"/>
                        <a:pt x="91" y="7"/>
                      </a:cubicBezTo>
                      <a:cubicBezTo>
                        <a:pt x="107" y="37"/>
                        <a:pt x="121" y="39"/>
                        <a:pt x="143" y="17"/>
                      </a:cubicBezTo>
                      <a:cubicBezTo>
                        <a:pt x="146" y="14"/>
                        <a:pt x="149" y="10"/>
                        <a:pt x="153" y="14"/>
                      </a:cubicBezTo>
                      <a:cubicBezTo>
                        <a:pt x="157" y="17"/>
                        <a:pt x="162" y="19"/>
                        <a:pt x="163" y="26"/>
                      </a:cubicBezTo>
                      <a:cubicBezTo>
                        <a:pt x="163" y="30"/>
                        <a:pt x="163" y="36"/>
                        <a:pt x="159" y="39"/>
                      </a:cubicBezTo>
                      <a:cubicBezTo>
                        <a:pt x="138" y="55"/>
                        <a:pt x="155" y="64"/>
                        <a:pt x="165" y="75"/>
                      </a:cubicBezTo>
                      <a:cubicBezTo>
                        <a:pt x="185" y="94"/>
                        <a:pt x="188" y="106"/>
                        <a:pt x="175" y="125"/>
                      </a:cubicBezTo>
                      <a:cubicBezTo>
                        <a:pt x="168" y="134"/>
                        <a:pt x="162" y="139"/>
                        <a:pt x="152" y="130"/>
                      </a:cubicBezTo>
                      <a:cubicBezTo>
                        <a:pt x="139" y="118"/>
                        <a:pt x="119" y="117"/>
                        <a:pt x="104" y="107"/>
                      </a:cubicBezTo>
                      <a:cubicBezTo>
                        <a:pt x="99" y="103"/>
                        <a:pt x="94" y="105"/>
                        <a:pt x="90" y="109"/>
                      </a:cubicBezTo>
                      <a:cubicBezTo>
                        <a:pt x="71" y="125"/>
                        <a:pt x="50" y="139"/>
                        <a:pt x="34" y="160"/>
                      </a:cubicBezTo>
                      <a:cubicBezTo>
                        <a:pt x="33" y="161"/>
                        <a:pt x="32" y="163"/>
                        <a:pt x="30" y="164"/>
                      </a:cubicBezTo>
                      <a:cubicBezTo>
                        <a:pt x="22" y="169"/>
                        <a:pt x="12" y="175"/>
                        <a:pt x="5" y="168"/>
                      </a:cubicBezTo>
                      <a:cubicBezTo>
                        <a:pt x="0" y="163"/>
                        <a:pt x="8" y="153"/>
                        <a:pt x="12" y="148"/>
                      </a:cubicBezTo>
                      <a:cubicBezTo>
                        <a:pt x="21" y="138"/>
                        <a:pt x="30" y="128"/>
                        <a:pt x="39" y="120"/>
                      </a:cubicBezTo>
                      <a:cubicBezTo>
                        <a:pt x="53" y="108"/>
                        <a:pt x="56" y="91"/>
                        <a:pt x="66" y="77"/>
                      </a:cubicBezTo>
                      <a:cubicBezTo>
                        <a:pt x="71" y="70"/>
                        <a:pt x="71" y="64"/>
                        <a:pt x="83" y="68"/>
                      </a:cubicBezTo>
                      <a:cubicBezTo>
                        <a:pt x="97" y="73"/>
                        <a:pt x="99" y="55"/>
                        <a:pt x="111" y="51"/>
                      </a:cubicBezTo>
                      <a:close/>
                      <a:moveTo>
                        <a:pt x="132" y="67"/>
                      </a:moveTo>
                      <a:cubicBezTo>
                        <a:pt x="124" y="71"/>
                        <a:pt x="114" y="77"/>
                        <a:pt x="115" y="84"/>
                      </a:cubicBezTo>
                      <a:cubicBezTo>
                        <a:pt x="115" y="94"/>
                        <a:pt x="127" y="99"/>
                        <a:pt x="135" y="98"/>
                      </a:cubicBezTo>
                      <a:cubicBezTo>
                        <a:pt x="141" y="98"/>
                        <a:pt x="154" y="98"/>
                        <a:pt x="154" y="88"/>
                      </a:cubicBezTo>
                      <a:cubicBezTo>
                        <a:pt x="153" y="78"/>
                        <a:pt x="141" y="73"/>
                        <a:pt x="132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8" name="Freeform 25">
                  <a:extLst>
                    <a:ext uri="{FF2B5EF4-FFF2-40B4-BE49-F238E27FC236}">
                      <a16:creationId xmlns:a16="http://schemas.microsoft.com/office/drawing/2014/main" id="{CBB8CE8C-A5C8-4ED7-828C-EE18BE039A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9398" y="3596375"/>
                  <a:ext cx="282509" cy="200878"/>
                </a:xfrm>
                <a:custGeom>
                  <a:avLst/>
                  <a:gdLst>
                    <a:gd name="T0" fmla="*/ 69 w 170"/>
                    <a:gd name="T1" fmla="*/ 67 h 121"/>
                    <a:gd name="T2" fmla="*/ 66 w 170"/>
                    <a:gd name="T3" fmla="*/ 32 h 121"/>
                    <a:gd name="T4" fmla="*/ 82 w 170"/>
                    <a:gd name="T5" fmla="*/ 13 h 121"/>
                    <a:gd name="T6" fmla="*/ 91 w 170"/>
                    <a:gd name="T7" fmla="*/ 29 h 121"/>
                    <a:gd name="T8" fmla="*/ 94 w 170"/>
                    <a:gd name="T9" fmla="*/ 50 h 121"/>
                    <a:gd name="T10" fmla="*/ 97 w 170"/>
                    <a:gd name="T11" fmla="*/ 83 h 121"/>
                    <a:gd name="T12" fmla="*/ 128 w 170"/>
                    <a:gd name="T13" fmla="*/ 84 h 121"/>
                    <a:gd name="T14" fmla="*/ 141 w 170"/>
                    <a:gd name="T15" fmla="*/ 73 h 121"/>
                    <a:gd name="T16" fmla="*/ 138 w 170"/>
                    <a:gd name="T17" fmla="*/ 21 h 121"/>
                    <a:gd name="T18" fmla="*/ 149 w 170"/>
                    <a:gd name="T19" fmla="*/ 1 h 121"/>
                    <a:gd name="T20" fmla="*/ 163 w 170"/>
                    <a:gd name="T21" fmla="*/ 19 h 121"/>
                    <a:gd name="T22" fmla="*/ 169 w 170"/>
                    <a:gd name="T23" fmla="*/ 98 h 121"/>
                    <a:gd name="T24" fmla="*/ 162 w 170"/>
                    <a:gd name="T25" fmla="*/ 109 h 121"/>
                    <a:gd name="T26" fmla="*/ 129 w 170"/>
                    <a:gd name="T27" fmla="*/ 113 h 121"/>
                    <a:gd name="T28" fmla="*/ 23 w 170"/>
                    <a:gd name="T29" fmla="*/ 119 h 121"/>
                    <a:gd name="T30" fmla="*/ 8 w 170"/>
                    <a:gd name="T31" fmla="*/ 110 h 121"/>
                    <a:gd name="T32" fmla="*/ 1 w 170"/>
                    <a:gd name="T33" fmla="*/ 25 h 121"/>
                    <a:gd name="T34" fmla="*/ 17 w 170"/>
                    <a:gd name="T35" fmla="*/ 10 h 121"/>
                    <a:gd name="T36" fmla="*/ 27 w 170"/>
                    <a:gd name="T37" fmla="*/ 24 h 121"/>
                    <a:gd name="T38" fmla="*/ 30 w 170"/>
                    <a:gd name="T39" fmla="*/ 75 h 121"/>
                    <a:gd name="T40" fmla="*/ 47 w 170"/>
                    <a:gd name="T41" fmla="*/ 89 h 121"/>
                    <a:gd name="T42" fmla="*/ 50 w 170"/>
                    <a:gd name="T43" fmla="*/ 88 h 121"/>
                    <a:gd name="T44" fmla="*/ 69 w 170"/>
                    <a:gd name="T45" fmla="*/ 67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121">
                      <a:moveTo>
                        <a:pt x="69" y="67"/>
                      </a:moveTo>
                      <a:cubicBezTo>
                        <a:pt x="72" y="53"/>
                        <a:pt x="67" y="43"/>
                        <a:pt x="66" y="32"/>
                      </a:cubicBezTo>
                      <a:cubicBezTo>
                        <a:pt x="64" y="18"/>
                        <a:pt x="71" y="13"/>
                        <a:pt x="82" y="13"/>
                      </a:cubicBezTo>
                      <a:cubicBezTo>
                        <a:pt x="94" y="13"/>
                        <a:pt x="90" y="22"/>
                        <a:pt x="91" y="29"/>
                      </a:cubicBezTo>
                      <a:cubicBezTo>
                        <a:pt x="92" y="36"/>
                        <a:pt x="92" y="43"/>
                        <a:pt x="94" y="50"/>
                      </a:cubicBezTo>
                      <a:cubicBezTo>
                        <a:pt x="96" y="61"/>
                        <a:pt x="90" y="74"/>
                        <a:pt x="97" y="83"/>
                      </a:cubicBezTo>
                      <a:cubicBezTo>
                        <a:pt x="106" y="95"/>
                        <a:pt x="118" y="79"/>
                        <a:pt x="128" y="84"/>
                      </a:cubicBezTo>
                      <a:cubicBezTo>
                        <a:pt x="141" y="90"/>
                        <a:pt x="141" y="81"/>
                        <a:pt x="141" y="73"/>
                      </a:cubicBezTo>
                      <a:cubicBezTo>
                        <a:pt x="142" y="55"/>
                        <a:pt x="140" y="38"/>
                        <a:pt x="138" y="21"/>
                      </a:cubicBezTo>
                      <a:cubicBezTo>
                        <a:pt x="137" y="13"/>
                        <a:pt x="134" y="2"/>
                        <a:pt x="149" y="1"/>
                      </a:cubicBezTo>
                      <a:cubicBezTo>
                        <a:pt x="164" y="0"/>
                        <a:pt x="161" y="10"/>
                        <a:pt x="163" y="19"/>
                      </a:cubicBezTo>
                      <a:cubicBezTo>
                        <a:pt x="169" y="45"/>
                        <a:pt x="163" y="72"/>
                        <a:pt x="169" y="98"/>
                      </a:cubicBezTo>
                      <a:cubicBezTo>
                        <a:pt x="170" y="105"/>
                        <a:pt x="169" y="107"/>
                        <a:pt x="162" y="109"/>
                      </a:cubicBezTo>
                      <a:cubicBezTo>
                        <a:pt x="151" y="112"/>
                        <a:pt x="140" y="112"/>
                        <a:pt x="129" y="113"/>
                      </a:cubicBezTo>
                      <a:cubicBezTo>
                        <a:pt x="94" y="115"/>
                        <a:pt x="59" y="117"/>
                        <a:pt x="23" y="119"/>
                      </a:cubicBezTo>
                      <a:cubicBezTo>
                        <a:pt x="16" y="120"/>
                        <a:pt x="9" y="121"/>
                        <a:pt x="8" y="110"/>
                      </a:cubicBezTo>
                      <a:cubicBezTo>
                        <a:pt x="7" y="81"/>
                        <a:pt x="5" y="53"/>
                        <a:pt x="1" y="25"/>
                      </a:cubicBezTo>
                      <a:cubicBezTo>
                        <a:pt x="0" y="11"/>
                        <a:pt x="10" y="12"/>
                        <a:pt x="17" y="10"/>
                      </a:cubicBezTo>
                      <a:cubicBezTo>
                        <a:pt x="26" y="9"/>
                        <a:pt x="26" y="17"/>
                        <a:pt x="27" y="24"/>
                      </a:cubicBezTo>
                      <a:cubicBezTo>
                        <a:pt x="28" y="41"/>
                        <a:pt x="30" y="58"/>
                        <a:pt x="30" y="75"/>
                      </a:cubicBezTo>
                      <a:cubicBezTo>
                        <a:pt x="30" y="88"/>
                        <a:pt x="35" y="92"/>
                        <a:pt x="47" y="89"/>
                      </a:cubicBezTo>
                      <a:cubicBezTo>
                        <a:pt x="48" y="89"/>
                        <a:pt x="49" y="88"/>
                        <a:pt x="50" y="88"/>
                      </a:cubicBezTo>
                      <a:cubicBezTo>
                        <a:pt x="66" y="88"/>
                        <a:pt x="79" y="86"/>
                        <a:pt x="69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9" name="Freeform 26">
                  <a:extLst>
                    <a:ext uri="{FF2B5EF4-FFF2-40B4-BE49-F238E27FC236}">
                      <a16:creationId xmlns:a16="http://schemas.microsoft.com/office/drawing/2014/main" id="{C2122AD2-A1BB-4059-8765-C8E4BD6C48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3546" y="1795678"/>
                  <a:ext cx="222487" cy="295315"/>
                </a:xfrm>
                <a:custGeom>
                  <a:avLst/>
                  <a:gdLst>
                    <a:gd name="T0" fmla="*/ 35 w 134"/>
                    <a:gd name="T1" fmla="*/ 176 h 178"/>
                    <a:gd name="T2" fmla="*/ 24 w 134"/>
                    <a:gd name="T3" fmla="*/ 165 h 178"/>
                    <a:gd name="T4" fmla="*/ 7 w 134"/>
                    <a:gd name="T5" fmla="*/ 62 h 178"/>
                    <a:gd name="T6" fmla="*/ 6 w 134"/>
                    <a:gd name="T7" fmla="*/ 54 h 178"/>
                    <a:gd name="T8" fmla="*/ 32 w 134"/>
                    <a:gd name="T9" fmla="*/ 15 h 178"/>
                    <a:gd name="T10" fmla="*/ 96 w 134"/>
                    <a:gd name="T11" fmla="*/ 2 h 178"/>
                    <a:gd name="T12" fmla="*/ 110 w 134"/>
                    <a:gd name="T13" fmla="*/ 14 h 178"/>
                    <a:gd name="T14" fmla="*/ 100 w 134"/>
                    <a:gd name="T15" fmla="*/ 27 h 178"/>
                    <a:gd name="T16" fmla="*/ 48 w 134"/>
                    <a:gd name="T17" fmla="*/ 36 h 178"/>
                    <a:gd name="T18" fmla="*/ 36 w 134"/>
                    <a:gd name="T19" fmla="*/ 62 h 178"/>
                    <a:gd name="T20" fmla="*/ 58 w 134"/>
                    <a:gd name="T21" fmla="*/ 76 h 178"/>
                    <a:gd name="T22" fmla="*/ 98 w 134"/>
                    <a:gd name="T23" fmla="*/ 68 h 178"/>
                    <a:gd name="T24" fmla="*/ 112 w 134"/>
                    <a:gd name="T25" fmla="*/ 78 h 178"/>
                    <a:gd name="T26" fmla="*/ 103 w 134"/>
                    <a:gd name="T27" fmla="*/ 92 h 178"/>
                    <a:gd name="T28" fmla="*/ 60 w 134"/>
                    <a:gd name="T29" fmla="*/ 99 h 178"/>
                    <a:gd name="T30" fmla="*/ 46 w 134"/>
                    <a:gd name="T31" fmla="*/ 117 h 178"/>
                    <a:gd name="T32" fmla="*/ 50 w 134"/>
                    <a:gd name="T33" fmla="*/ 142 h 178"/>
                    <a:gd name="T34" fmla="*/ 62 w 134"/>
                    <a:gd name="T35" fmla="*/ 148 h 178"/>
                    <a:gd name="T36" fmla="*/ 114 w 134"/>
                    <a:gd name="T37" fmla="*/ 139 h 178"/>
                    <a:gd name="T38" fmla="*/ 132 w 134"/>
                    <a:gd name="T39" fmla="*/ 145 h 178"/>
                    <a:gd name="T40" fmla="*/ 118 w 134"/>
                    <a:gd name="T41" fmla="*/ 162 h 178"/>
                    <a:gd name="T42" fmla="*/ 35 w 134"/>
                    <a:gd name="T43" fmla="*/ 176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34" h="178">
                      <a:moveTo>
                        <a:pt x="35" y="176"/>
                      </a:moveTo>
                      <a:cubicBezTo>
                        <a:pt x="26" y="178"/>
                        <a:pt x="25" y="172"/>
                        <a:pt x="24" y="165"/>
                      </a:cubicBezTo>
                      <a:cubicBezTo>
                        <a:pt x="18" y="131"/>
                        <a:pt x="12" y="96"/>
                        <a:pt x="7" y="62"/>
                      </a:cubicBezTo>
                      <a:cubicBezTo>
                        <a:pt x="6" y="59"/>
                        <a:pt x="6" y="56"/>
                        <a:pt x="6" y="54"/>
                      </a:cubicBezTo>
                      <a:cubicBezTo>
                        <a:pt x="0" y="21"/>
                        <a:pt x="0" y="21"/>
                        <a:pt x="32" y="15"/>
                      </a:cubicBezTo>
                      <a:cubicBezTo>
                        <a:pt x="53" y="10"/>
                        <a:pt x="75" y="7"/>
                        <a:pt x="96" y="2"/>
                      </a:cubicBezTo>
                      <a:cubicBezTo>
                        <a:pt x="107" y="0"/>
                        <a:pt x="108" y="8"/>
                        <a:pt x="110" y="14"/>
                      </a:cubicBezTo>
                      <a:cubicBezTo>
                        <a:pt x="113" y="22"/>
                        <a:pt x="108" y="26"/>
                        <a:pt x="100" y="27"/>
                      </a:cubicBezTo>
                      <a:cubicBezTo>
                        <a:pt x="83" y="30"/>
                        <a:pt x="65" y="34"/>
                        <a:pt x="48" y="36"/>
                      </a:cubicBezTo>
                      <a:cubicBezTo>
                        <a:pt x="26" y="38"/>
                        <a:pt x="36" y="53"/>
                        <a:pt x="36" y="62"/>
                      </a:cubicBezTo>
                      <a:cubicBezTo>
                        <a:pt x="37" y="74"/>
                        <a:pt x="43" y="81"/>
                        <a:pt x="58" y="76"/>
                      </a:cubicBezTo>
                      <a:cubicBezTo>
                        <a:pt x="71" y="72"/>
                        <a:pt x="85" y="73"/>
                        <a:pt x="98" y="68"/>
                      </a:cubicBezTo>
                      <a:cubicBezTo>
                        <a:pt x="110" y="64"/>
                        <a:pt x="109" y="71"/>
                        <a:pt x="112" y="78"/>
                      </a:cubicBezTo>
                      <a:cubicBezTo>
                        <a:pt x="116" y="88"/>
                        <a:pt x="111" y="91"/>
                        <a:pt x="103" y="92"/>
                      </a:cubicBezTo>
                      <a:cubicBezTo>
                        <a:pt x="88" y="94"/>
                        <a:pt x="74" y="97"/>
                        <a:pt x="60" y="99"/>
                      </a:cubicBezTo>
                      <a:cubicBezTo>
                        <a:pt x="49" y="100"/>
                        <a:pt x="43" y="105"/>
                        <a:pt x="46" y="117"/>
                      </a:cubicBezTo>
                      <a:cubicBezTo>
                        <a:pt x="48" y="125"/>
                        <a:pt x="49" y="134"/>
                        <a:pt x="50" y="142"/>
                      </a:cubicBezTo>
                      <a:cubicBezTo>
                        <a:pt x="51" y="150"/>
                        <a:pt x="55" y="150"/>
                        <a:pt x="62" y="148"/>
                      </a:cubicBezTo>
                      <a:cubicBezTo>
                        <a:pt x="79" y="145"/>
                        <a:pt x="96" y="141"/>
                        <a:pt x="114" y="139"/>
                      </a:cubicBezTo>
                      <a:cubicBezTo>
                        <a:pt x="120" y="138"/>
                        <a:pt x="129" y="134"/>
                        <a:pt x="132" y="145"/>
                      </a:cubicBezTo>
                      <a:cubicBezTo>
                        <a:pt x="134" y="156"/>
                        <a:pt x="128" y="161"/>
                        <a:pt x="118" y="162"/>
                      </a:cubicBezTo>
                      <a:cubicBezTo>
                        <a:pt x="91" y="167"/>
                        <a:pt x="63" y="172"/>
                        <a:pt x="35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0" name="Freeform 27">
                  <a:extLst>
                    <a:ext uri="{FF2B5EF4-FFF2-40B4-BE49-F238E27FC236}">
                      <a16:creationId xmlns:a16="http://schemas.microsoft.com/office/drawing/2014/main" id="{C526A87C-D69B-457E-8E58-00DFCD1FF8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8930" y="1795678"/>
                  <a:ext cx="236091" cy="275306"/>
                </a:xfrm>
                <a:custGeom>
                  <a:avLst/>
                  <a:gdLst>
                    <a:gd name="T0" fmla="*/ 75 w 142"/>
                    <a:gd name="T1" fmla="*/ 2 h 166"/>
                    <a:gd name="T2" fmla="*/ 132 w 142"/>
                    <a:gd name="T3" fmla="*/ 25 h 166"/>
                    <a:gd name="T4" fmla="*/ 140 w 142"/>
                    <a:gd name="T5" fmla="*/ 48 h 166"/>
                    <a:gd name="T6" fmla="*/ 130 w 142"/>
                    <a:gd name="T7" fmla="*/ 53 h 166"/>
                    <a:gd name="T8" fmla="*/ 110 w 142"/>
                    <a:gd name="T9" fmla="*/ 40 h 166"/>
                    <a:gd name="T10" fmla="*/ 49 w 142"/>
                    <a:gd name="T11" fmla="*/ 30 h 166"/>
                    <a:gd name="T12" fmla="*/ 57 w 142"/>
                    <a:gd name="T13" fmla="*/ 61 h 166"/>
                    <a:gd name="T14" fmla="*/ 109 w 142"/>
                    <a:gd name="T15" fmla="*/ 85 h 166"/>
                    <a:gd name="T16" fmla="*/ 133 w 142"/>
                    <a:gd name="T17" fmla="*/ 127 h 166"/>
                    <a:gd name="T18" fmla="*/ 100 w 142"/>
                    <a:gd name="T19" fmla="*/ 160 h 166"/>
                    <a:gd name="T20" fmla="*/ 20 w 142"/>
                    <a:gd name="T21" fmla="*/ 145 h 166"/>
                    <a:gd name="T22" fmla="*/ 6 w 142"/>
                    <a:gd name="T23" fmla="*/ 128 h 166"/>
                    <a:gd name="T24" fmla="*/ 8 w 142"/>
                    <a:gd name="T25" fmla="*/ 107 h 166"/>
                    <a:gd name="T26" fmla="*/ 33 w 142"/>
                    <a:gd name="T27" fmla="*/ 116 h 166"/>
                    <a:gd name="T28" fmla="*/ 94 w 142"/>
                    <a:gd name="T29" fmla="*/ 138 h 166"/>
                    <a:gd name="T30" fmla="*/ 98 w 142"/>
                    <a:gd name="T31" fmla="*/ 107 h 166"/>
                    <a:gd name="T32" fmla="*/ 62 w 142"/>
                    <a:gd name="T33" fmla="*/ 91 h 166"/>
                    <a:gd name="T34" fmla="*/ 44 w 142"/>
                    <a:gd name="T35" fmla="*/ 83 h 166"/>
                    <a:gd name="T36" fmla="*/ 14 w 142"/>
                    <a:gd name="T37" fmla="*/ 38 h 166"/>
                    <a:gd name="T38" fmla="*/ 65 w 142"/>
                    <a:gd name="T39" fmla="*/ 2 h 166"/>
                    <a:gd name="T40" fmla="*/ 75 w 142"/>
                    <a:gd name="T41" fmla="*/ 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2" h="166">
                      <a:moveTo>
                        <a:pt x="75" y="2"/>
                      </a:moveTo>
                      <a:cubicBezTo>
                        <a:pt x="97" y="0"/>
                        <a:pt x="116" y="9"/>
                        <a:pt x="132" y="25"/>
                      </a:cubicBezTo>
                      <a:cubicBezTo>
                        <a:pt x="138" y="31"/>
                        <a:pt x="142" y="39"/>
                        <a:pt x="140" y="48"/>
                      </a:cubicBezTo>
                      <a:cubicBezTo>
                        <a:pt x="139" y="53"/>
                        <a:pt x="134" y="53"/>
                        <a:pt x="130" y="53"/>
                      </a:cubicBezTo>
                      <a:cubicBezTo>
                        <a:pt x="121" y="53"/>
                        <a:pt x="115" y="49"/>
                        <a:pt x="110" y="40"/>
                      </a:cubicBezTo>
                      <a:cubicBezTo>
                        <a:pt x="102" y="22"/>
                        <a:pt x="64" y="17"/>
                        <a:pt x="49" y="30"/>
                      </a:cubicBezTo>
                      <a:cubicBezTo>
                        <a:pt x="39" y="39"/>
                        <a:pt x="42" y="53"/>
                        <a:pt x="57" y="61"/>
                      </a:cubicBezTo>
                      <a:cubicBezTo>
                        <a:pt x="74" y="70"/>
                        <a:pt x="92" y="78"/>
                        <a:pt x="109" y="85"/>
                      </a:cubicBezTo>
                      <a:cubicBezTo>
                        <a:pt x="128" y="93"/>
                        <a:pt x="135" y="108"/>
                        <a:pt x="133" y="127"/>
                      </a:cubicBezTo>
                      <a:cubicBezTo>
                        <a:pt x="131" y="146"/>
                        <a:pt x="120" y="156"/>
                        <a:pt x="100" y="160"/>
                      </a:cubicBezTo>
                      <a:cubicBezTo>
                        <a:pt x="71" y="166"/>
                        <a:pt x="44" y="164"/>
                        <a:pt x="20" y="145"/>
                      </a:cubicBezTo>
                      <a:cubicBezTo>
                        <a:pt x="14" y="141"/>
                        <a:pt x="10" y="135"/>
                        <a:pt x="6" y="128"/>
                      </a:cubicBezTo>
                      <a:cubicBezTo>
                        <a:pt x="2" y="121"/>
                        <a:pt x="0" y="111"/>
                        <a:pt x="8" y="107"/>
                      </a:cubicBezTo>
                      <a:cubicBezTo>
                        <a:pt x="16" y="103"/>
                        <a:pt x="27" y="104"/>
                        <a:pt x="33" y="116"/>
                      </a:cubicBezTo>
                      <a:cubicBezTo>
                        <a:pt x="43" y="137"/>
                        <a:pt x="74" y="148"/>
                        <a:pt x="94" y="138"/>
                      </a:cubicBezTo>
                      <a:cubicBezTo>
                        <a:pt x="108" y="131"/>
                        <a:pt x="110" y="116"/>
                        <a:pt x="98" y="107"/>
                      </a:cubicBezTo>
                      <a:cubicBezTo>
                        <a:pt x="87" y="98"/>
                        <a:pt x="74" y="96"/>
                        <a:pt x="62" y="91"/>
                      </a:cubicBezTo>
                      <a:cubicBezTo>
                        <a:pt x="56" y="88"/>
                        <a:pt x="50" y="86"/>
                        <a:pt x="44" y="83"/>
                      </a:cubicBezTo>
                      <a:cubicBezTo>
                        <a:pt x="24" y="72"/>
                        <a:pt x="11" y="52"/>
                        <a:pt x="14" y="38"/>
                      </a:cubicBezTo>
                      <a:cubicBezTo>
                        <a:pt x="19" y="17"/>
                        <a:pt x="40" y="2"/>
                        <a:pt x="65" y="2"/>
                      </a:cubicBezTo>
                      <a:cubicBezTo>
                        <a:pt x="68" y="2"/>
                        <a:pt x="71" y="2"/>
                        <a:pt x="7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1" name="Freeform 28">
                  <a:extLst>
                    <a:ext uri="{FF2B5EF4-FFF2-40B4-BE49-F238E27FC236}">
                      <a16:creationId xmlns:a16="http://schemas.microsoft.com/office/drawing/2014/main" id="{52C099AC-8886-4E2F-A98B-CF28C78177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9845" y="2832879"/>
                  <a:ext cx="294514" cy="293713"/>
                </a:xfrm>
                <a:custGeom>
                  <a:avLst/>
                  <a:gdLst>
                    <a:gd name="T0" fmla="*/ 4 w 177"/>
                    <a:gd name="T1" fmla="*/ 95 h 177"/>
                    <a:gd name="T2" fmla="*/ 72 w 177"/>
                    <a:gd name="T3" fmla="*/ 17 h 177"/>
                    <a:gd name="T4" fmla="*/ 166 w 177"/>
                    <a:gd name="T5" fmla="*/ 119 h 177"/>
                    <a:gd name="T6" fmla="*/ 164 w 177"/>
                    <a:gd name="T7" fmla="*/ 123 h 177"/>
                    <a:gd name="T8" fmla="*/ 141 w 177"/>
                    <a:gd name="T9" fmla="*/ 141 h 177"/>
                    <a:gd name="T10" fmla="*/ 139 w 177"/>
                    <a:gd name="T11" fmla="*/ 110 h 177"/>
                    <a:gd name="T12" fmla="*/ 129 w 177"/>
                    <a:gd name="T13" fmla="*/ 61 h 177"/>
                    <a:gd name="T14" fmla="*/ 92 w 177"/>
                    <a:gd name="T15" fmla="*/ 43 h 177"/>
                    <a:gd name="T16" fmla="*/ 50 w 177"/>
                    <a:gd name="T17" fmla="*/ 58 h 177"/>
                    <a:gd name="T18" fmla="*/ 32 w 177"/>
                    <a:gd name="T19" fmla="*/ 110 h 177"/>
                    <a:gd name="T20" fmla="*/ 65 w 177"/>
                    <a:gd name="T21" fmla="*/ 145 h 177"/>
                    <a:gd name="T22" fmla="*/ 79 w 177"/>
                    <a:gd name="T23" fmla="*/ 168 h 177"/>
                    <a:gd name="T24" fmla="*/ 64 w 177"/>
                    <a:gd name="T25" fmla="*/ 175 h 177"/>
                    <a:gd name="T26" fmla="*/ 20 w 177"/>
                    <a:gd name="T27" fmla="*/ 146 h 177"/>
                    <a:gd name="T28" fmla="*/ 4 w 177"/>
                    <a:gd name="T29" fmla="*/ 95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7" h="177">
                      <a:moveTo>
                        <a:pt x="4" y="95"/>
                      </a:moveTo>
                      <a:cubicBezTo>
                        <a:pt x="0" y="53"/>
                        <a:pt x="36" y="27"/>
                        <a:pt x="72" y="17"/>
                      </a:cubicBezTo>
                      <a:cubicBezTo>
                        <a:pt x="136" y="0"/>
                        <a:pt x="177" y="77"/>
                        <a:pt x="166" y="119"/>
                      </a:cubicBezTo>
                      <a:cubicBezTo>
                        <a:pt x="165" y="120"/>
                        <a:pt x="165" y="122"/>
                        <a:pt x="164" y="123"/>
                      </a:cubicBezTo>
                      <a:cubicBezTo>
                        <a:pt x="159" y="132"/>
                        <a:pt x="155" y="148"/>
                        <a:pt x="141" y="141"/>
                      </a:cubicBezTo>
                      <a:cubicBezTo>
                        <a:pt x="131" y="136"/>
                        <a:pt x="130" y="123"/>
                        <a:pt x="139" y="110"/>
                      </a:cubicBezTo>
                      <a:cubicBezTo>
                        <a:pt x="151" y="92"/>
                        <a:pt x="138" y="76"/>
                        <a:pt x="129" y="61"/>
                      </a:cubicBezTo>
                      <a:cubicBezTo>
                        <a:pt x="122" y="47"/>
                        <a:pt x="107" y="42"/>
                        <a:pt x="92" y="43"/>
                      </a:cubicBezTo>
                      <a:cubicBezTo>
                        <a:pt x="77" y="45"/>
                        <a:pt x="63" y="50"/>
                        <a:pt x="50" y="58"/>
                      </a:cubicBezTo>
                      <a:cubicBezTo>
                        <a:pt x="30" y="71"/>
                        <a:pt x="27" y="90"/>
                        <a:pt x="32" y="110"/>
                      </a:cubicBezTo>
                      <a:cubicBezTo>
                        <a:pt x="36" y="128"/>
                        <a:pt x="41" y="145"/>
                        <a:pt x="65" y="145"/>
                      </a:cubicBezTo>
                      <a:cubicBezTo>
                        <a:pt x="78" y="146"/>
                        <a:pt x="77" y="160"/>
                        <a:pt x="79" y="168"/>
                      </a:cubicBezTo>
                      <a:cubicBezTo>
                        <a:pt x="81" y="177"/>
                        <a:pt x="70" y="175"/>
                        <a:pt x="64" y="175"/>
                      </a:cubicBezTo>
                      <a:cubicBezTo>
                        <a:pt x="41" y="177"/>
                        <a:pt x="30" y="161"/>
                        <a:pt x="20" y="146"/>
                      </a:cubicBezTo>
                      <a:cubicBezTo>
                        <a:pt x="9" y="130"/>
                        <a:pt x="2" y="112"/>
                        <a:pt x="4" y="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2" name="Freeform 29">
                  <a:extLst>
                    <a:ext uri="{FF2B5EF4-FFF2-40B4-BE49-F238E27FC236}">
                      <a16:creationId xmlns:a16="http://schemas.microsoft.com/office/drawing/2014/main" id="{D50F3B4C-2AEA-4CE9-88EB-3E67F5B17B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4782" y="2207037"/>
                  <a:ext cx="318524" cy="316923"/>
                </a:xfrm>
                <a:custGeom>
                  <a:avLst/>
                  <a:gdLst>
                    <a:gd name="T0" fmla="*/ 192 w 192"/>
                    <a:gd name="T1" fmla="*/ 105 h 191"/>
                    <a:gd name="T2" fmla="*/ 100 w 192"/>
                    <a:gd name="T3" fmla="*/ 183 h 191"/>
                    <a:gd name="T4" fmla="*/ 81 w 192"/>
                    <a:gd name="T5" fmla="*/ 172 h 191"/>
                    <a:gd name="T6" fmla="*/ 11 w 192"/>
                    <a:gd name="T7" fmla="*/ 101 h 191"/>
                    <a:gd name="T8" fmla="*/ 15 w 192"/>
                    <a:gd name="T9" fmla="*/ 79 h 191"/>
                    <a:gd name="T10" fmla="*/ 34 w 192"/>
                    <a:gd name="T11" fmla="*/ 81 h 191"/>
                    <a:gd name="T12" fmla="*/ 94 w 192"/>
                    <a:gd name="T13" fmla="*/ 145 h 191"/>
                    <a:gd name="T14" fmla="*/ 150 w 192"/>
                    <a:gd name="T15" fmla="*/ 141 h 191"/>
                    <a:gd name="T16" fmla="*/ 155 w 192"/>
                    <a:gd name="T17" fmla="*/ 88 h 191"/>
                    <a:gd name="T18" fmla="*/ 98 w 192"/>
                    <a:gd name="T19" fmla="*/ 27 h 191"/>
                    <a:gd name="T20" fmla="*/ 91 w 192"/>
                    <a:gd name="T21" fmla="*/ 8 h 191"/>
                    <a:gd name="T22" fmla="*/ 119 w 192"/>
                    <a:gd name="T23" fmla="*/ 9 h 191"/>
                    <a:gd name="T24" fmla="*/ 148 w 192"/>
                    <a:gd name="T25" fmla="*/ 40 h 191"/>
                    <a:gd name="T26" fmla="*/ 187 w 192"/>
                    <a:gd name="T27" fmla="*/ 85 h 191"/>
                    <a:gd name="T28" fmla="*/ 192 w 192"/>
                    <a:gd name="T29" fmla="*/ 105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2" h="191">
                      <a:moveTo>
                        <a:pt x="192" y="105"/>
                      </a:moveTo>
                      <a:cubicBezTo>
                        <a:pt x="192" y="148"/>
                        <a:pt x="139" y="191"/>
                        <a:pt x="100" y="183"/>
                      </a:cubicBezTo>
                      <a:cubicBezTo>
                        <a:pt x="92" y="181"/>
                        <a:pt x="87" y="177"/>
                        <a:pt x="81" y="172"/>
                      </a:cubicBezTo>
                      <a:cubicBezTo>
                        <a:pt x="58" y="148"/>
                        <a:pt x="36" y="124"/>
                        <a:pt x="11" y="101"/>
                      </a:cubicBezTo>
                      <a:cubicBezTo>
                        <a:pt x="0" y="90"/>
                        <a:pt x="9" y="86"/>
                        <a:pt x="15" y="79"/>
                      </a:cubicBezTo>
                      <a:cubicBezTo>
                        <a:pt x="23" y="69"/>
                        <a:pt x="29" y="75"/>
                        <a:pt x="34" y="81"/>
                      </a:cubicBezTo>
                      <a:cubicBezTo>
                        <a:pt x="51" y="105"/>
                        <a:pt x="74" y="124"/>
                        <a:pt x="94" y="145"/>
                      </a:cubicBezTo>
                      <a:cubicBezTo>
                        <a:pt x="113" y="164"/>
                        <a:pt x="126" y="162"/>
                        <a:pt x="150" y="141"/>
                      </a:cubicBezTo>
                      <a:cubicBezTo>
                        <a:pt x="169" y="124"/>
                        <a:pt x="171" y="106"/>
                        <a:pt x="155" y="88"/>
                      </a:cubicBezTo>
                      <a:cubicBezTo>
                        <a:pt x="136" y="67"/>
                        <a:pt x="117" y="48"/>
                        <a:pt x="98" y="27"/>
                      </a:cubicBezTo>
                      <a:cubicBezTo>
                        <a:pt x="93" y="22"/>
                        <a:pt x="82" y="17"/>
                        <a:pt x="91" y="8"/>
                      </a:cubicBezTo>
                      <a:cubicBezTo>
                        <a:pt x="98" y="0"/>
                        <a:pt x="110" y="0"/>
                        <a:pt x="119" y="9"/>
                      </a:cubicBezTo>
                      <a:cubicBezTo>
                        <a:pt x="129" y="19"/>
                        <a:pt x="139" y="29"/>
                        <a:pt x="148" y="40"/>
                      </a:cubicBezTo>
                      <a:cubicBezTo>
                        <a:pt x="161" y="56"/>
                        <a:pt x="178" y="67"/>
                        <a:pt x="187" y="85"/>
                      </a:cubicBezTo>
                      <a:cubicBezTo>
                        <a:pt x="190" y="93"/>
                        <a:pt x="192" y="100"/>
                        <a:pt x="192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3" name="Freeform 30">
                  <a:extLst>
                    <a:ext uri="{FF2B5EF4-FFF2-40B4-BE49-F238E27FC236}">
                      <a16:creationId xmlns:a16="http://schemas.microsoft.com/office/drawing/2014/main" id="{93F7E4A6-53A2-49D1-9D2D-49B289B52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3895" y="4975310"/>
                  <a:ext cx="314523" cy="296915"/>
                </a:xfrm>
                <a:custGeom>
                  <a:avLst/>
                  <a:gdLst>
                    <a:gd name="T0" fmla="*/ 69 w 189"/>
                    <a:gd name="T1" fmla="*/ 75 h 179"/>
                    <a:gd name="T2" fmla="*/ 67 w 189"/>
                    <a:gd name="T3" fmla="*/ 135 h 179"/>
                    <a:gd name="T4" fmla="*/ 46 w 189"/>
                    <a:gd name="T5" fmla="*/ 172 h 179"/>
                    <a:gd name="T6" fmla="*/ 36 w 189"/>
                    <a:gd name="T7" fmla="*/ 175 h 179"/>
                    <a:gd name="T8" fmla="*/ 37 w 189"/>
                    <a:gd name="T9" fmla="*/ 165 h 179"/>
                    <a:gd name="T10" fmla="*/ 44 w 189"/>
                    <a:gd name="T11" fmla="*/ 93 h 179"/>
                    <a:gd name="T12" fmla="*/ 16 w 189"/>
                    <a:gd name="T13" fmla="*/ 104 h 179"/>
                    <a:gd name="T14" fmla="*/ 3 w 189"/>
                    <a:gd name="T15" fmla="*/ 97 h 179"/>
                    <a:gd name="T16" fmla="*/ 11 w 189"/>
                    <a:gd name="T17" fmla="*/ 86 h 179"/>
                    <a:gd name="T18" fmla="*/ 35 w 189"/>
                    <a:gd name="T19" fmla="*/ 38 h 179"/>
                    <a:gd name="T20" fmla="*/ 30 w 189"/>
                    <a:gd name="T21" fmla="*/ 19 h 179"/>
                    <a:gd name="T22" fmla="*/ 36 w 189"/>
                    <a:gd name="T23" fmla="*/ 1 h 179"/>
                    <a:gd name="T24" fmla="*/ 56 w 189"/>
                    <a:gd name="T25" fmla="*/ 15 h 179"/>
                    <a:gd name="T26" fmla="*/ 60 w 189"/>
                    <a:gd name="T27" fmla="*/ 38 h 179"/>
                    <a:gd name="T28" fmla="*/ 72 w 189"/>
                    <a:gd name="T29" fmla="*/ 42 h 179"/>
                    <a:gd name="T30" fmla="*/ 87 w 189"/>
                    <a:gd name="T31" fmla="*/ 26 h 179"/>
                    <a:gd name="T32" fmla="*/ 116 w 189"/>
                    <a:gd name="T33" fmla="*/ 18 h 179"/>
                    <a:gd name="T34" fmla="*/ 125 w 189"/>
                    <a:gd name="T35" fmla="*/ 25 h 179"/>
                    <a:gd name="T36" fmla="*/ 118 w 189"/>
                    <a:gd name="T37" fmla="*/ 34 h 179"/>
                    <a:gd name="T38" fmla="*/ 85 w 189"/>
                    <a:gd name="T39" fmla="*/ 58 h 179"/>
                    <a:gd name="T40" fmla="*/ 86 w 189"/>
                    <a:gd name="T41" fmla="*/ 74 h 179"/>
                    <a:gd name="T42" fmla="*/ 174 w 189"/>
                    <a:gd name="T43" fmla="*/ 111 h 179"/>
                    <a:gd name="T44" fmla="*/ 188 w 189"/>
                    <a:gd name="T45" fmla="*/ 118 h 179"/>
                    <a:gd name="T46" fmla="*/ 176 w 189"/>
                    <a:gd name="T47" fmla="*/ 130 h 179"/>
                    <a:gd name="T48" fmla="*/ 134 w 189"/>
                    <a:gd name="T49" fmla="*/ 126 h 179"/>
                    <a:gd name="T50" fmla="*/ 69 w 189"/>
                    <a:gd name="T51" fmla="*/ 75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89" h="179">
                      <a:moveTo>
                        <a:pt x="69" y="75"/>
                      </a:moveTo>
                      <a:cubicBezTo>
                        <a:pt x="69" y="96"/>
                        <a:pt x="71" y="115"/>
                        <a:pt x="67" y="135"/>
                      </a:cubicBezTo>
                      <a:cubicBezTo>
                        <a:pt x="64" y="151"/>
                        <a:pt x="56" y="162"/>
                        <a:pt x="46" y="172"/>
                      </a:cubicBezTo>
                      <a:cubicBezTo>
                        <a:pt x="43" y="174"/>
                        <a:pt x="41" y="179"/>
                        <a:pt x="36" y="175"/>
                      </a:cubicBezTo>
                      <a:cubicBezTo>
                        <a:pt x="32" y="172"/>
                        <a:pt x="35" y="168"/>
                        <a:pt x="37" y="165"/>
                      </a:cubicBezTo>
                      <a:cubicBezTo>
                        <a:pt x="46" y="142"/>
                        <a:pt x="50" y="119"/>
                        <a:pt x="44" y="93"/>
                      </a:cubicBezTo>
                      <a:cubicBezTo>
                        <a:pt x="34" y="97"/>
                        <a:pt x="26" y="104"/>
                        <a:pt x="16" y="104"/>
                      </a:cubicBezTo>
                      <a:cubicBezTo>
                        <a:pt x="7" y="105"/>
                        <a:pt x="5" y="102"/>
                        <a:pt x="3" y="97"/>
                      </a:cubicBezTo>
                      <a:cubicBezTo>
                        <a:pt x="0" y="90"/>
                        <a:pt x="5" y="88"/>
                        <a:pt x="11" y="86"/>
                      </a:cubicBezTo>
                      <a:cubicBezTo>
                        <a:pt x="34" y="76"/>
                        <a:pt x="41" y="62"/>
                        <a:pt x="35" y="38"/>
                      </a:cubicBezTo>
                      <a:cubicBezTo>
                        <a:pt x="33" y="32"/>
                        <a:pt x="31" y="26"/>
                        <a:pt x="30" y="19"/>
                      </a:cubicBezTo>
                      <a:cubicBezTo>
                        <a:pt x="28" y="12"/>
                        <a:pt x="23" y="2"/>
                        <a:pt x="36" y="1"/>
                      </a:cubicBezTo>
                      <a:cubicBezTo>
                        <a:pt x="45" y="0"/>
                        <a:pt x="55" y="2"/>
                        <a:pt x="56" y="15"/>
                      </a:cubicBezTo>
                      <a:cubicBezTo>
                        <a:pt x="57" y="23"/>
                        <a:pt x="59" y="30"/>
                        <a:pt x="60" y="38"/>
                      </a:cubicBezTo>
                      <a:cubicBezTo>
                        <a:pt x="61" y="50"/>
                        <a:pt x="66" y="49"/>
                        <a:pt x="72" y="42"/>
                      </a:cubicBezTo>
                      <a:cubicBezTo>
                        <a:pt x="77" y="37"/>
                        <a:pt x="82" y="32"/>
                        <a:pt x="87" y="26"/>
                      </a:cubicBezTo>
                      <a:cubicBezTo>
                        <a:pt x="95" y="18"/>
                        <a:pt x="105" y="17"/>
                        <a:pt x="116" y="18"/>
                      </a:cubicBezTo>
                      <a:cubicBezTo>
                        <a:pt x="120" y="19"/>
                        <a:pt x="124" y="21"/>
                        <a:pt x="125" y="25"/>
                      </a:cubicBezTo>
                      <a:cubicBezTo>
                        <a:pt x="126" y="30"/>
                        <a:pt x="121" y="32"/>
                        <a:pt x="118" y="34"/>
                      </a:cubicBezTo>
                      <a:cubicBezTo>
                        <a:pt x="104" y="38"/>
                        <a:pt x="95" y="49"/>
                        <a:pt x="85" y="58"/>
                      </a:cubicBezTo>
                      <a:cubicBezTo>
                        <a:pt x="79" y="64"/>
                        <a:pt x="78" y="69"/>
                        <a:pt x="86" y="74"/>
                      </a:cubicBezTo>
                      <a:cubicBezTo>
                        <a:pt x="114" y="89"/>
                        <a:pt x="139" y="112"/>
                        <a:pt x="174" y="111"/>
                      </a:cubicBezTo>
                      <a:cubicBezTo>
                        <a:pt x="180" y="110"/>
                        <a:pt x="187" y="111"/>
                        <a:pt x="188" y="118"/>
                      </a:cubicBezTo>
                      <a:cubicBezTo>
                        <a:pt x="189" y="126"/>
                        <a:pt x="181" y="127"/>
                        <a:pt x="176" y="130"/>
                      </a:cubicBezTo>
                      <a:cubicBezTo>
                        <a:pt x="161" y="138"/>
                        <a:pt x="148" y="136"/>
                        <a:pt x="134" y="126"/>
                      </a:cubicBezTo>
                      <a:cubicBezTo>
                        <a:pt x="112" y="109"/>
                        <a:pt x="86" y="99"/>
                        <a:pt x="69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4" name="Freeform 31">
                  <a:extLst>
                    <a:ext uri="{FF2B5EF4-FFF2-40B4-BE49-F238E27FC236}">
                      <a16:creationId xmlns:a16="http://schemas.microsoft.com/office/drawing/2014/main" id="{6F378230-6830-4338-80FA-DEE66D85A2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9024" y="1842095"/>
                  <a:ext cx="264903" cy="298516"/>
                </a:xfrm>
                <a:custGeom>
                  <a:avLst/>
                  <a:gdLst>
                    <a:gd name="T0" fmla="*/ 110 w 159"/>
                    <a:gd name="T1" fmla="*/ 129 h 180"/>
                    <a:gd name="T2" fmla="*/ 123 w 159"/>
                    <a:gd name="T3" fmla="*/ 18 h 180"/>
                    <a:gd name="T4" fmla="*/ 146 w 159"/>
                    <a:gd name="T5" fmla="*/ 0 h 180"/>
                    <a:gd name="T6" fmla="*/ 152 w 159"/>
                    <a:gd name="T7" fmla="*/ 19 h 180"/>
                    <a:gd name="T8" fmla="*/ 139 w 159"/>
                    <a:gd name="T9" fmla="*/ 162 h 180"/>
                    <a:gd name="T10" fmla="*/ 127 w 159"/>
                    <a:gd name="T11" fmla="*/ 176 h 180"/>
                    <a:gd name="T12" fmla="*/ 110 w 159"/>
                    <a:gd name="T13" fmla="*/ 170 h 180"/>
                    <a:gd name="T14" fmla="*/ 15 w 159"/>
                    <a:gd name="T15" fmla="*/ 61 h 180"/>
                    <a:gd name="T16" fmla="*/ 9 w 159"/>
                    <a:gd name="T17" fmla="*/ 46 h 180"/>
                    <a:gd name="T18" fmla="*/ 39 w 159"/>
                    <a:gd name="T19" fmla="*/ 44 h 180"/>
                    <a:gd name="T20" fmla="*/ 88 w 159"/>
                    <a:gd name="T21" fmla="*/ 102 h 180"/>
                    <a:gd name="T22" fmla="*/ 110 w 159"/>
                    <a:gd name="T23" fmla="*/ 129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9" h="180">
                      <a:moveTo>
                        <a:pt x="110" y="129"/>
                      </a:moveTo>
                      <a:cubicBezTo>
                        <a:pt x="121" y="92"/>
                        <a:pt x="119" y="55"/>
                        <a:pt x="123" y="18"/>
                      </a:cubicBezTo>
                      <a:cubicBezTo>
                        <a:pt x="125" y="2"/>
                        <a:pt x="137" y="0"/>
                        <a:pt x="146" y="0"/>
                      </a:cubicBezTo>
                      <a:cubicBezTo>
                        <a:pt x="159" y="0"/>
                        <a:pt x="153" y="13"/>
                        <a:pt x="152" y="19"/>
                      </a:cubicBezTo>
                      <a:cubicBezTo>
                        <a:pt x="148" y="67"/>
                        <a:pt x="143" y="115"/>
                        <a:pt x="139" y="162"/>
                      </a:cubicBezTo>
                      <a:cubicBezTo>
                        <a:pt x="138" y="171"/>
                        <a:pt x="133" y="172"/>
                        <a:pt x="127" y="176"/>
                      </a:cubicBezTo>
                      <a:cubicBezTo>
                        <a:pt x="118" y="180"/>
                        <a:pt x="115" y="175"/>
                        <a:pt x="110" y="170"/>
                      </a:cubicBezTo>
                      <a:cubicBezTo>
                        <a:pt x="78" y="134"/>
                        <a:pt x="46" y="98"/>
                        <a:pt x="15" y="61"/>
                      </a:cubicBezTo>
                      <a:cubicBezTo>
                        <a:pt x="12" y="57"/>
                        <a:pt x="0" y="53"/>
                        <a:pt x="9" y="46"/>
                      </a:cubicBezTo>
                      <a:cubicBezTo>
                        <a:pt x="18" y="41"/>
                        <a:pt x="29" y="32"/>
                        <a:pt x="39" y="44"/>
                      </a:cubicBezTo>
                      <a:cubicBezTo>
                        <a:pt x="55" y="64"/>
                        <a:pt x="72" y="83"/>
                        <a:pt x="88" y="102"/>
                      </a:cubicBezTo>
                      <a:cubicBezTo>
                        <a:pt x="95" y="110"/>
                        <a:pt x="102" y="119"/>
                        <a:pt x="110" y="1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" name="Freeform 32">
                  <a:extLst>
                    <a:ext uri="{FF2B5EF4-FFF2-40B4-BE49-F238E27FC236}">
                      <a16:creationId xmlns:a16="http://schemas.microsoft.com/office/drawing/2014/main" id="{B5ED2A57-3E9A-41E8-939D-B6BFCDBAA4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5767" y="2491147"/>
                  <a:ext cx="313721" cy="224087"/>
                </a:xfrm>
                <a:custGeom>
                  <a:avLst/>
                  <a:gdLst>
                    <a:gd name="T0" fmla="*/ 20 w 189"/>
                    <a:gd name="T1" fmla="*/ 109 h 135"/>
                    <a:gd name="T2" fmla="*/ 4 w 189"/>
                    <a:gd name="T3" fmla="*/ 96 h 135"/>
                    <a:gd name="T4" fmla="*/ 10 w 189"/>
                    <a:gd name="T5" fmla="*/ 81 h 135"/>
                    <a:gd name="T6" fmla="*/ 116 w 189"/>
                    <a:gd name="T7" fmla="*/ 8 h 135"/>
                    <a:gd name="T8" fmla="*/ 141 w 189"/>
                    <a:gd name="T9" fmla="*/ 13 h 135"/>
                    <a:gd name="T10" fmla="*/ 183 w 189"/>
                    <a:gd name="T11" fmla="*/ 74 h 135"/>
                    <a:gd name="T12" fmla="*/ 181 w 189"/>
                    <a:gd name="T13" fmla="*/ 95 h 135"/>
                    <a:gd name="T14" fmla="*/ 162 w 189"/>
                    <a:gd name="T15" fmla="*/ 88 h 135"/>
                    <a:gd name="T16" fmla="*/ 135 w 189"/>
                    <a:gd name="T17" fmla="*/ 47 h 135"/>
                    <a:gd name="T18" fmla="*/ 112 w 189"/>
                    <a:gd name="T19" fmla="*/ 46 h 135"/>
                    <a:gd name="T20" fmla="*/ 100 w 189"/>
                    <a:gd name="T21" fmla="*/ 69 h 135"/>
                    <a:gd name="T22" fmla="*/ 129 w 189"/>
                    <a:gd name="T23" fmla="*/ 108 h 135"/>
                    <a:gd name="T24" fmla="*/ 124 w 189"/>
                    <a:gd name="T25" fmla="*/ 127 h 135"/>
                    <a:gd name="T26" fmla="*/ 108 w 189"/>
                    <a:gd name="T27" fmla="*/ 122 h 135"/>
                    <a:gd name="T28" fmla="*/ 79 w 189"/>
                    <a:gd name="T29" fmla="*/ 82 h 135"/>
                    <a:gd name="T30" fmla="*/ 58 w 189"/>
                    <a:gd name="T31" fmla="*/ 84 h 135"/>
                    <a:gd name="T32" fmla="*/ 29 w 189"/>
                    <a:gd name="T33" fmla="*/ 103 h 135"/>
                    <a:gd name="T34" fmla="*/ 20 w 189"/>
                    <a:gd name="T35" fmla="*/ 109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9" h="135">
                      <a:moveTo>
                        <a:pt x="20" y="109"/>
                      </a:moveTo>
                      <a:cubicBezTo>
                        <a:pt x="11" y="108"/>
                        <a:pt x="7" y="102"/>
                        <a:pt x="4" y="96"/>
                      </a:cubicBezTo>
                      <a:cubicBezTo>
                        <a:pt x="0" y="90"/>
                        <a:pt x="3" y="86"/>
                        <a:pt x="10" y="81"/>
                      </a:cubicBezTo>
                      <a:cubicBezTo>
                        <a:pt x="45" y="58"/>
                        <a:pt x="81" y="33"/>
                        <a:pt x="116" y="8"/>
                      </a:cubicBezTo>
                      <a:cubicBezTo>
                        <a:pt x="127" y="0"/>
                        <a:pt x="133" y="2"/>
                        <a:pt x="141" y="13"/>
                      </a:cubicBezTo>
                      <a:cubicBezTo>
                        <a:pt x="154" y="34"/>
                        <a:pt x="168" y="54"/>
                        <a:pt x="183" y="74"/>
                      </a:cubicBezTo>
                      <a:cubicBezTo>
                        <a:pt x="189" y="82"/>
                        <a:pt x="189" y="88"/>
                        <a:pt x="181" y="95"/>
                      </a:cubicBezTo>
                      <a:cubicBezTo>
                        <a:pt x="170" y="103"/>
                        <a:pt x="166" y="93"/>
                        <a:pt x="162" y="88"/>
                      </a:cubicBezTo>
                      <a:cubicBezTo>
                        <a:pt x="152" y="75"/>
                        <a:pt x="143" y="61"/>
                        <a:pt x="135" y="47"/>
                      </a:cubicBezTo>
                      <a:cubicBezTo>
                        <a:pt x="127" y="34"/>
                        <a:pt x="119" y="40"/>
                        <a:pt x="112" y="46"/>
                      </a:cubicBezTo>
                      <a:cubicBezTo>
                        <a:pt x="106" y="51"/>
                        <a:pt x="90" y="53"/>
                        <a:pt x="100" y="69"/>
                      </a:cubicBezTo>
                      <a:cubicBezTo>
                        <a:pt x="108" y="83"/>
                        <a:pt x="118" y="96"/>
                        <a:pt x="129" y="108"/>
                      </a:cubicBezTo>
                      <a:cubicBezTo>
                        <a:pt x="136" y="117"/>
                        <a:pt x="131" y="121"/>
                        <a:pt x="124" y="127"/>
                      </a:cubicBezTo>
                      <a:cubicBezTo>
                        <a:pt x="115" y="135"/>
                        <a:pt x="110" y="128"/>
                        <a:pt x="108" y="122"/>
                      </a:cubicBezTo>
                      <a:cubicBezTo>
                        <a:pt x="104" y="104"/>
                        <a:pt x="86" y="97"/>
                        <a:pt x="79" y="82"/>
                      </a:cubicBezTo>
                      <a:cubicBezTo>
                        <a:pt x="73" y="72"/>
                        <a:pt x="64" y="81"/>
                        <a:pt x="58" y="84"/>
                      </a:cubicBezTo>
                      <a:cubicBezTo>
                        <a:pt x="48" y="89"/>
                        <a:pt x="39" y="96"/>
                        <a:pt x="29" y="103"/>
                      </a:cubicBezTo>
                      <a:cubicBezTo>
                        <a:pt x="26" y="105"/>
                        <a:pt x="23" y="108"/>
                        <a:pt x="20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6" name="Freeform 33">
                  <a:extLst>
                    <a:ext uri="{FF2B5EF4-FFF2-40B4-BE49-F238E27FC236}">
                      <a16:creationId xmlns:a16="http://schemas.microsoft.com/office/drawing/2014/main" id="{041B44DC-87CB-4BBD-8DD9-90DC5F14D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2706" y="1871707"/>
                  <a:ext cx="234491" cy="296915"/>
                </a:xfrm>
                <a:custGeom>
                  <a:avLst/>
                  <a:gdLst>
                    <a:gd name="T0" fmla="*/ 17 w 141"/>
                    <a:gd name="T1" fmla="*/ 0 h 179"/>
                    <a:gd name="T2" fmla="*/ 90 w 141"/>
                    <a:gd name="T3" fmla="*/ 28 h 179"/>
                    <a:gd name="T4" fmla="*/ 127 w 141"/>
                    <a:gd name="T5" fmla="*/ 43 h 179"/>
                    <a:gd name="T6" fmla="*/ 136 w 141"/>
                    <a:gd name="T7" fmla="*/ 60 h 179"/>
                    <a:gd name="T8" fmla="*/ 117 w 141"/>
                    <a:gd name="T9" fmla="*/ 67 h 179"/>
                    <a:gd name="T10" fmla="*/ 104 w 141"/>
                    <a:gd name="T11" fmla="*/ 63 h 179"/>
                    <a:gd name="T12" fmla="*/ 66 w 141"/>
                    <a:gd name="T13" fmla="*/ 78 h 179"/>
                    <a:gd name="T14" fmla="*/ 33 w 141"/>
                    <a:gd name="T15" fmla="*/ 166 h 179"/>
                    <a:gd name="T16" fmla="*/ 18 w 141"/>
                    <a:gd name="T17" fmla="*/ 175 h 179"/>
                    <a:gd name="T18" fmla="*/ 5 w 141"/>
                    <a:gd name="T19" fmla="*/ 155 h 179"/>
                    <a:gd name="T20" fmla="*/ 45 w 141"/>
                    <a:gd name="T21" fmla="*/ 56 h 179"/>
                    <a:gd name="T22" fmla="*/ 35 w 141"/>
                    <a:gd name="T23" fmla="*/ 35 h 179"/>
                    <a:gd name="T24" fmla="*/ 11 w 141"/>
                    <a:gd name="T25" fmla="*/ 25 h 179"/>
                    <a:gd name="T26" fmla="*/ 7 w 141"/>
                    <a:gd name="T27" fmla="*/ 12 h 179"/>
                    <a:gd name="T28" fmla="*/ 17 w 141"/>
                    <a:gd name="T2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179">
                      <a:moveTo>
                        <a:pt x="17" y="0"/>
                      </a:moveTo>
                      <a:cubicBezTo>
                        <a:pt x="42" y="10"/>
                        <a:pt x="66" y="19"/>
                        <a:pt x="90" y="28"/>
                      </a:cubicBezTo>
                      <a:cubicBezTo>
                        <a:pt x="102" y="33"/>
                        <a:pt x="114" y="38"/>
                        <a:pt x="127" y="43"/>
                      </a:cubicBezTo>
                      <a:cubicBezTo>
                        <a:pt x="135" y="46"/>
                        <a:pt x="141" y="50"/>
                        <a:pt x="136" y="60"/>
                      </a:cubicBezTo>
                      <a:cubicBezTo>
                        <a:pt x="132" y="70"/>
                        <a:pt x="126" y="73"/>
                        <a:pt x="117" y="67"/>
                      </a:cubicBezTo>
                      <a:cubicBezTo>
                        <a:pt x="113" y="65"/>
                        <a:pt x="108" y="64"/>
                        <a:pt x="104" y="63"/>
                      </a:cubicBezTo>
                      <a:cubicBezTo>
                        <a:pt x="78" y="52"/>
                        <a:pt x="73" y="53"/>
                        <a:pt x="66" y="78"/>
                      </a:cubicBezTo>
                      <a:cubicBezTo>
                        <a:pt x="57" y="108"/>
                        <a:pt x="43" y="137"/>
                        <a:pt x="33" y="166"/>
                      </a:cubicBezTo>
                      <a:cubicBezTo>
                        <a:pt x="30" y="174"/>
                        <a:pt x="27" y="179"/>
                        <a:pt x="18" y="175"/>
                      </a:cubicBezTo>
                      <a:cubicBezTo>
                        <a:pt x="9" y="171"/>
                        <a:pt x="0" y="169"/>
                        <a:pt x="5" y="155"/>
                      </a:cubicBezTo>
                      <a:cubicBezTo>
                        <a:pt x="19" y="122"/>
                        <a:pt x="31" y="88"/>
                        <a:pt x="45" y="56"/>
                      </a:cubicBezTo>
                      <a:cubicBezTo>
                        <a:pt x="50" y="43"/>
                        <a:pt x="47" y="38"/>
                        <a:pt x="35" y="35"/>
                      </a:cubicBezTo>
                      <a:cubicBezTo>
                        <a:pt x="27" y="32"/>
                        <a:pt x="19" y="28"/>
                        <a:pt x="11" y="25"/>
                      </a:cubicBezTo>
                      <a:cubicBezTo>
                        <a:pt x="4" y="22"/>
                        <a:pt x="5" y="17"/>
                        <a:pt x="7" y="12"/>
                      </a:cubicBezTo>
                      <a:cubicBezTo>
                        <a:pt x="10" y="7"/>
                        <a:pt x="11" y="0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7" name="Freeform 34">
                  <a:extLst>
                    <a:ext uri="{FF2B5EF4-FFF2-40B4-BE49-F238E27FC236}">
                      <a16:creationId xmlns:a16="http://schemas.microsoft.com/office/drawing/2014/main" id="{6EC14E45-BF60-4787-ACB5-543BBEAF6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5596" y="1978148"/>
                  <a:ext cx="253699" cy="308920"/>
                </a:xfrm>
                <a:custGeom>
                  <a:avLst/>
                  <a:gdLst>
                    <a:gd name="T0" fmla="*/ 25 w 153"/>
                    <a:gd name="T1" fmla="*/ 186 h 186"/>
                    <a:gd name="T2" fmla="*/ 6 w 153"/>
                    <a:gd name="T3" fmla="*/ 173 h 186"/>
                    <a:gd name="T4" fmla="*/ 8 w 153"/>
                    <a:gd name="T5" fmla="*/ 160 h 186"/>
                    <a:gd name="T6" fmla="*/ 31 w 153"/>
                    <a:gd name="T7" fmla="*/ 35 h 186"/>
                    <a:gd name="T8" fmla="*/ 29 w 153"/>
                    <a:gd name="T9" fmla="*/ 27 h 186"/>
                    <a:gd name="T10" fmla="*/ 32 w 153"/>
                    <a:gd name="T11" fmla="*/ 4 h 186"/>
                    <a:gd name="T12" fmla="*/ 56 w 153"/>
                    <a:gd name="T13" fmla="*/ 26 h 186"/>
                    <a:gd name="T14" fmla="*/ 63 w 153"/>
                    <a:gd name="T15" fmla="*/ 80 h 186"/>
                    <a:gd name="T16" fmla="*/ 78 w 153"/>
                    <a:gd name="T17" fmla="*/ 88 h 186"/>
                    <a:gd name="T18" fmla="*/ 125 w 153"/>
                    <a:gd name="T19" fmla="*/ 67 h 186"/>
                    <a:gd name="T20" fmla="*/ 149 w 153"/>
                    <a:gd name="T21" fmla="*/ 79 h 186"/>
                    <a:gd name="T22" fmla="*/ 137 w 153"/>
                    <a:gd name="T23" fmla="*/ 92 h 186"/>
                    <a:gd name="T24" fmla="*/ 83 w 153"/>
                    <a:gd name="T25" fmla="*/ 115 h 186"/>
                    <a:gd name="T26" fmla="*/ 41 w 153"/>
                    <a:gd name="T27" fmla="*/ 163 h 186"/>
                    <a:gd name="T28" fmla="*/ 25 w 153"/>
                    <a:gd name="T2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3" h="186">
                      <a:moveTo>
                        <a:pt x="25" y="186"/>
                      </a:moveTo>
                      <a:cubicBezTo>
                        <a:pt x="18" y="181"/>
                        <a:pt x="11" y="178"/>
                        <a:pt x="6" y="173"/>
                      </a:cubicBezTo>
                      <a:cubicBezTo>
                        <a:pt x="0" y="168"/>
                        <a:pt x="5" y="163"/>
                        <a:pt x="8" y="160"/>
                      </a:cubicBezTo>
                      <a:cubicBezTo>
                        <a:pt x="41" y="123"/>
                        <a:pt x="39" y="79"/>
                        <a:pt x="31" y="35"/>
                      </a:cubicBezTo>
                      <a:cubicBezTo>
                        <a:pt x="30" y="32"/>
                        <a:pt x="29" y="30"/>
                        <a:pt x="29" y="27"/>
                      </a:cubicBezTo>
                      <a:cubicBezTo>
                        <a:pt x="28" y="19"/>
                        <a:pt x="23" y="10"/>
                        <a:pt x="32" y="4"/>
                      </a:cubicBezTo>
                      <a:cubicBezTo>
                        <a:pt x="38" y="0"/>
                        <a:pt x="56" y="17"/>
                        <a:pt x="56" y="26"/>
                      </a:cubicBezTo>
                      <a:cubicBezTo>
                        <a:pt x="56" y="44"/>
                        <a:pt x="61" y="62"/>
                        <a:pt x="63" y="80"/>
                      </a:cubicBezTo>
                      <a:cubicBezTo>
                        <a:pt x="64" y="93"/>
                        <a:pt x="69" y="92"/>
                        <a:pt x="78" y="88"/>
                      </a:cubicBezTo>
                      <a:cubicBezTo>
                        <a:pt x="94" y="81"/>
                        <a:pt x="110" y="75"/>
                        <a:pt x="125" y="67"/>
                      </a:cubicBezTo>
                      <a:cubicBezTo>
                        <a:pt x="140" y="59"/>
                        <a:pt x="145" y="71"/>
                        <a:pt x="149" y="79"/>
                      </a:cubicBezTo>
                      <a:cubicBezTo>
                        <a:pt x="153" y="88"/>
                        <a:pt x="143" y="90"/>
                        <a:pt x="137" y="92"/>
                      </a:cubicBezTo>
                      <a:cubicBezTo>
                        <a:pt x="119" y="100"/>
                        <a:pt x="101" y="109"/>
                        <a:pt x="83" y="115"/>
                      </a:cubicBezTo>
                      <a:cubicBezTo>
                        <a:pt x="59" y="123"/>
                        <a:pt x="52" y="145"/>
                        <a:pt x="41" y="163"/>
                      </a:cubicBezTo>
                      <a:cubicBezTo>
                        <a:pt x="36" y="170"/>
                        <a:pt x="31" y="178"/>
                        <a:pt x="25" y="1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8" name="Freeform 35">
                  <a:extLst>
                    <a:ext uri="{FF2B5EF4-FFF2-40B4-BE49-F238E27FC236}">
                      <a16:creationId xmlns:a16="http://schemas.microsoft.com/office/drawing/2014/main" id="{C1338B97-1AAA-4291-8988-738CE2D778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2980" y="1966144"/>
                  <a:ext cx="159262" cy="260901"/>
                </a:xfrm>
                <a:custGeom>
                  <a:avLst/>
                  <a:gdLst>
                    <a:gd name="T0" fmla="*/ 20 w 96"/>
                    <a:gd name="T1" fmla="*/ 1 h 157"/>
                    <a:gd name="T2" fmla="*/ 30 w 96"/>
                    <a:gd name="T3" fmla="*/ 10 h 157"/>
                    <a:gd name="T4" fmla="*/ 91 w 96"/>
                    <a:gd name="T5" fmla="*/ 133 h 157"/>
                    <a:gd name="T6" fmla="*/ 85 w 96"/>
                    <a:gd name="T7" fmla="*/ 149 h 157"/>
                    <a:gd name="T8" fmla="*/ 64 w 96"/>
                    <a:gd name="T9" fmla="*/ 145 h 157"/>
                    <a:gd name="T10" fmla="*/ 5 w 96"/>
                    <a:gd name="T11" fmla="*/ 24 h 157"/>
                    <a:gd name="T12" fmla="*/ 20 w 96"/>
                    <a:gd name="T13" fmla="*/ 1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157">
                      <a:moveTo>
                        <a:pt x="20" y="1"/>
                      </a:moveTo>
                      <a:cubicBezTo>
                        <a:pt x="26" y="1"/>
                        <a:pt x="28" y="6"/>
                        <a:pt x="30" y="10"/>
                      </a:cubicBezTo>
                      <a:cubicBezTo>
                        <a:pt x="50" y="51"/>
                        <a:pt x="70" y="92"/>
                        <a:pt x="91" y="133"/>
                      </a:cubicBezTo>
                      <a:cubicBezTo>
                        <a:pt x="96" y="142"/>
                        <a:pt x="93" y="146"/>
                        <a:pt x="85" y="149"/>
                      </a:cubicBezTo>
                      <a:cubicBezTo>
                        <a:pt x="77" y="153"/>
                        <a:pt x="70" y="157"/>
                        <a:pt x="64" y="145"/>
                      </a:cubicBezTo>
                      <a:cubicBezTo>
                        <a:pt x="45" y="104"/>
                        <a:pt x="25" y="65"/>
                        <a:pt x="5" y="24"/>
                      </a:cubicBezTo>
                      <a:cubicBezTo>
                        <a:pt x="0" y="14"/>
                        <a:pt x="8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9" name="Freeform 36">
                  <a:extLst>
                    <a:ext uri="{FF2B5EF4-FFF2-40B4-BE49-F238E27FC236}">
                      <a16:creationId xmlns:a16="http://schemas.microsoft.com/office/drawing/2014/main" id="{24514797-AB86-41F9-990D-AF649729A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2636" y="1837293"/>
                  <a:ext cx="113645" cy="273706"/>
                </a:xfrm>
                <a:custGeom>
                  <a:avLst/>
                  <a:gdLst>
                    <a:gd name="T0" fmla="*/ 68 w 68"/>
                    <a:gd name="T1" fmla="*/ 8 h 165"/>
                    <a:gd name="T2" fmla="*/ 44 w 68"/>
                    <a:gd name="T3" fmla="*/ 107 h 165"/>
                    <a:gd name="T4" fmla="*/ 32 w 68"/>
                    <a:gd name="T5" fmla="*/ 152 h 165"/>
                    <a:gd name="T6" fmla="*/ 12 w 68"/>
                    <a:gd name="T7" fmla="*/ 160 h 165"/>
                    <a:gd name="T8" fmla="*/ 4 w 68"/>
                    <a:gd name="T9" fmla="*/ 143 h 165"/>
                    <a:gd name="T10" fmla="*/ 39 w 68"/>
                    <a:gd name="T11" fmla="*/ 10 h 165"/>
                    <a:gd name="T12" fmla="*/ 52 w 68"/>
                    <a:gd name="T13" fmla="*/ 3 h 165"/>
                    <a:gd name="T14" fmla="*/ 68 w 68"/>
                    <a:gd name="T15" fmla="*/ 8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8" h="165">
                      <a:moveTo>
                        <a:pt x="68" y="8"/>
                      </a:moveTo>
                      <a:cubicBezTo>
                        <a:pt x="59" y="44"/>
                        <a:pt x="51" y="75"/>
                        <a:pt x="44" y="107"/>
                      </a:cubicBezTo>
                      <a:cubicBezTo>
                        <a:pt x="40" y="122"/>
                        <a:pt x="35" y="137"/>
                        <a:pt x="32" y="152"/>
                      </a:cubicBezTo>
                      <a:cubicBezTo>
                        <a:pt x="29" y="165"/>
                        <a:pt x="21" y="163"/>
                        <a:pt x="12" y="160"/>
                      </a:cubicBezTo>
                      <a:cubicBezTo>
                        <a:pt x="5" y="157"/>
                        <a:pt x="0" y="155"/>
                        <a:pt x="4" y="143"/>
                      </a:cubicBezTo>
                      <a:cubicBezTo>
                        <a:pt x="17" y="99"/>
                        <a:pt x="28" y="54"/>
                        <a:pt x="39" y="10"/>
                      </a:cubicBezTo>
                      <a:cubicBezTo>
                        <a:pt x="41" y="1"/>
                        <a:pt x="47" y="0"/>
                        <a:pt x="52" y="3"/>
                      </a:cubicBezTo>
                      <a:cubicBezTo>
                        <a:pt x="57" y="5"/>
                        <a:pt x="68" y="2"/>
                        <a:pt x="6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0" name="Freeform 37">
                  <a:extLst>
                    <a:ext uri="{FF2B5EF4-FFF2-40B4-BE49-F238E27FC236}">
                      <a16:creationId xmlns:a16="http://schemas.microsoft.com/office/drawing/2014/main" id="{6C2170C7-14F2-417C-83B5-E8172CCC28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3857" y="2808070"/>
                  <a:ext cx="265703" cy="156061"/>
                </a:xfrm>
                <a:custGeom>
                  <a:avLst/>
                  <a:gdLst>
                    <a:gd name="T0" fmla="*/ 159 w 160"/>
                    <a:gd name="T1" fmla="*/ 72 h 94"/>
                    <a:gd name="T2" fmla="*/ 136 w 160"/>
                    <a:gd name="T3" fmla="*/ 89 h 94"/>
                    <a:gd name="T4" fmla="*/ 15 w 160"/>
                    <a:gd name="T5" fmla="*/ 32 h 94"/>
                    <a:gd name="T6" fmla="*/ 8 w 160"/>
                    <a:gd name="T7" fmla="*/ 19 h 94"/>
                    <a:gd name="T8" fmla="*/ 26 w 160"/>
                    <a:gd name="T9" fmla="*/ 6 h 94"/>
                    <a:gd name="T10" fmla="*/ 150 w 160"/>
                    <a:gd name="T11" fmla="*/ 63 h 94"/>
                    <a:gd name="T12" fmla="*/ 159 w 160"/>
                    <a:gd name="T13" fmla="*/ 7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0" h="94">
                      <a:moveTo>
                        <a:pt x="159" y="72"/>
                      </a:moveTo>
                      <a:cubicBezTo>
                        <a:pt x="160" y="84"/>
                        <a:pt x="147" y="94"/>
                        <a:pt x="136" y="89"/>
                      </a:cubicBezTo>
                      <a:cubicBezTo>
                        <a:pt x="96" y="70"/>
                        <a:pt x="55" y="51"/>
                        <a:pt x="15" y="32"/>
                      </a:cubicBezTo>
                      <a:cubicBezTo>
                        <a:pt x="9" y="30"/>
                        <a:pt x="0" y="27"/>
                        <a:pt x="8" y="19"/>
                      </a:cubicBezTo>
                      <a:cubicBezTo>
                        <a:pt x="13" y="13"/>
                        <a:pt x="11" y="0"/>
                        <a:pt x="26" y="6"/>
                      </a:cubicBezTo>
                      <a:cubicBezTo>
                        <a:pt x="67" y="26"/>
                        <a:pt x="108" y="44"/>
                        <a:pt x="150" y="63"/>
                      </a:cubicBezTo>
                      <a:cubicBezTo>
                        <a:pt x="154" y="65"/>
                        <a:pt x="158" y="67"/>
                        <a:pt x="159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1" name="Freeform 38">
                  <a:extLst>
                    <a:ext uri="{FF2B5EF4-FFF2-40B4-BE49-F238E27FC236}">
                      <a16:creationId xmlns:a16="http://schemas.microsoft.com/office/drawing/2014/main" id="{C235413F-4852-4E9C-BA31-89FE5AFBF0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428309"/>
                  <a:ext cx="274506" cy="71227"/>
                </a:xfrm>
                <a:custGeom>
                  <a:avLst/>
                  <a:gdLst>
                    <a:gd name="T0" fmla="*/ 143 w 165"/>
                    <a:gd name="T1" fmla="*/ 2 h 43"/>
                    <a:gd name="T2" fmla="*/ 164 w 165"/>
                    <a:gd name="T3" fmla="*/ 19 h 43"/>
                    <a:gd name="T4" fmla="*/ 152 w 165"/>
                    <a:gd name="T5" fmla="*/ 31 h 43"/>
                    <a:gd name="T6" fmla="*/ 20 w 165"/>
                    <a:gd name="T7" fmla="*/ 42 h 43"/>
                    <a:gd name="T8" fmla="*/ 2 w 165"/>
                    <a:gd name="T9" fmla="*/ 27 h 43"/>
                    <a:gd name="T10" fmla="*/ 17 w 165"/>
                    <a:gd name="T11" fmla="*/ 13 h 43"/>
                    <a:gd name="T12" fmla="*/ 143 w 165"/>
                    <a:gd name="T13" fmla="*/ 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5" h="43">
                      <a:moveTo>
                        <a:pt x="143" y="2"/>
                      </a:moveTo>
                      <a:cubicBezTo>
                        <a:pt x="156" y="0"/>
                        <a:pt x="165" y="3"/>
                        <a:pt x="164" y="19"/>
                      </a:cubicBezTo>
                      <a:cubicBezTo>
                        <a:pt x="163" y="29"/>
                        <a:pt x="160" y="30"/>
                        <a:pt x="152" y="31"/>
                      </a:cubicBezTo>
                      <a:cubicBezTo>
                        <a:pt x="108" y="34"/>
                        <a:pt x="64" y="38"/>
                        <a:pt x="20" y="42"/>
                      </a:cubicBezTo>
                      <a:cubicBezTo>
                        <a:pt x="8" y="43"/>
                        <a:pt x="3" y="38"/>
                        <a:pt x="2" y="27"/>
                      </a:cubicBezTo>
                      <a:cubicBezTo>
                        <a:pt x="0" y="15"/>
                        <a:pt x="7" y="14"/>
                        <a:pt x="17" y="13"/>
                      </a:cubicBezTo>
                      <a:cubicBezTo>
                        <a:pt x="59" y="8"/>
                        <a:pt x="102" y="10"/>
                        <a:pt x="14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2" name="Freeform 39">
                  <a:extLst>
                    <a:ext uri="{FF2B5EF4-FFF2-40B4-BE49-F238E27FC236}">
                      <a16:creationId xmlns:a16="http://schemas.microsoft.com/office/drawing/2014/main" id="{202D484D-94B0-46E3-AC6E-9EFC220495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3926" y="5066545"/>
                  <a:ext cx="190473" cy="235291"/>
                </a:xfrm>
                <a:custGeom>
                  <a:avLst/>
                  <a:gdLst>
                    <a:gd name="T0" fmla="*/ 9 w 115"/>
                    <a:gd name="T1" fmla="*/ 142 h 142"/>
                    <a:gd name="T2" fmla="*/ 4 w 115"/>
                    <a:gd name="T3" fmla="*/ 140 h 142"/>
                    <a:gd name="T4" fmla="*/ 6 w 115"/>
                    <a:gd name="T5" fmla="*/ 128 h 142"/>
                    <a:gd name="T6" fmla="*/ 46 w 115"/>
                    <a:gd name="T7" fmla="*/ 73 h 142"/>
                    <a:gd name="T8" fmla="*/ 99 w 115"/>
                    <a:gd name="T9" fmla="*/ 9 h 142"/>
                    <a:gd name="T10" fmla="*/ 111 w 115"/>
                    <a:gd name="T11" fmla="*/ 5 h 142"/>
                    <a:gd name="T12" fmla="*/ 109 w 115"/>
                    <a:gd name="T13" fmla="*/ 15 h 142"/>
                    <a:gd name="T14" fmla="*/ 83 w 115"/>
                    <a:gd name="T15" fmla="*/ 61 h 142"/>
                    <a:gd name="T16" fmla="*/ 41 w 115"/>
                    <a:gd name="T17" fmla="*/ 121 h 142"/>
                    <a:gd name="T18" fmla="*/ 9 w 115"/>
                    <a:gd name="T19" fmla="*/ 142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142">
                      <a:moveTo>
                        <a:pt x="9" y="142"/>
                      </a:moveTo>
                      <a:cubicBezTo>
                        <a:pt x="8" y="142"/>
                        <a:pt x="5" y="141"/>
                        <a:pt x="4" y="140"/>
                      </a:cubicBezTo>
                      <a:cubicBezTo>
                        <a:pt x="0" y="135"/>
                        <a:pt x="4" y="131"/>
                        <a:pt x="6" y="128"/>
                      </a:cubicBezTo>
                      <a:cubicBezTo>
                        <a:pt x="19" y="109"/>
                        <a:pt x="34" y="92"/>
                        <a:pt x="46" y="73"/>
                      </a:cubicBezTo>
                      <a:cubicBezTo>
                        <a:pt x="62" y="50"/>
                        <a:pt x="79" y="28"/>
                        <a:pt x="99" y="9"/>
                      </a:cubicBezTo>
                      <a:cubicBezTo>
                        <a:pt x="102" y="6"/>
                        <a:pt x="105" y="0"/>
                        <a:pt x="111" y="5"/>
                      </a:cubicBezTo>
                      <a:cubicBezTo>
                        <a:pt x="115" y="8"/>
                        <a:pt x="110" y="12"/>
                        <a:pt x="109" y="15"/>
                      </a:cubicBezTo>
                      <a:cubicBezTo>
                        <a:pt x="103" y="32"/>
                        <a:pt x="94" y="47"/>
                        <a:pt x="83" y="61"/>
                      </a:cubicBezTo>
                      <a:cubicBezTo>
                        <a:pt x="68" y="81"/>
                        <a:pt x="54" y="100"/>
                        <a:pt x="41" y="121"/>
                      </a:cubicBezTo>
                      <a:cubicBezTo>
                        <a:pt x="34" y="132"/>
                        <a:pt x="23" y="138"/>
                        <a:pt x="9" y="1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3" name="Freeform 40">
                  <a:extLst>
                    <a:ext uri="{FF2B5EF4-FFF2-40B4-BE49-F238E27FC236}">
                      <a16:creationId xmlns:a16="http://schemas.microsoft.com/office/drawing/2014/main" id="{21CB24D3-856F-4483-B46F-AC7E6BDA7D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6382" y="5185791"/>
                  <a:ext cx="220886" cy="164064"/>
                </a:xfrm>
                <a:custGeom>
                  <a:avLst/>
                  <a:gdLst>
                    <a:gd name="T0" fmla="*/ 1 w 133"/>
                    <a:gd name="T1" fmla="*/ 0 h 99"/>
                    <a:gd name="T2" fmla="*/ 52 w 133"/>
                    <a:gd name="T3" fmla="*/ 37 h 99"/>
                    <a:gd name="T4" fmla="*/ 112 w 133"/>
                    <a:gd name="T5" fmla="*/ 70 h 99"/>
                    <a:gd name="T6" fmla="*/ 126 w 133"/>
                    <a:gd name="T7" fmla="*/ 82 h 99"/>
                    <a:gd name="T8" fmla="*/ 120 w 133"/>
                    <a:gd name="T9" fmla="*/ 95 h 99"/>
                    <a:gd name="T10" fmla="*/ 62 w 133"/>
                    <a:gd name="T11" fmla="*/ 71 h 99"/>
                    <a:gd name="T12" fmla="*/ 5 w 133"/>
                    <a:gd name="T13" fmla="*/ 12 h 99"/>
                    <a:gd name="T14" fmla="*/ 1 w 133"/>
                    <a:gd name="T15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99">
                      <a:moveTo>
                        <a:pt x="1" y="0"/>
                      </a:moveTo>
                      <a:cubicBezTo>
                        <a:pt x="25" y="4"/>
                        <a:pt x="34" y="27"/>
                        <a:pt x="52" y="37"/>
                      </a:cubicBezTo>
                      <a:cubicBezTo>
                        <a:pt x="72" y="48"/>
                        <a:pt x="89" y="65"/>
                        <a:pt x="112" y="70"/>
                      </a:cubicBezTo>
                      <a:cubicBezTo>
                        <a:pt x="117" y="72"/>
                        <a:pt x="121" y="77"/>
                        <a:pt x="126" y="82"/>
                      </a:cubicBezTo>
                      <a:cubicBezTo>
                        <a:pt x="133" y="89"/>
                        <a:pt x="129" y="93"/>
                        <a:pt x="120" y="95"/>
                      </a:cubicBezTo>
                      <a:cubicBezTo>
                        <a:pt x="102" y="99"/>
                        <a:pt x="73" y="88"/>
                        <a:pt x="62" y="71"/>
                      </a:cubicBezTo>
                      <a:cubicBezTo>
                        <a:pt x="47" y="48"/>
                        <a:pt x="22" y="34"/>
                        <a:pt x="5" y="12"/>
                      </a:cubicBezTo>
                      <a:cubicBezTo>
                        <a:pt x="3" y="8"/>
                        <a:pt x="0" y="6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4" name="Freeform 48">
                  <a:extLst>
                    <a:ext uri="{FF2B5EF4-FFF2-40B4-BE49-F238E27FC236}">
                      <a16:creationId xmlns:a16="http://schemas.microsoft.com/office/drawing/2014/main" id="{2021F48B-BBCC-4634-9259-15F71543A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9575" y="2661613"/>
                  <a:ext cx="6402" cy="4802"/>
                </a:xfrm>
                <a:custGeom>
                  <a:avLst/>
                  <a:gdLst>
                    <a:gd name="T0" fmla="*/ 1 w 4"/>
                    <a:gd name="T1" fmla="*/ 0 h 3"/>
                    <a:gd name="T2" fmla="*/ 4 w 4"/>
                    <a:gd name="T3" fmla="*/ 2 h 3"/>
                    <a:gd name="T4" fmla="*/ 2 w 4"/>
                    <a:gd name="T5" fmla="*/ 3 h 3"/>
                    <a:gd name="T6" fmla="*/ 1 w 4"/>
                    <a:gd name="T7" fmla="*/ 0 h 3"/>
                    <a:gd name="T8" fmla="*/ 1 w 4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0"/>
                      </a:moveTo>
                      <a:cubicBezTo>
                        <a:pt x="2" y="1"/>
                        <a:pt x="3" y="2"/>
                        <a:pt x="4" y="2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5" name="Freeform 54">
                  <a:extLst>
                    <a:ext uri="{FF2B5EF4-FFF2-40B4-BE49-F238E27FC236}">
                      <a16:creationId xmlns:a16="http://schemas.microsoft.com/office/drawing/2014/main" id="{F0F0663F-326B-429E-A4AC-D27281FFE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8114" y="2444728"/>
                  <a:ext cx="1795096" cy="2045592"/>
                </a:xfrm>
                <a:custGeom>
                  <a:avLst/>
                  <a:gdLst>
                    <a:gd name="T0" fmla="*/ 516 w 1080"/>
                    <a:gd name="T1" fmla="*/ 450 h 1233"/>
                    <a:gd name="T2" fmla="*/ 397 w 1080"/>
                    <a:gd name="T3" fmla="*/ 543 h 1233"/>
                    <a:gd name="T4" fmla="*/ 265 w 1080"/>
                    <a:gd name="T5" fmla="*/ 936 h 1233"/>
                    <a:gd name="T6" fmla="*/ 315 w 1080"/>
                    <a:gd name="T7" fmla="*/ 1173 h 1233"/>
                    <a:gd name="T8" fmla="*/ 230 w 1080"/>
                    <a:gd name="T9" fmla="*/ 1207 h 1233"/>
                    <a:gd name="T10" fmla="*/ 182 w 1080"/>
                    <a:gd name="T11" fmla="*/ 808 h 1233"/>
                    <a:gd name="T12" fmla="*/ 309 w 1080"/>
                    <a:gd name="T13" fmla="*/ 523 h 1233"/>
                    <a:gd name="T14" fmla="*/ 263 w 1080"/>
                    <a:gd name="T15" fmla="*/ 365 h 1233"/>
                    <a:gd name="T16" fmla="*/ 48 w 1080"/>
                    <a:gd name="T17" fmla="*/ 540 h 1233"/>
                    <a:gd name="T18" fmla="*/ 13 w 1080"/>
                    <a:gd name="T19" fmla="*/ 483 h 1233"/>
                    <a:gd name="T20" fmla="*/ 201 w 1080"/>
                    <a:gd name="T21" fmla="*/ 302 h 1233"/>
                    <a:gd name="T22" fmla="*/ 213 w 1080"/>
                    <a:gd name="T23" fmla="*/ 100 h 1233"/>
                    <a:gd name="T24" fmla="*/ 250 w 1080"/>
                    <a:gd name="T25" fmla="*/ 4 h 1233"/>
                    <a:gd name="T26" fmla="*/ 321 w 1080"/>
                    <a:gd name="T27" fmla="*/ 80 h 1233"/>
                    <a:gd name="T28" fmla="*/ 384 w 1080"/>
                    <a:gd name="T29" fmla="*/ 435 h 1233"/>
                    <a:gd name="T30" fmla="*/ 546 w 1080"/>
                    <a:gd name="T31" fmla="*/ 290 h 1233"/>
                    <a:gd name="T32" fmla="*/ 547 w 1080"/>
                    <a:gd name="T33" fmla="*/ 47 h 1233"/>
                    <a:gd name="T34" fmla="*/ 654 w 1080"/>
                    <a:gd name="T35" fmla="*/ 27 h 1233"/>
                    <a:gd name="T36" fmla="*/ 696 w 1080"/>
                    <a:gd name="T37" fmla="*/ 372 h 1233"/>
                    <a:gd name="T38" fmla="*/ 737 w 1080"/>
                    <a:gd name="T39" fmla="*/ 441 h 1233"/>
                    <a:gd name="T40" fmla="*/ 897 w 1080"/>
                    <a:gd name="T41" fmla="*/ 163 h 1233"/>
                    <a:gd name="T42" fmla="*/ 933 w 1080"/>
                    <a:gd name="T43" fmla="*/ 4 h 1233"/>
                    <a:gd name="T44" fmla="*/ 994 w 1080"/>
                    <a:gd name="T45" fmla="*/ 70 h 1233"/>
                    <a:gd name="T46" fmla="*/ 1066 w 1080"/>
                    <a:gd name="T47" fmla="*/ 466 h 1233"/>
                    <a:gd name="T48" fmla="*/ 935 w 1080"/>
                    <a:gd name="T49" fmla="*/ 888 h 1233"/>
                    <a:gd name="T50" fmla="*/ 985 w 1080"/>
                    <a:gd name="T51" fmla="*/ 1137 h 1233"/>
                    <a:gd name="T52" fmla="*/ 901 w 1080"/>
                    <a:gd name="T53" fmla="*/ 1205 h 1233"/>
                    <a:gd name="T54" fmla="*/ 872 w 1080"/>
                    <a:gd name="T55" fmla="*/ 752 h 1233"/>
                    <a:gd name="T56" fmla="*/ 974 w 1080"/>
                    <a:gd name="T57" fmla="*/ 551 h 1233"/>
                    <a:gd name="T58" fmla="*/ 943 w 1080"/>
                    <a:gd name="T59" fmla="*/ 384 h 1233"/>
                    <a:gd name="T60" fmla="*/ 787 w 1080"/>
                    <a:gd name="T61" fmla="*/ 503 h 1233"/>
                    <a:gd name="T62" fmla="*/ 667 w 1080"/>
                    <a:gd name="T63" fmla="*/ 691 h 1233"/>
                    <a:gd name="T64" fmla="*/ 641 w 1080"/>
                    <a:gd name="T65" fmla="*/ 1104 h 1233"/>
                    <a:gd name="T66" fmla="*/ 621 w 1080"/>
                    <a:gd name="T67" fmla="*/ 1221 h 1233"/>
                    <a:gd name="T68" fmla="*/ 508 w 1080"/>
                    <a:gd name="T69" fmla="*/ 1023 h 1233"/>
                    <a:gd name="T70" fmla="*/ 596 w 1080"/>
                    <a:gd name="T71" fmla="*/ 645 h 1233"/>
                    <a:gd name="T72" fmla="*/ 599 w 1080"/>
                    <a:gd name="T73" fmla="*/ 363 h 1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80" h="1233">
                      <a:moveTo>
                        <a:pt x="599" y="363"/>
                      </a:moveTo>
                      <a:cubicBezTo>
                        <a:pt x="572" y="396"/>
                        <a:pt x="544" y="423"/>
                        <a:pt x="516" y="450"/>
                      </a:cubicBezTo>
                      <a:cubicBezTo>
                        <a:pt x="482" y="481"/>
                        <a:pt x="448" y="511"/>
                        <a:pt x="408" y="533"/>
                      </a:cubicBezTo>
                      <a:cubicBezTo>
                        <a:pt x="403" y="536"/>
                        <a:pt x="398" y="536"/>
                        <a:pt x="397" y="543"/>
                      </a:cubicBezTo>
                      <a:cubicBezTo>
                        <a:pt x="394" y="602"/>
                        <a:pt x="360" y="647"/>
                        <a:pt x="329" y="693"/>
                      </a:cubicBezTo>
                      <a:cubicBezTo>
                        <a:pt x="280" y="767"/>
                        <a:pt x="259" y="848"/>
                        <a:pt x="265" y="936"/>
                      </a:cubicBezTo>
                      <a:cubicBezTo>
                        <a:pt x="269" y="985"/>
                        <a:pt x="283" y="1033"/>
                        <a:pt x="297" y="1081"/>
                      </a:cubicBezTo>
                      <a:cubicBezTo>
                        <a:pt x="306" y="1111"/>
                        <a:pt x="316" y="1141"/>
                        <a:pt x="315" y="1173"/>
                      </a:cubicBezTo>
                      <a:cubicBezTo>
                        <a:pt x="314" y="1194"/>
                        <a:pt x="307" y="1210"/>
                        <a:pt x="289" y="1219"/>
                      </a:cubicBezTo>
                      <a:cubicBezTo>
                        <a:pt x="271" y="1228"/>
                        <a:pt x="243" y="1221"/>
                        <a:pt x="230" y="1207"/>
                      </a:cubicBezTo>
                      <a:cubicBezTo>
                        <a:pt x="212" y="1187"/>
                        <a:pt x="202" y="1161"/>
                        <a:pt x="195" y="1136"/>
                      </a:cubicBezTo>
                      <a:cubicBezTo>
                        <a:pt x="162" y="1028"/>
                        <a:pt x="158" y="918"/>
                        <a:pt x="182" y="808"/>
                      </a:cubicBezTo>
                      <a:cubicBezTo>
                        <a:pt x="196" y="745"/>
                        <a:pt x="227" y="688"/>
                        <a:pt x="265" y="636"/>
                      </a:cubicBezTo>
                      <a:cubicBezTo>
                        <a:pt x="289" y="602"/>
                        <a:pt x="306" y="565"/>
                        <a:pt x="309" y="523"/>
                      </a:cubicBezTo>
                      <a:cubicBezTo>
                        <a:pt x="311" y="503"/>
                        <a:pt x="310" y="483"/>
                        <a:pt x="301" y="463"/>
                      </a:cubicBezTo>
                      <a:cubicBezTo>
                        <a:pt x="287" y="432"/>
                        <a:pt x="276" y="399"/>
                        <a:pt x="263" y="365"/>
                      </a:cubicBezTo>
                      <a:cubicBezTo>
                        <a:pt x="212" y="417"/>
                        <a:pt x="165" y="468"/>
                        <a:pt x="109" y="509"/>
                      </a:cubicBezTo>
                      <a:cubicBezTo>
                        <a:pt x="90" y="522"/>
                        <a:pt x="72" y="536"/>
                        <a:pt x="48" y="540"/>
                      </a:cubicBezTo>
                      <a:cubicBezTo>
                        <a:pt x="32" y="542"/>
                        <a:pt x="18" y="542"/>
                        <a:pt x="9" y="527"/>
                      </a:cubicBezTo>
                      <a:cubicBezTo>
                        <a:pt x="0" y="512"/>
                        <a:pt x="2" y="496"/>
                        <a:pt x="13" y="483"/>
                      </a:cubicBezTo>
                      <a:cubicBezTo>
                        <a:pt x="28" y="466"/>
                        <a:pt x="46" y="454"/>
                        <a:pt x="64" y="441"/>
                      </a:cubicBezTo>
                      <a:cubicBezTo>
                        <a:pt x="117" y="403"/>
                        <a:pt x="164" y="357"/>
                        <a:pt x="201" y="302"/>
                      </a:cubicBezTo>
                      <a:cubicBezTo>
                        <a:pt x="225" y="267"/>
                        <a:pt x="233" y="230"/>
                        <a:pt x="226" y="187"/>
                      </a:cubicBezTo>
                      <a:cubicBezTo>
                        <a:pt x="222" y="158"/>
                        <a:pt x="221" y="129"/>
                        <a:pt x="213" y="100"/>
                      </a:cubicBezTo>
                      <a:cubicBezTo>
                        <a:pt x="208" y="80"/>
                        <a:pt x="208" y="61"/>
                        <a:pt x="210" y="41"/>
                      </a:cubicBezTo>
                      <a:cubicBezTo>
                        <a:pt x="213" y="19"/>
                        <a:pt x="227" y="5"/>
                        <a:pt x="250" y="4"/>
                      </a:cubicBezTo>
                      <a:cubicBezTo>
                        <a:pt x="268" y="4"/>
                        <a:pt x="286" y="0"/>
                        <a:pt x="302" y="11"/>
                      </a:cubicBezTo>
                      <a:cubicBezTo>
                        <a:pt x="328" y="29"/>
                        <a:pt x="329" y="55"/>
                        <a:pt x="321" y="80"/>
                      </a:cubicBezTo>
                      <a:cubicBezTo>
                        <a:pt x="294" y="162"/>
                        <a:pt x="312" y="240"/>
                        <a:pt x="339" y="317"/>
                      </a:cubicBezTo>
                      <a:cubicBezTo>
                        <a:pt x="352" y="357"/>
                        <a:pt x="370" y="396"/>
                        <a:pt x="384" y="435"/>
                      </a:cubicBezTo>
                      <a:cubicBezTo>
                        <a:pt x="388" y="445"/>
                        <a:pt x="391" y="449"/>
                        <a:pt x="400" y="442"/>
                      </a:cubicBezTo>
                      <a:cubicBezTo>
                        <a:pt x="457" y="400"/>
                        <a:pt x="508" y="351"/>
                        <a:pt x="546" y="290"/>
                      </a:cubicBezTo>
                      <a:cubicBezTo>
                        <a:pt x="566" y="258"/>
                        <a:pt x="567" y="222"/>
                        <a:pt x="563" y="185"/>
                      </a:cubicBezTo>
                      <a:cubicBezTo>
                        <a:pt x="559" y="139"/>
                        <a:pt x="544" y="94"/>
                        <a:pt x="547" y="47"/>
                      </a:cubicBezTo>
                      <a:cubicBezTo>
                        <a:pt x="549" y="18"/>
                        <a:pt x="563" y="4"/>
                        <a:pt x="593" y="4"/>
                      </a:cubicBezTo>
                      <a:cubicBezTo>
                        <a:pt x="616" y="3"/>
                        <a:pt x="640" y="1"/>
                        <a:pt x="654" y="27"/>
                      </a:cubicBezTo>
                      <a:cubicBezTo>
                        <a:pt x="662" y="41"/>
                        <a:pt x="663" y="57"/>
                        <a:pt x="658" y="71"/>
                      </a:cubicBezTo>
                      <a:cubicBezTo>
                        <a:pt x="626" y="177"/>
                        <a:pt x="657" y="275"/>
                        <a:pt x="696" y="372"/>
                      </a:cubicBezTo>
                      <a:cubicBezTo>
                        <a:pt x="704" y="393"/>
                        <a:pt x="713" y="415"/>
                        <a:pt x="721" y="437"/>
                      </a:cubicBezTo>
                      <a:cubicBezTo>
                        <a:pt x="725" y="445"/>
                        <a:pt x="728" y="448"/>
                        <a:pt x="737" y="441"/>
                      </a:cubicBezTo>
                      <a:cubicBezTo>
                        <a:pt x="791" y="402"/>
                        <a:pt x="838" y="355"/>
                        <a:pt x="877" y="299"/>
                      </a:cubicBezTo>
                      <a:cubicBezTo>
                        <a:pt x="906" y="256"/>
                        <a:pt x="902" y="210"/>
                        <a:pt x="897" y="163"/>
                      </a:cubicBezTo>
                      <a:cubicBezTo>
                        <a:pt x="893" y="127"/>
                        <a:pt x="881" y="92"/>
                        <a:pt x="881" y="56"/>
                      </a:cubicBezTo>
                      <a:cubicBezTo>
                        <a:pt x="880" y="22"/>
                        <a:pt x="898" y="4"/>
                        <a:pt x="933" y="4"/>
                      </a:cubicBezTo>
                      <a:cubicBezTo>
                        <a:pt x="949" y="4"/>
                        <a:pt x="964" y="2"/>
                        <a:pt x="978" y="14"/>
                      </a:cubicBezTo>
                      <a:cubicBezTo>
                        <a:pt x="996" y="30"/>
                        <a:pt x="1000" y="50"/>
                        <a:pt x="994" y="70"/>
                      </a:cubicBezTo>
                      <a:cubicBezTo>
                        <a:pt x="965" y="169"/>
                        <a:pt x="989" y="261"/>
                        <a:pt x="1024" y="353"/>
                      </a:cubicBezTo>
                      <a:cubicBezTo>
                        <a:pt x="1038" y="391"/>
                        <a:pt x="1059" y="426"/>
                        <a:pt x="1066" y="466"/>
                      </a:cubicBezTo>
                      <a:cubicBezTo>
                        <a:pt x="1080" y="538"/>
                        <a:pt x="1066" y="606"/>
                        <a:pt x="1020" y="665"/>
                      </a:cubicBezTo>
                      <a:cubicBezTo>
                        <a:pt x="970" y="731"/>
                        <a:pt x="943" y="806"/>
                        <a:pt x="935" y="888"/>
                      </a:cubicBezTo>
                      <a:cubicBezTo>
                        <a:pt x="930" y="931"/>
                        <a:pt x="942" y="973"/>
                        <a:pt x="952" y="1014"/>
                      </a:cubicBezTo>
                      <a:cubicBezTo>
                        <a:pt x="962" y="1055"/>
                        <a:pt x="975" y="1096"/>
                        <a:pt x="985" y="1137"/>
                      </a:cubicBezTo>
                      <a:cubicBezTo>
                        <a:pt x="991" y="1157"/>
                        <a:pt x="992" y="1177"/>
                        <a:pt x="982" y="1197"/>
                      </a:cubicBezTo>
                      <a:cubicBezTo>
                        <a:pt x="966" y="1228"/>
                        <a:pt x="921" y="1233"/>
                        <a:pt x="901" y="1205"/>
                      </a:cubicBezTo>
                      <a:cubicBezTo>
                        <a:pt x="876" y="1170"/>
                        <a:pt x="862" y="1130"/>
                        <a:pt x="855" y="1088"/>
                      </a:cubicBezTo>
                      <a:cubicBezTo>
                        <a:pt x="834" y="975"/>
                        <a:pt x="831" y="862"/>
                        <a:pt x="872" y="752"/>
                      </a:cubicBezTo>
                      <a:cubicBezTo>
                        <a:pt x="889" y="709"/>
                        <a:pt x="914" y="672"/>
                        <a:pt x="937" y="633"/>
                      </a:cubicBezTo>
                      <a:cubicBezTo>
                        <a:pt x="952" y="607"/>
                        <a:pt x="965" y="581"/>
                        <a:pt x="974" y="551"/>
                      </a:cubicBezTo>
                      <a:cubicBezTo>
                        <a:pt x="985" y="513"/>
                        <a:pt x="982" y="480"/>
                        <a:pt x="964" y="445"/>
                      </a:cubicBezTo>
                      <a:cubicBezTo>
                        <a:pt x="954" y="427"/>
                        <a:pt x="950" y="405"/>
                        <a:pt x="943" y="384"/>
                      </a:cubicBezTo>
                      <a:cubicBezTo>
                        <a:pt x="936" y="363"/>
                        <a:pt x="935" y="363"/>
                        <a:pt x="921" y="379"/>
                      </a:cubicBezTo>
                      <a:cubicBezTo>
                        <a:pt x="880" y="424"/>
                        <a:pt x="839" y="470"/>
                        <a:pt x="787" y="503"/>
                      </a:cubicBezTo>
                      <a:cubicBezTo>
                        <a:pt x="751" y="526"/>
                        <a:pt x="729" y="552"/>
                        <a:pt x="722" y="595"/>
                      </a:cubicBezTo>
                      <a:cubicBezTo>
                        <a:pt x="715" y="632"/>
                        <a:pt x="687" y="660"/>
                        <a:pt x="667" y="691"/>
                      </a:cubicBezTo>
                      <a:cubicBezTo>
                        <a:pt x="616" y="766"/>
                        <a:pt x="595" y="850"/>
                        <a:pt x="602" y="939"/>
                      </a:cubicBezTo>
                      <a:cubicBezTo>
                        <a:pt x="607" y="996"/>
                        <a:pt x="623" y="1050"/>
                        <a:pt x="641" y="1104"/>
                      </a:cubicBezTo>
                      <a:cubicBezTo>
                        <a:pt x="649" y="1127"/>
                        <a:pt x="653" y="1150"/>
                        <a:pt x="652" y="1175"/>
                      </a:cubicBezTo>
                      <a:cubicBezTo>
                        <a:pt x="650" y="1199"/>
                        <a:pt x="638" y="1217"/>
                        <a:pt x="621" y="1221"/>
                      </a:cubicBezTo>
                      <a:cubicBezTo>
                        <a:pt x="593" y="1227"/>
                        <a:pt x="571" y="1219"/>
                        <a:pt x="558" y="1197"/>
                      </a:cubicBezTo>
                      <a:cubicBezTo>
                        <a:pt x="528" y="1143"/>
                        <a:pt x="514" y="1084"/>
                        <a:pt x="508" y="1023"/>
                      </a:cubicBezTo>
                      <a:cubicBezTo>
                        <a:pt x="504" y="985"/>
                        <a:pt x="503" y="946"/>
                        <a:pt x="505" y="908"/>
                      </a:cubicBezTo>
                      <a:cubicBezTo>
                        <a:pt x="508" y="811"/>
                        <a:pt x="539" y="723"/>
                        <a:pt x="596" y="645"/>
                      </a:cubicBezTo>
                      <a:cubicBezTo>
                        <a:pt x="635" y="592"/>
                        <a:pt x="656" y="535"/>
                        <a:pt x="640" y="470"/>
                      </a:cubicBezTo>
                      <a:cubicBezTo>
                        <a:pt x="630" y="434"/>
                        <a:pt x="613" y="401"/>
                        <a:pt x="599" y="3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6" name="Freeform 55">
                  <a:extLst>
                    <a:ext uri="{FF2B5EF4-FFF2-40B4-BE49-F238E27FC236}">
                      <a16:creationId xmlns:a16="http://schemas.microsoft.com/office/drawing/2014/main" id="{74075FB0-C9A5-4BD3-B350-7E31D2A4839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06047" y="4558347"/>
                  <a:ext cx="143256" cy="200878"/>
                </a:xfrm>
                <a:custGeom>
                  <a:avLst/>
                  <a:gdLst>
                    <a:gd name="T0" fmla="*/ 85 w 86"/>
                    <a:gd name="T1" fmla="*/ 60 h 121"/>
                    <a:gd name="T2" fmla="*/ 85 w 86"/>
                    <a:gd name="T3" fmla="*/ 86 h 121"/>
                    <a:gd name="T4" fmla="*/ 60 w 86"/>
                    <a:gd name="T5" fmla="*/ 114 h 121"/>
                    <a:gd name="T6" fmla="*/ 10 w 86"/>
                    <a:gd name="T7" fmla="*/ 103 h 121"/>
                    <a:gd name="T8" fmla="*/ 6 w 86"/>
                    <a:gd name="T9" fmla="*/ 88 h 121"/>
                    <a:gd name="T10" fmla="*/ 28 w 86"/>
                    <a:gd name="T11" fmla="*/ 90 h 121"/>
                    <a:gd name="T12" fmla="*/ 63 w 86"/>
                    <a:gd name="T13" fmla="*/ 88 h 121"/>
                    <a:gd name="T14" fmla="*/ 65 w 86"/>
                    <a:gd name="T15" fmla="*/ 75 h 121"/>
                    <a:gd name="T16" fmla="*/ 54 w 86"/>
                    <a:gd name="T17" fmla="*/ 73 h 121"/>
                    <a:gd name="T18" fmla="*/ 37 w 86"/>
                    <a:gd name="T19" fmla="*/ 73 h 121"/>
                    <a:gd name="T20" fmla="*/ 2 w 86"/>
                    <a:gd name="T21" fmla="*/ 37 h 121"/>
                    <a:gd name="T22" fmla="*/ 49 w 86"/>
                    <a:gd name="T23" fmla="*/ 1 h 121"/>
                    <a:gd name="T24" fmla="*/ 85 w 86"/>
                    <a:gd name="T25" fmla="*/ 36 h 121"/>
                    <a:gd name="T26" fmla="*/ 85 w 86"/>
                    <a:gd name="T27" fmla="*/ 60 h 121"/>
                    <a:gd name="T28" fmla="*/ 85 w 86"/>
                    <a:gd name="T29" fmla="*/ 60 h 121"/>
                    <a:gd name="T30" fmla="*/ 29 w 86"/>
                    <a:gd name="T31" fmla="*/ 39 h 121"/>
                    <a:gd name="T32" fmla="*/ 47 w 86"/>
                    <a:gd name="T33" fmla="*/ 56 h 121"/>
                    <a:gd name="T34" fmla="*/ 67 w 86"/>
                    <a:gd name="T35" fmla="*/ 38 h 121"/>
                    <a:gd name="T36" fmla="*/ 46 w 86"/>
                    <a:gd name="T37" fmla="*/ 18 h 121"/>
                    <a:gd name="T38" fmla="*/ 29 w 86"/>
                    <a:gd name="T39" fmla="*/ 39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121">
                      <a:moveTo>
                        <a:pt x="85" y="60"/>
                      </a:moveTo>
                      <a:cubicBezTo>
                        <a:pt x="85" y="68"/>
                        <a:pt x="86" y="77"/>
                        <a:pt x="85" y="86"/>
                      </a:cubicBezTo>
                      <a:cubicBezTo>
                        <a:pt x="84" y="102"/>
                        <a:pt x="74" y="111"/>
                        <a:pt x="60" y="114"/>
                      </a:cubicBezTo>
                      <a:cubicBezTo>
                        <a:pt x="42" y="118"/>
                        <a:pt x="23" y="121"/>
                        <a:pt x="10" y="103"/>
                      </a:cubicBezTo>
                      <a:cubicBezTo>
                        <a:pt x="7" y="99"/>
                        <a:pt x="0" y="92"/>
                        <a:pt x="6" y="88"/>
                      </a:cubicBezTo>
                      <a:cubicBezTo>
                        <a:pt x="12" y="83"/>
                        <a:pt x="20" y="84"/>
                        <a:pt x="28" y="90"/>
                      </a:cubicBezTo>
                      <a:cubicBezTo>
                        <a:pt x="41" y="101"/>
                        <a:pt x="56" y="100"/>
                        <a:pt x="63" y="88"/>
                      </a:cubicBezTo>
                      <a:cubicBezTo>
                        <a:pt x="65" y="84"/>
                        <a:pt x="69" y="79"/>
                        <a:pt x="65" y="75"/>
                      </a:cubicBezTo>
                      <a:cubicBezTo>
                        <a:pt x="63" y="73"/>
                        <a:pt x="58" y="73"/>
                        <a:pt x="54" y="73"/>
                      </a:cubicBezTo>
                      <a:cubicBezTo>
                        <a:pt x="48" y="74"/>
                        <a:pt x="43" y="75"/>
                        <a:pt x="37" y="73"/>
                      </a:cubicBezTo>
                      <a:cubicBezTo>
                        <a:pt x="16" y="70"/>
                        <a:pt x="1" y="54"/>
                        <a:pt x="2" y="37"/>
                      </a:cubicBezTo>
                      <a:cubicBezTo>
                        <a:pt x="4" y="14"/>
                        <a:pt x="23" y="0"/>
                        <a:pt x="49" y="1"/>
                      </a:cubicBezTo>
                      <a:cubicBezTo>
                        <a:pt x="72" y="2"/>
                        <a:pt x="85" y="14"/>
                        <a:pt x="85" y="36"/>
                      </a:cubicBezTo>
                      <a:cubicBezTo>
                        <a:pt x="86" y="44"/>
                        <a:pt x="85" y="52"/>
                        <a:pt x="85" y="60"/>
                      </a:cubicBezTo>
                      <a:cubicBezTo>
                        <a:pt x="85" y="60"/>
                        <a:pt x="85" y="60"/>
                        <a:pt x="85" y="60"/>
                      </a:cubicBezTo>
                      <a:close/>
                      <a:moveTo>
                        <a:pt x="29" y="39"/>
                      </a:moveTo>
                      <a:cubicBezTo>
                        <a:pt x="23" y="54"/>
                        <a:pt x="38" y="55"/>
                        <a:pt x="47" y="56"/>
                      </a:cubicBezTo>
                      <a:cubicBezTo>
                        <a:pt x="58" y="58"/>
                        <a:pt x="67" y="49"/>
                        <a:pt x="67" y="38"/>
                      </a:cubicBezTo>
                      <a:cubicBezTo>
                        <a:pt x="67" y="26"/>
                        <a:pt x="58" y="18"/>
                        <a:pt x="46" y="18"/>
                      </a:cubicBezTo>
                      <a:cubicBezTo>
                        <a:pt x="36" y="19"/>
                        <a:pt x="26" y="23"/>
                        <a:pt x="29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7" name="Freeform 56">
                  <a:extLst>
                    <a:ext uri="{FF2B5EF4-FFF2-40B4-BE49-F238E27FC236}">
                      <a16:creationId xmlns:a16="http://schemas.microsoft.com/office/drawing/2014/main" id="{6CDE86AF-3EDB-4D2E-A64C-C0266F62FA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0911" y="4563150"/>
                  <a:ext cx="156061" cy="188073"/>
                </a:xfrm>
                <a:custGeom>
                  <a:avLst/>
                  <a:gdLst>
                    <a:gd name="T0" fmla="*/ 44 w 94"/>
                    <a:gd name="T1" fmla="*/ 113 h 113"/>
                    <a:gd name="T2" fmla="*/ 9 w 94"/>
                    <a:gd name="T3" fmla="*/ 98 h 113"/>
                    <a:gd name="T4" fmla="*/ 7 w 94"/>
                    <a:gd name="T5" fmla="*/ 81 h 113"/>
                    <a:gd name="T6" fmla="*/ 24 w 94"/>
                    <a:gd name="T7" fmla="*/ 84 h 113"/>
                    <a:gd name="T8" fmla="*/ 54 w 94"/>
                    <a:gd name="T9" fmla="*/ 94 h 113"/>
                    <a:gd name="T10" fmla="*/ 68 w 94"/>
                    <a:gd name="T11" fmla="*/ 83 h 113"/>
                    <a:gd name="T12" fmla="*/ 58 w 94"/>
                    <a:gd name="T13" fmla="*/ 67 h 113"/>
                    <a:gd name="T14" fmla="*/ 43 w 94"/>
                    <a:gd name="T15" fmla="*/ 63 h 113"/>
                    <a:gd name="T16" fmla="*/ 34 w 94"/>
                    <a:gd name="T17" fmla="*/ 54 h 113"/>
                    <a:gd name="T18" fmla="*/ 44 w 94"/>
                    <a:gd name="T19" fmla="*/ 44 h 113"/>
                    <a:gd name="T20" fmla="*/ 50 w 94"/>
                    <a:gd name="T21" fmla="*/ 44 h 113"/>
                    <a:gd name="T22" fmla="*/ 64 w 94"/>
                    <a:gd name="T23" fmla="*/ 24 h 113"/>
                    <a:gd name="T24" fmla="*/ 39 w 94"/>
                    <a:gd name="T25" fmla="*/ 16 h 113"/>
                    <a:gd name="T26" fmla="*/ 30 w 94"/>
                    <a:gd name="T27" fmla="*/ 20 h 113"/>
                    <a:gd name="T28" fmla="*/ 9 w 94"/>
                    <a:gd name="T29" fmla="*/ 30 h 113"/>
                    <a:gd name="T30" fmla="*/ 6 w 94"/>
                    <a:gd name="T31" fmla="*/ 22 h 113"/>
                    <a:gd name="T32" fmla="*/ 27 w 94"/>
                    <a:gd name="T33" fmla="*/ 2 h 113"/>
                    <a:gd name="T34" fmla="*/ 67 w 94"/>
                    <a:gd name="T35" fmla="*/ 2 h 113"/>
                    <a:gd name="T36" fmla="*/ 80 w 94"/>
                    <a:gd name="T37" fmla="*/ 48 h 113"/>
                    <a:gd name="T38" fmla="*/ 78 w 94"/>
                    <a:gd name="T39" fmla="*/ 58 h 113"/>
                    <a:gd name="T40" fmla="*/ 87 w 94"/>
                    <a:gd name="T41" fmla="*/ 92 h 113"/>
                    <a:gd name="T42" fmla="*/ 44 w 94"/>
                    <a:gd name="T43" fmla="*/ 11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4" h="113">
                      <a:moveTo>
                        <a:pt x="44" y="113"/>
                      </a:moveTo>
                      <a:cubicBezTo>
                        <a:pt x="34" y="113"/>
                        <a:pt x="19" y="112"/>
                        <a:pt x="9" y="98"/>
                      </a:cubicBezTo>
                      <a:cubicBezTo>
                        <a:pt x="5" y="93"/>
                        <a:pt x="0" y="86"/>
                        <a:pt x="7" y="81"/>
                      </a:cubicBezTo>
                      <a:cubicBezTo>
                        <a:pt x="12" y="77"/>
                        <a:pt x="20" y="77"/>
                        <a:pt x="24" y="84"/>
                      </a:cubicBezTo>
                      <a:cubicBezTo>
                        <a:pt x="31" y="97"/>
                        <a:pt x="43" y="95"/>
                        <a:pt x="54" y="94"/>
                      </a:cubicBezTo>
                      <a:cubicBezTo>
                        <a:pt x="61" y="94"/>
                        <a:pt x="66" y="89"/>
                        <a:pt x="68" y="83"/>
                      </a:cubicBezTo>
                      <a:cubicBezTo>
                        <a:pt x="70" y="75"/>
                        <a:pt x="64" y="70"/>
                        <a:pt x="58" y="67"/>
                      </a:cubicBezTo>
                      <a:cubicBezTo>
                        <a:pt x="53" y="65"/>
                        <a:pt x="48" y="63"/>
                        <a:pt x="43" y="63"/>
                      </a:cubicBezTo>
                      <a:cubicBezTo>
                        <a:pt x="38" y="62"/>
                        <a:pt x="34" y="59"/>
                        <a:pt x="34" y="54"/>
                      </a:cubicBezTo>
                      <a:cubicBezTo>
                        <a:pt x="34" y="47"/>
                        <a:pt x="38" y="45"/>
                        <a:pt x="44" y="44"/>
                      </a:cubicBezTo>
                      <a:cubicBezTo>
                        <a:pt x="46" y="44"/>
                        <a:pt x="48" y="44"/>
                        <a:pt x="50" y="44"/>
                      </a:cubicBezTo>
                      <a:cubicBezTo>
                        <a:pt x="62" y="42"/>
                        <a:pt x="68" y="35"/>
                        <a:pt x="64" y="24"/>
                      </a:cubicBezTo>
                      <a:cubicBezTo>
                        <a:pt x="60" y="12"/>
                        <a:pt x="48" y="15"/>
                        <a:pt x="39" y="16"/>
                      </a:cubicBezTo>
                      <a:cubicBezTo>
                        <a:pt x="36" y="16"/>
                        <a:pt x="32" y="18"/>
                        <a:pt x="30" y="20"/>
                      </a:cubicBezTo>
                      <a:cubicBezTo>
                        <a:pt x="26" y="30"/>
                        <a:pt x="18" y="31"/>
                        <a:pt x="9" y="30"/>
                      </a:cubicBezTo>
                      <a:cubicBezTo>
                        <a:pt x="5" y="29"/>
                        <a:pt x="4" y="26"/>
                        <a:pt x="6" y="22"/>
                      </a:cubicBezTo>
                      <a:cubicBezTo>
                        <a:pt x="10" y="12"/>
                        <a:pt x="16" y="3"/>
                        <a:pt x="27" y="2"/>
                      </a:cubicBezTo>
                      <a:cubicBezTo>
                        <a:pt x="40" y="0"/>
                        <a:pt x="54" y="0"/>
                        <a:pt x="67" y="2"/>
                      </a:cubicBezTo>
                      <a:cubicBezTo>
                        <a:pt x="85" y="5"/>
                        <a:pt x="92" y="29"/>
                        <a:pt x="80" y="48"/>
                      </a:cubicBezTo>
                      <a:cubicBezTo>
                        <a:pt x="78" y="51"/>
                        <a:pt x="71" y="52"/>
                        <a:pt x="78" y="58"/>
                      </a:cubicBezTo>
                      <a:cubicBezTo>
                        <a:pt x="90" y="67"/>
                        <a:pt x="94" y="78"/>
                        <a:pt x="87" y="92"/>
                      </a:cubicBezTo>
                      <a:cubicBezTo>
                        <a:pt x="81" y="106"/>
                        <a:pt x="72" y="111"/>
                        <a:pt x="44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8" name="Freeform 57">
                  <a:extLst>
                    <a:ext uri="{FF2B5EF4-FFF2-40B4-BE49-F238E27FC236}">
                      <a16:creationId xmlns:a16="http://schemas.microsoft.com/office/drawing/2014/main" id="{12246C23-ED67-400A-9AAE-878549082B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5379" y="4555146"/>
                  <a:ext cx="151259" cy="191274"/>
                </a:xfrm>
                <a:custGeom>
                  <a:avLst/>
                  <a:gdLst>
                    <a:gd name="T0" fmla="*/ 43 w 91"/>
                    <a:gd name="T1" fmla="*/ 3 h 115"/>
                    <a:gd name="T2" fmla="*/ 45 w 91"/>
                    <a:gd name="T3" fmla="*/ 3 h 115"/>
                    <a:gd name="T4" fmla="*/ 71 w 91"/>
                    <a:gd name="T5" fmla="*/ 46 h 115"/>
                    <a:gd name="T6" fmla="*/ 43 w 91"/>
                    <a:gd name="T7" fmla="*/ 102 h 115"/>
                    <a:gd name="T8" fmla="*/ 25 w 91"/>
                    <a:gd name="T9" fmla="*/ 112 h 115"/>
                    <a:gd name="T10" fmla="*/ 25 w 91"/>
                    <a:gd name="T11" fmla="*/ 93 h 115"/>
                    <a:gd name="T12" fmla="*/ 49 w 91"/>
                    <a:gd name="T13" fmla="*/ 41 h 115"/>
                    <a:gd name="T14" fmla="*/ 35 w 91"/>
                    <a:gd name="T15" fmla="*/ 20 h 115"/>
                    <a:gd name="T16" fmla="*/ 9 w 91"/>
                    <a:gd name="T17" fmla="*/ 20 h 115"/>
                    <a:gd name="T18" fmla="*/ 0 w 91"/>
                    <a:gd name="T19" fmla="*/ 13 h 115"/>
                    <a:gd name="T20" fmla="*/ 9 w 91"/>
                    <a:gd name="T21" fmla="*/ 3 h 115"/>
                    <a:gd name="T22" fmla="*/ 43 w 91"/>
                    <a:gd name="T23" fmla="*/ 3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1" h="115">
                      <a:moveTo>
                        <a:pt x="43" y="3"/>
                      </a:moveTo>
                      <a:cubicBezTo>
                        <a:pt x="44" y="3"/>
                        <a:pt x="44" y="3"/>
                        <a:pt x="45" y="3"/>
                      </a:cubicBezTo>
                      <a:cubicBezTo>
                        <a:pt x="87" y="1"/>
                        <a:pt x="91" y="0"/>
                        <a:pt x="71" y="46"/>
                      </a:cubicBezTo>
                      <a:cubicBezTo>
                        <a:pt x="62" y="65"/>
                        <a:pt x="54" y="84"/>
                        <a:pt x="43" y="102"/>
                      </a:cubicBezTo>
                      <a:cubicBezTo>
                        <a:pt x="38" y="111"/>
                        <a:pt x="33" y="115"/>
                        <a:pt x="25" y="112"/>
                      </a:cubicBezTo>
                      <a:cubicBezTo>
                        <a:pt x="15" y="107"/>
                        <a:pt x="23" y="99"/>
                        <a:pt x="25" y="93"/>
                      </a:cubicBezTo>
                      <a:cubicBezTo>
                        <a:pt x="32" y="76"/>
                        <a:pt x="40" y="58"/>
                        <a:pt x="49" y="41"/>
                      </a:cubicBezTo>
                      <a:cubicBezTo>
                        <a:pt x="59" y="20"/>
                        <a:pt x="59" y="20"/>
                        <a:pt x="35" y="20"/>
                      </a:cubicBezTo>
                      <a:cubicBezTo>
                        <a:pt x="26" y="20"/>
                        <a:pt x="18" y="20"/>
                        <a:pt x="9" y="20"/>
                      </a:cubicBezTo>
                      <a:cubicBezTo>
                        <a:pt x="4" y="20"/>
                        <a:pt x="0" y="19"/>
                        <a:pt x="0" y="13"/>
                      </a:cubicBezTo>
                      <a:cubicBezTo>
                        <a:pt x="0" y="7"/>
                        <a:pt x="2" y="3"/>
                        <a:pt x="9" y="3"/>
                      </a:cubicBezTo>
                      <a:cubicBezTo>
                        <a:pt x="20" y="3"/>
                        <a:pt x="32" y="3"/>
                        <a:pt x="4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9" name="Freeform 58">
                  <a:extLst>
                    <a:ext uri="{FF2B5EF4-FFF2-40B4-BE49-F238E27FC236}">
                      <a16:creationId xmlns:a16="http://schemas.microsoft.com/office/drawing/2014/main" id="{375DCB1B-0DB7-4329-841F-BC7EACA6CD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1593" y="4556744"/>
                  <a:ext cx="88034" cy="194475"/>
                </a:xfrm>
                <a:custGeom>
                  <a:avLst/>
                  <a:gdLst>
                    <a:gd name="T0" fmla="*/ 50 w 53"/>
                    <a:gd name="T1" fmla="*/ 61 h 117"/>
                    <a:gd name="T2" fmla="*/ 50 w 53"/>
                    <a:gd name="T3" fmla="*/ 105 h 117"/>
                    <a:gd name="T4" fmla="*/ 38 w 53"/>
                    <a:gd name="T5" fmla="*/ 116 h 117"/>
                    <a:gd name="T6" fmla="*/ 27 w 53"/>
                    <a:gd name="T7" fmla="*/ 104 h 117"/>
                    <a:gd name="T8" fmla="*/ 27 w 53"/>
                    <a:gd name="T9" fmla="*/ 47 h 117"/>
                    <a:gd name="T10" fmla="*/ 16 w 53"/>
                    <a:gd name="T11" fmla="*/ 37 h 117"/>
                    <a:gd name="T12" fmla="*/ 4 w 53"/>
                    <a:gd name="T13" fmla="*/ 29 h 117"/>
                    <a:gd name="T14" fmla="*/ 11 w 53"/>
                    <a:gd name="T15" fmla="*/ 17 h 117"/>
                    <a:gd name="T16" fmla="*/ 21 w 53"/>
                    <a:gd name="T17" fmla="*/ 11 h 117"/>
                    <a:gd name="T18" fmla="*/ 42 w 53"/>
                    <a:gd name="T19" fmla="*/ 5 h 117"/>
                    <a:gd name="T20" fmla="*/ 49 w 53"/>
                    <a:gd name="T21" fmla="*/ 27 h 117"/>
                    <a:gd name="T22" fmla="*/ 50 w 53"/>
                    <a:gd name="T23" fmla="*/ 61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117">
                      <a:moveTo>
                        <a:pt x="50" y="61"/>
                      </a:moveTo>
                      <a:cubicBezTo>
                        <a:pt x="50" y="76"/>
                        <a:pt x="49" y="90"/>
                        <a:pt x="50" y="105"/>
                      </a:cubicBezTo>
                      <a:cubicBezTo>
                        <a:pt x="50" y="114"/>
                        <a:pt x="46" y="116"/>
                        <a:pt x="38" y="116"/>
                      </a:cubicBezTo>
                      <a:cubicBezTo>
                        <a:pt x="29" y="117"/>
                        <a:pt x="27" y="113"/>
                        <a:pt x="27" y="104"/>
                      </a:cubicBezTo>
                      <a:cubicBezTo>
                        <a:pt x="27" y="85"/>
                        <a:pt x="27" y="66"/>
                        <a:pt x="27" y="47"/>
                      </a:cubicBezTo>
                      <a:cubicBezTo>
                        <a:pt x="27" y="40"/>
                        <a:pt x="29" y="30"/>
                        <a:pt x="16" y="37"/>
                      </a:cubicBezTo>
                      <a:cubicBezTo>
                        <a:pt x="10" y="40"/>
                        <a:pt x="6" y="32"/>
                        <a:pt x="4" y="29"/>
                      </a:cubicBezTo>
                      <a:cubicBezTo>
                        <a:pt x="0" y="22"/>
                        <a:pt x="7" y="20"/>
                        <a:pt x="11" y="17"/>
                      </a:cubicBezTo>
                      <a:cubicBezTo>
                        <a:pt x="14" y="15"/>
                        <a:pt x="17" y="12"/>
                        <a:pt x="21" y="11"/>
                      </a:cubicBezTo>
                      <a:cubicBezTo>
                        <a:pt x="28" y="8"/>
                        <a:pt x="32" y="0"/>
                        <a:pt x="42" y="5"/>
                      </a:cubicBezTo>
                      <a:cubicBezTo>
                        <a:pt x="53" y="10"/>
                        <a:pt x="49" y="19"/>
                        <a:pt x="49" y="27"/>
                      </a:cubicBezTo>
                      <a:cubicBezTo>
                        <a:pt x="50" y="39"/>
                        <a:pt x="50" y="50"/>
                        <a:pt x="50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1ED8C30-C257-4FC0-B732-0DC3454A23E3}"/>
              </a:ext>
            </a:extLst>
          </p:cNvPr>
          <p:cNvSpPr/>
          <p:nvPr/>
        </p:nvSpPr>
        <p:spPr>
          <a:xfrm>
            <a:off x="2758561" y="3044942"/>
            <a:ext cx="7041063" cy="1076647"/>
          </a:xfrm>
          <a:prstGeom prst="rect">
            <a:avLst/>
          </a:prstGeom>
          <a:noFill/>
          <a:ln w="25400">
            <a:solidFill>
              <a:srgbClr val="B89E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206FD17-1804-46BF-975B-A5CC1F91B631}"/>
              </a:ext>
            </a:extLst>
          </p:cNvPr>
          <p:cNvSpPr/>
          <p:nvPr/>
        </p:nvSpPr>
        <p:spPr>
          <a:xfrm>
            <a:off x="2392379" y="2818155"/>
            <a:ext cx="7316832" cy="1221691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E394276-271C-462B-9AE7-83074FD9FB8A}"/>
              </a:ext>
            </a:extLst>
          </p:cNvPr>
          <p:cNvSpPr/>
          <p:nvPr/>
        </p:nvSpPr>
        <p:spPr>
          <a:xfrm>
            <a:off x="2495976" y="2921170"/>
            <a:ext cx="7090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Preliminary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A8BDCCE-5B7F-42AF-A549-CDC423BD9D74}"/>
              </a:ext>
            </a:extLst>
          </p:cNvPr>
          <p:cNvSpPr/>
          <p:nvPr/>
        </p:nvSpPr>
        <p:spPr>
          <a:xfrm>
            <a:off x="319315" y="333830"/>
            <a:ext cx="11553372" cy="6190343"/>
          </a:xfrm>
          <a:prstGeom prst="rect">
            <a:avLst/>
          </a:prstGeom>
          <a:noFill/>
          <a:ln w="25400" cap="flat" cmpd="sng" algn="ctr">
            <a:gradFill>
              <a:gsLst>
                <a:gs pos="58000">
                  <a:srgbClr val="B89E86">
                    <a:alpha val="0"/>
                  </a:srgbClr>
                </a:gs>
                <a:gs pos="53000">
                  <a:srgbClr val="B89E86">
                    <a:alpha val="0"/>
                  </a:srgbClr>
                </a:gs>
                <a:gs pos="48000">
                  <a:srgbClr val="B89E86"/>
                </a:gs>
                <a:gs pos="63000">
                  <a:srgbClr val="B89E86"/>
                </a:gs>
              </a:gsLst>
              <a:lin ang="2700000" scaled="0"/>
            </a:gra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C08C8C4-CD64-40A2-B023-DFB1037D33F8}"/>
              </a:ext>
            </a:extLst>
          </p:cNvPr>
          <p:cNvGrpSpPr/>
          <p:nvPr/>
        </p:nvGrpSpPr>
        <p:grpSpPr>
          <a:xfrm>
            <a:off x="9764357" y="-629905"/>
            <a:ext cx="1441451" cy="1190521"/>
            <a:chOff x="9562153" y="-629906"/>
            <a:chExt cx="1441450" cy="11905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2279BE0-261E-48BC-82EB-76F76734B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53" y="-35378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B18A4F9-BCA2-4EF8-B086-3434F34FA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9203" y="-629906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BFF5FE5-6CFC-404D-8767-D5C73F4EA876}"/>
              </a:ext>
            </a:extLst>
          </p:cNvPr>
          <p:cNvGrpSpPr/>
          <p:nvPr/>
        </p:nvGrpSpPr>
        <p:grpSpPr>
          <a:xfrm>
            <a:off x="2820177" y="6335336"/>
            <a:ext cx="1441451" cy="1190521"/>
            <a:chOff x="2348553" y="6335334"/>
            <a:chExt cx="1441450" cy="1190521"/>
          </a:xfrm>
        </p:grpSpPr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32223C0-C887-4403-9966-C32FB4DA41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553" y="661145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B1438DD-D384-455B-AD68-A9A41FB63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603" y="6335334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362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677310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Preliminary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933689BD-A9A1-4228-BBA2-65E2D3EA9913}"/>
              </a:ext>
            </a:extLst>
          </p:cNvPr>
          <p:cNvSpPr txBox="1"/>
          <p:nvPr/>
        </p:nvSpPr>
        <p:spPr>
          <a:xfrm>
            <a:off x="902890" y="1432925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一个化学反应可以视为从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个反应物分子            的集合到一个产物分子     的转换过程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CEB0874-45E6-4B57-B1BF-9B20E5609ECC}"/>
              </a:ext>
            </a:extLst>
          </p:cNvPr>
          <p:cNvSpPr txBox="1"/>
          <p:nvPr/>
        </p:nvSpPr>
        <p:spPr>
          <a:xfrm>
            <a:off x="902890" y="2086792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将转换过程中发生改变的原子（例如，添加或删除键）的集合视为反应中心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58AB7AD-E440-4A0A-ADDD-9A9B638BA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830" y="1432925"/>
            <a:ext cx="819264" cy="3620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A9E0CD8-F13F-41B5-8397-87EE5DD21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8148" y="1485322"/>
            <a:ext cx="276264" cy="295316"/>
          </a:xfrm>
          <a:prstGeom prst="rect">
            <a:avLst/>
          </a:prstGeom>
        </p:spPr>
      </p:pic>
      <p:sp>
        <p:nvSpPr>
          <p:cNvPr id="90" name="文本框 89">
            <a:extLst>
              <a:ext uri="{FF2B5EF4-FFF2-40B4-BE49-F238E27FC236}">
                <a16:creationId xmlns:a16="http://schemas.microsoft.com/office/drawing/2014/main" id="{5E786DF6-51FC-4230-8E37-5A98AE412DDC}"/>
              </a:ext>
            </a:extLst>
          </p:cNvPr>
          <p:cNvSpPr txBox="1"/>
          <p:nvPr/>
        </p:nvSpPr>
        <p:spPr>
          <a:xfrm>
            <a:off x="902890" y="2742286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子图范式      代表从分子     中提取出的反应中心，     代表对应反应物的子图范式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96B7FFB-2DF3-401F-92CD-03969F093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9814" y="2787191"/>
            <a:ext cx="352474" cy="285790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4CB68A67-8453-49FA-8A88-145ACDEF1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489" y="2794683"/>
            <a:ext cx="276264" cy="29531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E6C8D23-7C07-4C34-8C76-C28276722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6716" y="2768138"/>
            <a:ext cx="333422" cy="32389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3C1479F-BDF9-463E-993E-645A1F3068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4670" y="3367675"/>
            <a:ext cx="8283445" cy="302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677310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Preliminary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0F4856F9-F7D3-4B8E-86AC-C7B5151D0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645" y="2224818"/>
            <a:ext cx="3410426" cy="381053"/>
          </a:xfrm>
          <a:prstGeom prst="rect">
            <a:avLst/>
          </a:prstGeom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59D6EF63-5ACD-417A-853E-711919CA3EDA}"/>
              </a:ext>
            </a:extLst>
          </p:cNvPr>
          <p:cNvSpPr txBox="1"/>
          <p:nvPr/>
        </p:nvSpPr>
        <p:spPr>
          <a:xfrm>
            <a:off x="908697" y="1614603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给定一个反应，它对应的逆合成模板     被表示为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CA46446C-3C1C-4ED3-AE26-D967953B4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29" y="2861126"/>
            <a:ext cx="466790" cy="314369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46823CF4-588F-427C-93C2-42B4371E9A6C}"/>
              </a:ext>
            </a:extLst>
          </p:cNvPr>
          <p:cNvSpPr txBox="1"/>
          <p:nvPr/>
        </p:nvSpPr>
        <p:spPr>
          <a:xfrm>
            <a:off x="902890" y="2844570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代表模板中的反应物子图的数量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CF1CA5-AE07-4468-A319-C0FF40B37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6752" y="1626131"/>
            <a:ext cx="238158" cy="362001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D13DDBA7-3A75-4B69-AC6D-A3EEC32FF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4670" y="3367675"/>
            <a:ext cx="8283445" cy="302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8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677310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Preliminary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AD4646B-A9B6-4C48-AB11-C80C93153BED}"/>
              </a:ext>
            </a:extLst>
          </p:cNvPr>
          <p:cNvSpPr txBox="1"/>
          <p:nvPr/>
        </p:nvSpPr>
        <p:spPr>
          <a:xfrm>
            <a:off x="908697" y="1614603"/>
            <a:ext cx="10691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给定一个产物或目标分子     ，单步逆合成分析的目的是寻找一个反应物分子集合                    ，这个反应物分子集合可以合成目标     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4CFEED8-03F2-4F9A-8C49-3E38E579D597}"/>
              </a:ext>
            </a:extLst>
          </p:cNvPr>
          <p:cNvSpPr txBox="1"/>
          <p:nvPr/>
        </p:nvSpPr>
        <p:spPr>
          <a:xfrm>
            <a:off x="908697" y="2627388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表示全部分子      的幂集；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654C71E-A118-4708-9599-539B2E28A4A7}"/>
              </a:ext>
            </a:extLst>
          </p:cNvPr>
          <p:cNvSpPr txBox="1"/>
          <p:nvPr/>
        </p:nvSpPr>
        <p:spPr>
          <a:xfrm>
            <a:off x="908697" y="3332397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表示全部的提取出的逆合成模板；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7B57E0A-7EFD-46E2-9B32-8831F5F94A99}"/>
              </a:ext>
            </a:extLst>
          </p:cNvPr>
          <p:cNvSpPr txBox="1"/>
          <p:nvPr/>
        </p:nvSpPr>
        <p:spPr>
          <a:xfrm>
            <a:off x="908697" y="4037406"/>
            <a:ext cx="10691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表示全部的子图范式，      表示出现在产物中的全部子图范式，     表示出现在反应物中的全部子图范式。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A013F9-75F0-4C0F-A5B1-A35215AA1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2224" y="1670209"/>
            <a:ext cx="1409897" cy="295316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0B2A7790-C3D4-4D3B-B7EC-BD0B17006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622" y="1659576"/>
            <a:ext cx="276264" cy="295316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4632A04D-5685-452D-A57D-F8898D47C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222" y="1983202"/>
            <a:ext cx="276264" cy="2953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36EEC8C-AEDC-4ADA-BAD8-1C1E24DC06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192" y="2644357"/>
            <a:ext cx="819264" cy="3524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ABAA1A-C626-48CC-843B-9731E0D0C2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8051" y="2706614"/>
            <a:ext cx="352474" cy="2476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809CF7-6FA0-47CC-8B2A-714EDF72A5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947" y="3368291"/>
            <a:ext cx="266737" cy="2857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0DEFA69-94D8-4096-83A5-05CAB526FF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7938" y="4090571"/>
            <a:ext cx="314369" cy="2857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7936AA7-E1DA-40C5-8BF9-0910CAFC7F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9868" y="4071518"/>
            <a:ext cx="342948" cy="3048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E9D4EEC-1143-466C-9C4C-CB130BD914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17428" y="4050252"/>
            <a:ext cx="36200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2" grpId="0"/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0026A0B3-5287-4DF2-8A11-022B0B2CF833}"/>
              </a:ext>
            </a:extLst>
          </p:cNvPr>
          <p:cNvGrpSpPr/>
          <p:nvPr/>
        </p:nvGrpSpPr>
        <p:grpSpPr>
          <a:xfrm>
            <a:off x="4573295" y="4273589"/>
            <a:ext cx="3045412" cy="332715"/>
            <a:chOff x="4991706" y="4273590"/>
            <a:chExt cx="3045412" cy="33271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F497810-E08F-4980-B047-A826B1D4A699}"/>
                </a:ext>
              </a:extLst>
            </p:cNvPr>
            <p:cNvSpPr/>
            <p:nvPr/>
          </p:nvSpPr>
          <p:spPr>
            <a:xfrm rot="16200000">
              <a:off x="4991706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184E17-9127-4CAC-8802-8C135CF47BB8}"/>
                </a:ext>
              </a:extLst>
            </p:cNvPr>
            <p:cNvSpPr/>
            <p:nvPr/>
          </p:nvSpPr>
          <p:spPr>
            <a:xfrm rot="16200000">
              <a:off x="625827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45E65BB-E524-4A6F-A24E-17D6C50415E1}"/>
                </a:ext>
              </a:extLst>
            </p:cNvPr>
            <p:cNvSpPr/>
            <p:nvPr/>
          </p:nvSpPr>
          <p:spPr>
            <a:xfrm rot="16200000">
              <a:off x="6808623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19B3BA-752F-4461-BB26-FC4E733C7669}"/>
                </a:ext>
              </a:extLst>
            </p:cNvPr>
            <p:cNvSpPr/>
            <p:nvPr/>
          </p:nvSpPr>
          <p:spPr>
            <a:xfrm rot="16200000">
              <a:off x="7358968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2319566-DA24-4C07-B3F6-D6419F2595A0}"/>
                </a:ext>
              </a:extLst>
            </p:cNvPr>
            <p:cNvSpPr/>
            <p:nvPr/>
          </p:nvSpPr>
          <p:spPr>
            <a:xfrm rot="16200000">
              <a:off x="7909312" y="4376044"/>
              <a:ext cx="127806" cy="127806"/>
            </a:xfrm>
            <a:prstGeom prst="ellipse">
              <a:avLst/>
            </a:prstGeom>
            <a:solidFill>
              <a:srgbClr val="A10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F79ECEC-1AC9-4881-B800-3526344B6F23}"/>
                </a:ext>
              </a:extLst>
            </p:cNvPr>
            <p:cNvGrpSpPr/>
            <p:nvPr/>
          </p:nvGrpSpPr>
          <p:grpSpPr>
            <a:xfrm>
              <a:off x="5522538" y="4273590"/>
              <a:ext cx="332714" cy="332714"/>
              <a:chOff x="11113207" y="2437126"/>
              <a:chExt cx="332714" cy="33271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08B5BEF2-0E7A-4615-9E85-5643CB7F23CD}"/>
                  </a:ext>
                </a:extLst>
              </p:cNvPr>
              <p:cNvSpPr/>
              <p:nvPr/>
            </p:nvSpPr>
            <p:spPr>
              <a:xfrm>
                <a:off x="11113207" y="2437126"/>
                <a:ext cx="332714" cy="33271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E8287D5C-2217-49C3-8267-9347ABB5B787}"/>
                  </a:ext>
                </a:extLst>
              </p:cNvPr>
              <p:cNvGrpSpPr/>
              <p:nvPr/>
            </p:nvGrpSpPr>
            <p:grpSpPr>
              <a:xfrm>
                <a:off x="11139186" y="2463721"/>
                <a:ext cx="280756" cy="279523"/>
                <a:chOff x="1038124" y="1577993"/>
                <a:chExt cx="4010354" cy="3992747"/>
              </a:xfrm>
              <a:solidFill>
                <a:srgbClr val="A1082E"/>
              </a:solidFill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99CD4A01-CB60-41B8-8DFF-594C8AEC1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3744" y="1657351"/>
                  <a:ext cx="3839114" cy="3834032"/>
                </a:xfrm>
                <a:custGeom>
                  <a:avLst/>
                  <a:gdLst>
                    <a:gd name="connsiteX0" fmla="*/ 2350232 w 4701726"/>
                    <a:gd name="connsiteY0" fmla="*/ 33465 h 4695503"/>
                    <a:gd name="connsiteX1" fmla="*/ 33588 w 4701726"/>
                    <a:gd name="connsiteY1" fmla="*/ 2352863 h 4695503"/>
                    <a:gd name="connsiteX2" fmla="*/ 2327132 w 4701726"/>
                    <a:gd name="connsiteY2" fmla="*/ 4662376 h 4695503"/>
                    <a:gd name="connsiteX3" fmla="*/ 4666876 w 4701726"/>
                    <a:gd name="connsiteY3" fmla="*/ 2316622 h 4695503"/>
                    <a:gd name="connsiteX4" fmla="*/ 2350232 w 4701726"/>
                    <a:gd name="connsiteY4" fmla="*/ 33465 h 4695503"/>
                    <a:gd name="connsiteX5" fmla="*/ 2356934 w 4701726"/>
                    <a:gd name="connsiteY5" fmla="*/ 8 h 4695503"/>
                    <a:gd name="connsiteX6" fmla="*/ 4700664 w 4701726"/>
                    <a:gd name="connsiteY6" fmla="*/ 2270307 h 4695503"/>
                    <a:gd name="connsiteX7" fmla="*/ 2376740 w 4701726"/>
                    <a:gd name="connsiteY7" fmla="*/ 4695473 h 4695503"/>
                    <a:gd name="connsiteX8" fmla="*/ 0 w 4701726"/>
                    <a:gd name="connsiteY8" fmla="*/ 2346093 h 4695503"/>
                    <a:gd name="connsiteX9" fmla="*/ 2356934 w 4701726"/>
                    <a:gd name="connsiteY9" fmla="*/ 8 h 4695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701726" h="4695503">
                      <a:moveTo>
                        <a:pt x="2350232" y="33465"/>
                      </a:moveTo>
                      <a:cubicBezTo>
                        <a:pt x="1066508" y="36760"/>
                        <a:pt x="26988" y="1077853"/>
                        <a:pt x="33588" y="2352863"/>
                      </a:cubicBezTo>
                      <a:cubicBezTo>
                        <a:pt x="40188" y="3621283"/>
                        <a:pt x="1076408" y="4662376"/>
                        <a:pt x="2327132" y="4662376"/>
                      </a:cubicBezTo>
                      <a:cubicBezTo>
                        <a:pt x="3643857" y="4662376"/>
                        <a:pt x="4676776" y="3634461"/>
                        <a:pt x="4666876" y="2316622"/>
                      </a:cubicBezTo>
                      <a:cubicBezTo>
                        <a:pt x="4656976" y="1044907"/>
                        <a:pt x="3607556" y="26876"/>
                        <a:pt x="2350232" y="33465"/>
                      </a:cubicBezTo>
                      <a:close/>
                      <a:moveTo>
                        <a:pt x="2356934" y="8"/>
                      </a:moveTo>
                      <a:cubicBezTo>
                        <a:pt x="3644335" y="8"/>
                        <a:pt x="4664353" y="1031363"/>
                        <a:pt x="4700664" y="2270307"/>
                      </a:cubicBezTo>
                      <a:cubicBezTo>
                        <a:pt x="4740276" y="3614692"/>
                        <a:pt x="3667442" y="4688883"/>
                        <a:pt x="2376740" y="4695473"/>
                      </a:cubicBezTo>
                      <a:cubicBezTo>
                        <a:pt x="1056329" y="4702063"/>
                        <a:pt x="0" y="3650938"/>
                        <a:pt x="0" y="2346093"/>
                      </a:cubicBezTo>
                      <a:cubicBezTo>
                        <a:pt x="0" y="1051133"/>
                        <a:pt x="1056329" y="-3287"/>
                        <a:pt x="235693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" name="Freeform 6">
                  <a:extLst>
                    <a:ext uri="{FF2B5EF4-FFF2-40B4-BE49-F238E27FC236}">
                      <a16:creationId xmlns:a16="http://schemas.microsoft.com/office/drawing/2014/main" id="{2A621539-634C-42C5-AEA0-B0503F5FDB5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8124" y="1577993"/>
                  <a:ext cx="4010354" cy="3992747"/>
                </a:xfrm>
                <a:custGeom>
                  <a:avLst/>
                  <a:gdLst>
                    <a:gd name="T0" fmla="*/ 2409 w 2413"/>
                    <a:gd name="T1" fmla="*/ 1201 h 2406"/>
                    <a:gd name="T2" fmla="*/ 2409 w 2413"/>
                    <a:gd name="T3" fmla="*/ 1235 h 2406"/>
                    <a:gd name="T4" fmla="*/ 2389 w 2413"/>
                    <a:gd name="T5" fmla="*/ 1434 h 2406"/>
                    <a:gd name="T6" fmla="*/ 2288 w 2413"/>
                    <a:gd name="T7" fmla="*/ 1736 h 2406"/>
                    <a:gd name="T8" fmla="*/ 2157 w 2413"/>
                    <a:gd name="T9" fmla="*/ 1945 h 2406"/>
                    <a:gd name="T10" fmla="*/ 2013 w 2413"/>
                    <a:gd name="T11" fmla="*/ 2097 h 2406"/>
                    <a:gd name="T12" fmla="*/ 1861 w 2413"/>
                    <a:gd name="T13" fmla="*/ 2214 h 2406"/>
                    <a:gd name="T14" fmla="*/ 1683 w 2413"/>
                    <a:gd name="T15" fmla="*/ 2308 h 2406"/>
                    <a:gd name="T16" fmla="*/ 1436 w 2413"/>
                    <a:gd name="T17" fmla="*/ 2382 h 2406"/>
                    <a:gd name="T18" fmla="*/ 1149 w 2413"/>
                    <a:gd name="T19" fmla="*/ 2400 h 2406"/>
                    <a:gd name="T20" fmla="*/ 1002 w 2413"/>
                    <a:gd name="T21" fmla="*/ 2384 h 2406"/>
                    <a:gd name="T22" fmla="*/ 792 w 2413"/>
                    <a:gd name="T23" fmla="*/ 2329 h 2406"/>
                    <a:gd name="T24" fmla="*/ 569 w 2413"/>
                    <a:gd name="T25" fmla="*/ 2219 h 2406"/>
                    <a:gd name="T26" fmla="*/ 331 w 2413"/>
                    <a:gd name="T27" fmla="*/ 2023 h 2406"/>
                    <a:gd name="T28" fmla="*/ 132 w 2413"/>
                    <a:gd name="T29" fmla="*/ 1733 h 2406"/>
                    <a:gd name="T30" fmla="*/ 40 w 2413"/>
                    <a:gd name="T31" fmla="*/ 1473 h 2406"/>
                    <a:gd name="T32" fmla="*/ 16 w 2413"/>
                    <a:gd name="T33" fmla="*/ 1312 h 2406"/>
                    <a:gd name="T34" fmla="*/ 9 w 2413"/>
                    <a:gd name="T35" fmla="*/ 1191 h 2406"/>
                    <a:gd name="T36" fmla="*/ 27 w 2413"/>
                    <a:gd name="T37" fmla="*/ 1000 h 2406"/>
                    <a:gd name="T38" fmla="*/ 75 w 2413"/>
                    <a:gd name="T39" fmla="*/ 804 h 2406"/>
                    <a:gd name="T40" fmla="*/ 168 w 2413"/>
                    <a:gd name="T41" fmla="*/ 600 h 2406"/>
                    <a:gd name="T42" fmla="*/ 340 w 2413"/>
                    <a:gd name="T43" fmla="*/ 370 h 2406"/>
                    <a:gd name="T44" fmla="*/ 701 w 2413"/>
                    <a:gd name="T45" fmla="*/ 112 h 2406"/>
                    <a:gd name="T46" fmla="*/ 979 w 2413"/>
                    <a:gd name="T47" fmla="*/ 21 h 2406"/>
                    <a:gd name="T48" fmla="*/ 1117 w 2413"/>
                    <a:gd name="T49" fmla="*/ 4 h 2406"/>
                    <a:gd name="T50" fmla="*/ 1263 w 2413"/>
                    <a:gd name="T51" fmla="*/ 1 h 2406"/>
                    <a:gd name="T52" fmla="*/ 1366 w 2413"/>
                    <a:gd name="T53" fmla="*/ 9 h 2406"/>
                    <a:gd name="T54" fmla="*/ 1510 w 2413"/>
                    <a:gd name="T55" fmla="*/ 37 h 2406"/>
                    <a:gd name="T56" fmla="*/ 1601 w 2413"/>
                    <a:gd name="T57" fmla="*/ 62 h 2406"/>
                    <a:gd name="T58" fmla="*/ 1858 w 2413"/>
                    <a:gd name="T59" fmla="*/ 185 h 2406"/>
                    <a:gd name="T60" fmla="*/ 2021 w 2413"/>
                    <a:gd name="T61" fmla="*/ 310 h 2406"/>
                    <a:gd name="T62" fmla="*/ 2302 w 2413"/>
                    <a:gd name="T63" fmla="*/ 694 h 2406"/>
                    <a:gd name="T64" fmla="*/ 2365 w 2413"/>
                    <a:gd name="T65" fmla="*/ 869 h 2406"/>
                    <a:gd name="T66" fmla="*/ 2400 w 2413"/>
                    <a:gd name="T67" fmla="*/ 1036 h 2406"/>
                    <a:gd name="T68" fmla="*/ 2409 w 2413"/>
                    <a:gd name="T69" fmla="*/ 1201 h 2406"/>
                    <a:gd name="T70" fmla="*/ 2384 w 2413"/>
                    <a:gd name="T71" fmla="*/ 1200 h 2406"/>
                    <a:gd name="T72" fmla="*/ 1183 w 2413"/>
                    <a:gd name="T73" fmla="*/ 26 h 2406"/>
                    <a:gd name="T74" fmla="*/ 387 w 2413"/>
                    <a:gd name="T75" fmla="*/ 361 h 2406"/>
                    <a:gd name="T76" fmla="*/ 45 w 2413"/>
                    <a:gd name="T77" fmla="*/ 1357 h 2406"/>
                    <a:gd name="T78" fmla="*/ 372 w 2413"/>
                    <a:gd name="T79" fmla="*/ 2027 h 2406"/>
                    <a:gd name="T80" fmla="*/ 1245 w 2413"/>
                    <a:gd name="T81" fmla="*/ 2375 h 2406"/>
                    <a:gd name="T82" fmla="*/ 2384 w 2413"/>
                    <a:gd name="T83" fmla="*/ 1200 h 2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413" h="2406">
                      <a:moveTo>
                        <a:pt x="2409" y="1201"/>
                      </a:moveTo>
                      <a:cubicBezTo>
                        <a:pt x="2409" y="1212"/>
                        <a:pt x="2409" y="1223"/>
                        <a:pt x="2409" y="1235"/>
                      </a:cubicBezTo>
                      <a:cubicBezTo>
                        <a:pt x="2410" y="1302"/>
                        <a:pt x="2401" y="1368"/>
                        <a:pt x="2389" y="1434"/>
                      </a:cubicBezTo>
                      <a:cubicBezTo>
                        <a:pt x="2370" y="1539"/>
                        <a:pt x="2337" y="1640"/>
                        <a:pt x="2288" y="1736"/>
                      </a:cubicBezTo>
                      <a:cubicBezTo>
                        <a:pt x="2251" y="1810"/>
                        <a:pt x="2208" y="1880"/>
                        <a:pt x="2157" y="1945"/>
                      </a:cubicBezTo>
                      <a:cubicBezTo>
                        <a:pt x="2113" y="2000"/>
                        <a:pt x="2066" y="2051"/>
                        <a:pt x="2013" y="2097"/>
                      </a:cubicBezTo>
                      <a:cubicBezTo>
                        <a:pt x="1965" y="2140"/>
                        <a:pt x="1915" y="2179"/>
                        <a:pt x="1861" y="2214"/>
                      </a:cubicBezTo>
                      <a:cubicBezTo>
                        <a:pt x="1804" y="2250"/>
                        <a:pt x="1745" y="2282"/>
                        <a:pt x="1683" y="2308"/>
                      </a:cubicBezTo>
                      <a:cubicBezTo>
                        <a:pt x="1603" y="2341"/>
                        <a:pt x="1521" y="2367"/>
                        <a:pt x="1436" y="2382"/>
                      </a:cubicBezTo>
                      <a:cubicBezTo>
                        <a:pt x="1341" y="2398"/>
                        <a:pt x="1245" y="2406"/>
                        <a:pt x="1149" y="2400"/>
                      </a:cubicBezTo>
                      <a:cubicBezTo>
                        <a:pt x="1100" y="2397"/>
                        <a:pt x="1051" y="2391"/>
                        <a:pt x="1002" y="2384"/>
                      </a:cubicBezTo>
                      <a:cubicBezTo>
                        <a:pt x="930" y="2372"/>
                        <a:pt x="860" y="2353"/>
                        <a:pt x="792" y="2329"/>
                      </a:cubicBezTo>
                      <a:cubicBezTo>
                        <a:pt x="714" y="2301"/>
                        <a:pt x="640" y="2264"/>
                        <a:pt x="569" y="2219"/>
                      </a:cubicBezTo>
                      <a:cubicBezTo>
                        <a:pt x="481" y="2164"/>
                        <a:pt x="402" y="2099"/>
                        <a:pt x="331" y="2023"/>
                      </a:cubicBezTo>
                      <a:cubicBezTo>
                        <a:pt x="251" y="1936"/>
                        <a:pt x="183" y="1840"/>
                        <a:pt x="132" y="1733"/>
                      </a:cubicBezTo>
                      <a:cubicBezTo>
                        <a:pt x="91" y="1650"/>
                        <a:pt x="60" y="1563"/>
                        <a:pt x="40" y="1473"/>
                      </a:cubicBezTo>
                      <a:cubicBezTo>
                        <a:pt x="28" y="1420"/>
                        <a:pt x="19" y="1367"/>
                        <a:pt x="16" y="1312"/>
                      </a:cubicBezTo>
                      <a:cubicBezTo>
                        <a:pt x="14" y="1272"/>
                        <a:pt x="7" y="1231"/>
                        <a:pt x="9" y="1191"/>
                      </a:cubicBezTo>
                      <a:cubicBezTo>
                        <a:pt x="12" y="1127"/>
                        <a:pt x="18" y="1064"/>
                        <a:pt x="27" y="1000"/>
                      </a:cubicBezTo>
                      <a:cubicBezTo>
                        <a:pt x="36" y="933"/>
                        <a:pt x="53" y="868"/>
                        <a:pt x="75" y="804"/>
                      </a:cubicBezTo>
                      <a:cubicBezTo>
                        <a:pt x="99" y="733"/>
                        <a:pt x="130" y="665"/>
                        <a:pt x="168" y="600"/>
                      </a:cubicBezTo>
                      <a:cubicBezTo>
                        <a:pt x="216" y="516"/>
                        <a:pt x="272" y="439"/>
                        <a:pt x="340" y="370"/>
                      </a:cubicBezTo>
                      <a:cubicBezTo>
                        <a:pt x="444" y="262"/>
                        <a:pt x="562" y="173"/>
                        <a:pt x="701" y="112"/>
                      </a:cubicBezTo>
                      <a:cubicBezTo>
                        <a:pt x="791" y="72"/>
                        <a:pt x="883" y="38"/>
                        <a:pt x="979" y="21"/>
                      </a:cubicBezTo>
                      <a:cubicBezTo>
                        <a:pt x="1025" y="12"/>
                        <a:pt x="1071" y="7"/>
                        <a:pt x="1117" y="4"/>
                      </a:cubicBezTo>
                      <a:cubicBezTo>
                        <a:pt x="1166" y="0"/>
                        <a:pt x="1214" y="1"/>
                        <a:pt x="1263" y="1"/>
                      </a:cubicBezTo>
                      <a:cubicBezTo>
                        <a:pt x="1297" y="2"/>
                        <a:pt x="1332" y="3"/>
                        <a:pt x="1366" y="9"/>
                      </a:cubicBezTo>
                      <a:cubicBezTo>
                        <a:pt x="1414" y="19"/>
                        <a:pt x="1464" y="20"/>
                        <a:pt x="1510" y="37"/>
                      </a:cubicBezTo>
                      <a:cubicBezTo>
                        <a:pt x="1540" y="47"/>
                        <a:pt x="1572" y="50"/>
                        <a:pt x="1601" y="62"/>
                      </a:cubicBezTo>
                      <a:cubicBezTo>
                        <a:pt x="1690" y="95"/>
                        <a:pt x="1777" y="133"/>
                        <a:pt x="1858" y="185"/>
                      </a:cubicBezTo>
                      <a:cubicBezTo>
                        <a:pt x="1916" y="223"/>
                        <a:pt x="1971" y="264"/>
                        <a:pt x="2021" y="310"/>
                      </a:cubicBezTo>
                      <a:cubicBezTo>
                        <a:pt x="2140" y="420"/>
                        <a:pt x="2235" y="547"/>
                        <a:pt x="2302" y="694"/>
                      </a:cubicBezTo>
                      <a:cubicBezTo>
                        <a:pt x="2328" y="750"/>
                        <a:pt x="2348" y="809"/>
                        <a:pt x="2365" y="869"/>
                      </a:cubicBezTo>
                      <a:cubicBezTo>
                        <a:pt x="2381" y="924"/>
                        <a:pt x="2391" y="980"/>
                        <a:pt x="2400" y="1036"/>
                      </a:cubicBezTo>
                      <a:cubicBezTo>
                        <a:pt x="2409" y="1090"/>
                        <a:pt x="2413" y="1145"/>
                        <a:pt x="2409" y="1201"/>
                      </a:cubicBezTo>
                      <a:close/>
                      <a:moveTo>
                        <a:pt x="2384" y="1200"/>
                      </a:moveTo>
                      <a:cubicBezTo>
                        <a:pt x="2387" y="552"/>
                        <a:pt x="1862" y="12"/>
                        <a:pt x="1183" y="26"/>
                      </a:cubicBezTo>
                      <a:cubicBezTo>
                        <a:pt x="875" y="33"/>
                        <a:pt x="606" y="144"/>
                        <a:pt x="387" y="361"/>
                      </a:cubicBezTo>
                      <a:cubicBezTo>
                        <a:pt x="110" y="635"/>
                        <a:pt x="0" y="973"/>
                        <a:pt x="45" y="1357"/>
                      </a:cubicBezTo>
                      <a:cubicBezTo>
                        <a:pt x="76" y="1615"/>
                        <a:pt x="187" y="1842"/>
                        <a:pt x="372" y="2027"/>
                      </a:cubicBezTo>
                      <a:cubicBezTo>
                        <a:pt x="613" y="2267"/>
                        <a:pt x="906" y="2385"/>
                        <a:pt x="1245" y="2375"/>
                      </a:cubicBezTo>
                      <a:cubicBezTo>
                        <a:pt x="1861" y="2358"/>
                        <a:pt x="2384" y="1863"/>
                        <a:pt x="2384" y="12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3" name="Freeform 10">
                  <a:extLst>
                    <a:ext uri="{FF2B5EF4-FFF2-40B4-BE49-F238E27FC236}">
                      <a16:creationId xmlns:a16="http://schemas.microsoft.com/office/drawing/2014/main" id="{C8B194FF-7FE4-410E-9BFD-69F1E81F839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24751" y="2117402"/>
                  <a:ext cx="2846703" cy="2904325"/>
                </a:xfrm>
                <a:custGeom>
                  <a:avLst/>
                  <a:gdLst>
                    <a:gd name="T0" fmla="*/ 1706 w 1713"/>
                    <a:gd name="T1" fmla="*/ 831 h 1750"/>
                    <a:gd name="T2" fmla="*/ 1480 w 1713"/>
                    <a:gd name="T3" fmla="*/ 1454 h 1750"/>
                    <a:gd name="T4" fmla="*/ 897 w 1713"/>
                    <a:gd name="T5" fmla="*/ 1725 h 1750"/>
                    <a:gd name="T6" fmla="*/ 4 w 1713"/>
                    <a:gd name="T7" fmla="*/ 895 h 1750"/>
                    <a:gd name="T8" fmla="*/ 185 w 1713"/>
                    <a:gd name="T9" fmla="*/ 349 h 1750"/>
                    <a:gd name="T10" fmla="*/ 817 w 1713"/>
                    <a:gd name="T11" fmla="*/ 24 h 1750"/>
                    <a:gd name="T12" fmla="*/ 1706 w 1713"/>
                    <a:gd name="T13" fmla="*/ 831 h 1750"/>
                    <a:gd name="T14" fmla="*/ 1662 w 1713"/>
                    <a:gd name="T15" fmla="*/ 876 h 1750"/>
                    <a:gd name="T16" fmla="*/ 850 w 1713"/>
                    <a:gd name="T17" fmla="*/ 68 h 1750"/>
                    <a:gd name="T18" fmla="*/ 51 w 1713"/>
                    <a:gd name="T19" fmla="*/ 899 h 1750"/>
                    <a:gd name="T20" fmla="*/ 864 w 1713"/>
                    <a:gd name="T21" fmla="*/ 1683 h 1750"/>
                    <a:gd name="T22" fmla="*/ 1662 w 1713"/>
                    <a:gd name="T23" fmla="*/ 876 h 17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13" h="1750">
                      <a:moveTo>
                        <a:pt x="1706" y="831"/>
                      </a:moveTo>
                      <a:cubicBezTo>
                        <a:pt x="1707" y="1097"/>
                        <a:pt x="1631" y="1291"/>
                        <a:pt x="1480" y="1454"/>
                      </a:cubicBezTo>
                      <a:cubicBezTo>
                        <a:pt x="1323" y="1623"/>
                        <a:pt x="1127" y="1714"/>
                        <a:pt x="897" y="1725"/>
                      </a:cubicBezTo>
                      <a:cubicBezTo>
                        <a:pt x="389" y="1750"/>
                        <a:pt x="11" y="1342"/>
                        <a:pt x="4" y="895"/>
                      </a:cubicBezTo>
                      <a:cubicBezTo>
                        <a:pt x="0" y="692"/>
                        <a:pt x="59" y="508"/>
                        <a:pt x="185" y="349"/>
                      </a:cubicBezTo>
                      <a:cubicBezTo>
                        <a:pt x="347" y="147"/>
                        <a:pt x="559" y="36"/>
                        <a:pt x="817" y="24"/>
                      </a:cubicBezTo>
                      <a:cubicBezTo>
                        <a:pt x="1323" y="0"/>
                        <a:pt x="1713" y="415"/>
                        <a:pt x="1706" y="831"/>
                      </a:cubicBezTo>
                      <a:close/>
                      <a:moveTo>
                        <a:pt x="1662" y="876"/>
                      </a:moveTo>
                      <a:cubicBezTo>
                        <a:pt x="1673" y="438"/>
                        <a:pt x="1294" y="63"/>
                        <a:pt x="850" y="68"/>
                      </a:cubicBezTo>
                      <a:cubicBezTo>
                        <a:pt x="419" y="72"/>
                        <a:pt x="38" y="429"/>
                        <a:pt x="51" y="899"/>
                      </a:cubicBezTo>
                      <a:cubicBezTo>
                        <a:pt x="62" y="1320"/>
                        <a:pt x="400" y="1684"/>
                        <a:pt x="864" y="1683"/>
                      </a:cubicBezTo>
                      <a:cubicBezTo>
                        <a:pt x="1297" y="1681"/>
                        <a:pt x="1668" y="1327"/>
                        <a:pt x="1662" y="8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4" name="Freeform 11">
                  <a:extLst>
                    <a:ext uri="{FF2B5EF4-FFF2-40B4-BE49-F238E27FC236}">
                      <a16:creationId xmlns:a16="http://schemas.microsoft.com/office/drawing/2014/main" id="{780C03FF-A2DB-4723-A8BA-AC8F8052CF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5808" y="2947324"/>
                  <a:ext cx="347334" cy="374545"/>
                </a:xfrm>
                <a:custGeom>
                  <a:avLst/>
                  <a:gdLst>
                    <a:gd name="T0" fmla="*/ 144 w 209"/>
                    <a:gd name="T1" fmla="*/ 123 h 226"/>
                    <a:gd name="T2" fmla="*/ 59 w 209"/>
                    <a:gd name="T3" fmla="*/ 49 h 226"/>
                    <a:gd name="T4" fmla="*/ 49 w 209"/>
                    <a:gd name="T5" fmla="*/ 11 h 226"/>
                    <a:gd name="T6" fmla="*/ 65 w 209"/>
                    <a:gd name="T7" fmla="*/ 3 h 226"/>
                    <a:gd name="T8" fmla="*/ 161 w 209"/>
                    <a:gd name="T9" fmla="*/ 34 h 226"/>
                    <a:gd name="T10" fmla="*/ 196 w 209"/>
                    <a:gd name="T11" fmla="*/ 40 h 226"/>
                    <a:gd name="T12" fmla="*/ 204 w 209"/>
                    <a:gd name="T13" fmla="*/ 60 h 226"/>
                    <a:gd name="T14" fmla="*/ 186 w 209"/>
                    <a:gd name="T15" fmla="*/ 68 h 226"/>
                    <a:gd name="T16" fmla="*/ 95 w 209"/>
                    <a:gd name="T17" fmla="*/ 44 h 226"/>
                    <a:gd name="T18" fmla="*/ 172 w 209"/>
                    <a:gd name="T19" fmla="*/ 111 h 226"/>
                    <a:gd name="T20" fmla="*/ 183 w 209"/>
                    <a:gd name="T21" fmla="*/ 136 h 226"/>
                    <a:gd name="T22" fmla="*/ 161 w 209"/>
                    <a:gd name="T23" fmla="*/ 149 h 226"/>
                    <a:gd name="T24" fmla="*/ 60 w 209"/>
                    <a:gd name="T25" fmla="*/ 170 h 226"/>
                    <a:gd name="T26" fmla="*/ 149 w 209"/>
                    <a:gd name="T27" fmla="*/ 195 h 226"/>
                    <a:gd name="T28" fmla="*/ 161 w 209"/>
                    <a:gd name="T29" fmla="*/ 213 h 226"/>
                    <a:gd name="T30" fmla="*/ 142 w 209"/>
                    <a:gd name="T31" fmla="*/ 224 h 226"/>
                    <a:gd name="T32" fmla="*/ 13 w 209"/>
                    <a:gd name="T33" fmla="*/ 188 h 226"/>
                    <a:gd name="T34" fmla="*/ 3 w 209"/>
                    <a:gd name="T35" fmla="*/ 175 h 226"/>
                    <a:gd name="T36" fmla="*/ 21 w 209"/>
                    <a:gd name="T37" fmla="*/ 148 h 226"/>
                    <a:gd name="T38" fmla="*/ 130 w 209"/>
                    <a:gd name="T39" fmla="*/ 128 h 226"/>
                    <a:gd name="T40" fmla="*/ 144 w 209"/>
                    <a:gd name="T41" fmla="*/ 123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9" h="226">
                      <a:moveTo>
                        <a:pt x="144" y="123"/>
                      </a:moveTo>
                      <a:cubicBezTo>
                        <a:pt x="114" y="96"/>
                        <a:pt x="88" y="71"/>
                        <a:pt x="59" y="49"/>
                      </a:cubicBezTo>
                      <a:cubicBezTo>
                        <a:pt x="45" y="37"/>
                        <a:pt x="44" y="26"/>
                        <a:pt x="49" y="11"/>
                      </a:cubicBezTo>
                      <a:cubicBezTo>
                        <a:pt x="53" y="2"/>
                        <a:pt x="58" y="0"/>
                        <a:pt x="65" y="3"/>
                      </a:cubicBezTo>
                      <a:cubicBezTo>
                        <a:pt x="96" y="14"/>
                        <a:pt x="130" y="19"/>
                        <a:pt x="161" y="34"/>
                      </a:cubicBezTo>
                      <a:cubicBezTo>
                        <a:pt x="171" y="39"/>
                        <a:pt x="184" y="37"/>
                        <a:pt x="196" y="40"/>
                      </a:cubicBezTo>
                      <a:cubicBezTo>
                        <a:pt x="209" y="43"/>
                        <a:pt x="205" y="51"/>
                        <a:pt x="204" y="60"/>
                      </a:cubicBezTo>
                      <a:cubicBezTo>
                        <a:pt x="201" y="70"/>
                        <a:pt x="196" y="72"/>
                        <a:pt x="186" y="68"/>
                      </a:cubicBezTo>
                      <a:cubicBezTo>
                        <a:pt x="157" y="58"/>
                        <a:pt x="125" y="55"/>
                        <a:pt x="95" y="44"/>
                      </a:cubicBezTo>
                      <a:cubicBezTo>
                        <a:pt x="121" y="66"/>
                        <a:pt x="146" y="89"/>
                        <a:pt x="172" y="111"/>
                      </a:cubicBezTo>
                      <a:cubicBezTo>
                        <a:pt x="180" y="118"/>
                        <a:pt x="186" y="125"/>
                        <a:pt x="183" y="136"/>
                      </a:cubicBezTo>
                      <a:cubicBezTo>
                        <a:pt x="179" y="148"/>
                        <a:pt x="170" y="147"/>
                        <a:pt x="161" y="149"/>
                      </a:cubicBezTo>
                      <a:cubicBezTo>
                        <a:pt x="129" y="155"/>
                        <a:pt x="97" y="162"/>
                        <a:pt x="60" y="170"/>
                      </a:cubicBezTo>
                      <a:cubicBezTo>
                        <a:pt x="92" y="179"/>
                        <a:pt x="120" y="188"/>
                        <a:pt x="149" y="195"/>
                      </a:cubicBezTo>
                      <a:cubicBezTo>
                        <a:pt x="161" y="198"/>
                        <a:pt x="163" y="203"/>
                        <a:pt x="161" y="213"/>
                      </a:cubicBezTo>
                      <a:cubicBezTo>
                        <a:pt x="159" y="223"/>
                        <a:pt x="152" y="226"/>
                        <a:pt x="142" y="224"/>
                      </a:cubicBezTo>
                      <a:cubicBezTo>
                        <a:pt x="99" y="212"/>
                        <a:pt x="56" y="200"/>
                        <a:pt x="13" y="188"/>
                      </a:cubicBezTo>
                      <a:cubicBezTo>
                        <a:pt x="7" y="186"/>
                        <a:pt x="0" y="183"/>
                        <a:pt x="3" y="175"/>
                      </a:cubicBezTo>
                      <a:cubicBezTo>
                        <a:pt x="7" y="165"/>
                        <a:pt x="4" y="151"/>
                        <a:pt x="21" y="148"/>
                      </a:cubicBezTo>
                      <a:cubicBezTo>
                        <a:pt x="57" y="142"/>
                        <a:pt x="93" y="135"/>
                        <a:pt x="130" y="128"/>
                      </a:cubicBezTo>
                      <a:cubicBezTo>
                        <a:pt x="134" y="127"/>
                        <a:pt x="137" y="125"/>
                        <a:pt x="144" y="1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5" name="Freeform 12">
                  <a:extLst>
                    <a:ext uri="{FF2B5EF4-FFF2-40B4-BE49-F238E27FC236}">
                      <a16:creationId xmlns:a16="http://schemas.microsoft.com/office/drawing/2014/main" id="{FF1C6C2E-EBD8-452F-803D-BBDC035944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18439" y="4663189"/>
                  <a:ext cx="312121" cy="378546"/>
                </a:xfrm>
                <a:custGeom>
                  <a:avLst/>
                  <a:gdLst>
                    <a:gd name="T0" fmla="*/ 109 w 188"/>
                    <a:gd name="T1" fmla="*/ 212 h 228"/>
                    <a:gd name="T2" fmla="*/ 100 w 188"/>
                    <a:gd name="T3" fmla="*/ 203 h 228"/>
                    <a:gd name="T4" fmla="*/ 120 w 188"/>
                    <a:gd name="T5" fmla="*/ 140 h 228"/>
                    <a:gd name="T6" fmla="*/ 94 w 188"/>
                    <a:gd name="T7" fmla="*/ 158 h 228"/>
                    <a:gd name="T8" fmla="*/ 130 w 188"/>
                    <a:gd name="T9" fmla="*/ 85 h 228"/>
                    <a:gd name="T10" fmla="*/ 64 w 188"/>
                    <a:gd name="T11" fmla="*/ 175 h 228"/>
                    <a:gd name="T12" fmla="*/ 71 w 188"/>
                    <a:gd name="T13" fmla="*/ 210 h 228"/>
                    <a:gd name="T14" fmla="*/ 48 w 188"/>
                    <a:gd name="T15" fmla="*/ 216 h 228"/>
                    <a:gd name="T16" fmla="*/ 39 w 188"/>
                    <a:gd name="T17" fmla="*/ 163 h 228"/>
                    <a:gd name="T18" fmla="*/ 63 w 188"/>
                    <a:gd name="T19" fmla="*/ 121 h 228"/>
                    <a:gd name="T20" fmla="*/ 15 w 188"/>
                    <a:gd name="T21" fmla="*/ 102 h 228"/>
                    <a:gd name="T22" fmla="*/ 26 w 188"/>
                    <a:gd name="T23" fmla="*/ 87 h 228"/>
                    <a:gd name="T24" fmla="*/ 46 w 188"/>
                    <a:gd name="T25" fmla="*/ 105 h 228"/>
                    <a:gd name="T26" fmla="*/ 31 w 188"/>
                    <a:gd name="T27" fmla="*/ 69 h 228"/>
                    <a:gd name="T28" fmla="*/ 40 w 188"/>
                    <a:gd name="T29" fmla="*/ 56 h 228"/>
                    <a:gd name="T30" fmla="*/ 92 w 188"/>
                    <a:gd name="T31" fmla="*/ 2 h 228"/>
                    <a:gd name="T32" fmla="*/ 118 w 188"/>
                    <a:gd name="T33" fmla="*/ 43 h 228"/>
                    <a:gd name="T34" fmla="*/ 166 w 188"/>
                    <a:gd name="T35" fmla="*/ 76 h 228"/>
                    <a:gd name="T36" fmla="*/ 133 w 188"/>
                    <a:gd name="T37" fmla="*/ 106 h 228"/>
                    <a:gd name="T38" fmla="*/ 157 w 188"/>
                    <a:gd name="T39" fmla="*/ 132 h 228"/>
                    <a:gd name="T40" fmla="*/ 188 w 188"/>
                    <a:gd name="T41" fmla="*/ 134 h 228"/>
                    <a:gd name="T42" fmla="*/ 157 w 188"/>
                    <a:gd name="T43" fmla="*/ 147 h 228"/>
                    <a:gd name="T44" fmla="*/ 153 w 188"/>
                    <a:gd name="T45" fmla="*/ 205 h 228"/>
                    <a:gd name="T46" fmla="*/ 119 w 188"/>
                    <a:gd name="T47" fmla="*/ 206 h 228"/>
                    <a:gd name="T48" fmla="*/ 138 w 188"/>
                    <a:gd name="T49" fmla="*/ 170 h 228"/>
                    <a:gd name="T50" fmla="*/ 109 w 188"/>
                    <a:gd name="T51" fmla="*/ 72 h 228"/>
                    <a:gd name="T52" fmla="*/ 93 w 188"/>
                    <a:gd name="T53" fmla="*/ 72 h 228"/>
                    <a:gd name="T54" fmla="*/ 109 w 188"/>
                    <a:gd name="T55" fmla="*/ 72 h 228"/>
                    <a:gd name="T56" fmla="*/ 73 w 188"/>
                    <a:gd name="T57" fmla="*/ 85 h 228"/>
                    <a:gd name="T58" fmla="*/ 78 w 188"/>
                    <a:gd name="T59" fmla="*/ 113 h 228"/>
                    <a:gd name="T60" fmla="*/ 68 w 188"/>
                    <a:gd name="T61" fmla="*/ 38 h 228"/>
                    <a:gd name="T62" fmla="*/ 87 w 188"/>
                    <a:gd name="T63" fmla="*/ 21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88" h="228">
                      <a:moveTo>
                        <a:pt x="120" y="206"/>
                      </a:moveTo>
                      <a:cubicBezTo>
                        <a:pt x="116" y="208"/>
                        <a:pt x="113" y="210"/>
                        <a:pt x="109" y="212"/>
                      </a:cubicBezTo>
                      <a:cubicBezTo>
                        <a:pt x="107" y="213"/>
                        <a:pt x="103" y="216"/>
                        <a:pt x="101" y="213"/>
                      </a:cubicBezTo>
                      <a:cubicBezTo>
                        <a:pt x="99" y="210"/>
                        <a:pt x="100" y="206"/>
                        <a:pt x="100" y="203"/>
                      </a:cubicBezTo>
                      <a:cubicBezTo>
                        <a:pt x="104" y="191"/>
                        <a:pt x="113" y="183"/>
                        <a:pt x="120" y="174"/>
                      </a:cubicBezTo>
                      <a:cubicBezTo>
                        <a:pt x="131" y="158"/>
                        <a:pt x="132" y="158"/>
                        <a:pt x="120" y="140"/>
                      </a:cubicBezTo>
                      <a:cubicBezTo>
                        <a:pt x="115" y="140"/>
                        <a:pt x="116" y="145"/>
                        <a:pt x="115" y="147"/>
                      </a:cubicBezTo>
                      <a:cubicBezTo>
                        <a:pt x="110" y="155"/>
                        <a:pt x="102" y="163"/>
                        <a:pt x="94" y="158"/>
                      </a:cubicBezTo>
                      <a:cubicBezTo>
                        <a:pt x="86" y="151"/>
                        <a:pt x="96" y="143"/>
                        <a:pt x="101" y="139"/>
                      </a:cubicBezTo>
                      <a:cubicBezTo>
                        <a:pt x="116" y="125"/>
                        <a:pt x="125" y="107"/>
                        <a:pt x="130" y="85"/>
                      </a:cubicBezTo>
                      <a:cubicBezTo>
                        <a:pt x="118" y="92"/>
                        <a:pt x="107" y="102"/>
                        <a:pt x="102" y="111"/>
                      </a:cubicBezTo>
                      <a:cubicBezTo>
                        <a:pt x="89" y="132"/>
                        <a:pt x="73" y="151"/>
                        <a:pt x="64" y="175"/>
                      </a:cubicBezTo>
                      <a:cubicBezTo>
                        <a:pt x="61" y="182"/>
                        <a:pt x="64" y="186"/>
                        <a:pt x="65" y="191"/>
                      </a:cubicBezTo>
                      <a:cubicBezTo>
                        <a:pt x="67" y="198"/>
                        <a:pt x="71" y="203"/>
                        <a:pt x="71" y="210"/>
                      </a:cubicBezTo>
                      <a:cubicBezTo>
                        <a:pt x="71" y="218"/>
                        <a:pt x="68" y="224"/>
                        <a:pt x="61" y="226"/>
                      </a:cubicBezTo>
                      <a:cubicBezTo>
                        <a:pt x="54" y="228"/>
                        <a:pt x="50" y="224"/>
                        <a:pt x="48" y="216"/>
                      </a:cubicBezTo>
                      <a:cubicBezTo>
                        <a:pt x="43" y="202"/>
                        <a:pt x="37" y="189"/>
                        <a:pt x="30" y="175"/>
                      </a:cubicBezTo>
                      <a:cubicBezTo>
                        <a:pt x="25" y="165"/>
                        <a:pt x="34" y="162"/>
                        <a:pt x="39" y="163"/>
                      </a:cubicBezTo>
                      <a:cubicBezTo>
                        <a:pt x="49" y="165"/>
                        <a:pt x="56" y="168"/>
                        <a:pt x="62" y="156"/>
                      </a:cubicBezTo>
                      <a:cubicBezTo>
                        <a:pt x="67" y="144"/>
                        <a:pt x="73" y="133"/>
                        <a:pt x="63" y="121"/>
                      </a:cubicBezTo>
                      <a:cubicBezTo>
                        <a:pt x="55" y="134"/>
                        <a:pt x="46" y="134"/>
                        <a:pt x="36" y="124"/>
                      </a:cubicBezTo>
                      <a:cubicBezTo>
                        <a:pt x="29" y="117"/>
                        <a:pt x="21" y="110"/>
                        <a:pt x="15" y="102"/>
                      </a:cubicBezTo>
                      <a:cubicBezTo>
                        <a:pt x="12" y="98"/>
                        <a:pt x="0" y="99"/>
                        <a:pt x="6" y="90"/>
                      </a:cubicBezTo>
                      <a:cubicBezTo>
                        <a:pt x="10" y="85"/>
                        <a:pt x="18" y="81"/>
                        <a:pt x="26" y="87"/>
                      </a:cubicBezTo>
                      <a:cubicBezTo>
                        <a:pt x="30" y="90"/>
                        <a:pt x="35" y="92"/>
                        <a:pt x="39" y="95"/>
                      </a:cubicBezTo>
                      <a:cubicBezTo>
                        <a:pt x="41" y="98"/>
                        <a:pt x="44" y="102"/>
                        <a:pt x="46" y="105"/>
                      </a:cubicBezTo>
                      <a:cubicBezTo>
                        <a:pt x="50" y="99"/>
                        <a:pt x="48" y="95"/>
                        <a:pt x="43" y="92"/>
                      </a:cubicBezTo>
                      <a:cubicBezTo>
                        <a:pt x="39" y="84"/>
                        <a:pt x="34" y="77"/>
                        <a:pt x="31" y="69"/>
                      </a:cubicBezTo>
                      <a:cubicBezTo>
                        <a:pt x="29" y="65"/>
                        <a:pt x="22" y="62"/>
                        <a:pt x="26" y="57"/>
                      </a:cubicBezTo>
                      <a:cubicBezTo>
                        <a:pt x="29" y="53"/>
                        <a:pt x="34" y="53"/>
                        <a:pt x="40" y="56"/>
                      </a:cubicBezTo>
                      <a:cubicBezTo>
                        <a:pt x="56" y="64"/>
                        <a:pt x="56" y="54"/>
                        <a:pt x="55" y="43"/>
                      </a:cubicBezTo>
                      <a:cubicBezTo>
                        <a:pt x="53" y="29"/>
                        <a:pt x="79" y="0"/>
                        <a:pt x="92" y="2"/>
                      </a:cubicBezTo>
                      <a:cubicBezTo>
                        <a:pt x="99" y="4"/>
                        <a:pt x="104" y="11"/>
                        <a:pt x="107" y="17"/>
                      </a:cubicBezTo>
                      <a:cubicBezTo>
                        <a:pt x="111" y="25"/>
                        <a:pt x="114" y="34"/>
                        <a:pt x="118" y="43"/>
                      </a:cubicBezTo>
                      <a:cubicBezTo>
                        <a:pt x="123" y="54"/>
                        <a:pt x="129" y="65"/>
                        <a:pt x="146" y="63"/>
                      </a:cubicBezTo>
                      <a:cubicBezTo>
                        <a:pt x="154" y="62"/>
                        <a:pt x="164" y="67"/>
                        <a:pt x="166" y="76"/>
                      </a:cubicBezTo>
                      <a:cubicBezTo>
                        <a:pt x="168" y="87"/>
                        <a:pt x="156" y="90"/>
                        <a:pt x="148" y="91"/>
                      </a:cubicBezTo>
                      <a:cubicBezTo>
                        <a:pt x="139" y="92"/>
                        <a:pt x="132" y="99"/>
                        <a:pt x="133" y="106"/>
                      </a:cubicBezTo>
                      <a:cubicBezTo>
                        <a:pt x="134" y="116"/>
                        <a:pt x="138" y="127"/>
                        <a:pt x="144" y="136"/>
                      </a:cubicBezTo>
                      <a:cubicBezTo>
                        <a:pt x="148" y="142"/>
                        <a:pt x="153" y="135"/>
                        <a:pt x="157" y="132"/>
                      </a:cubicBezTo>
                      <a:cubicBezTo>
                        <a:pt x="163" y="125"/>
                        <a:pt x="169" y="121"/>
                        <a:pt x="178" y="124"/>
                      </a:cubicBezTo>
                      <a:cubicBezTo>
                        <a:pt x="183" y="125"/>
                        <a:pt x="188" y="128"/>
                        <a:pt x="188" y="134"/>
                      </a:cubicBezTo>
                      <a:cubicBezTo>
                        <a:pt x="188" y="140"/>
                        <a:pt x="183" y="141"/>
                        <a:pt x="178" y="142"/>
                      </a:cubicBezTo>
                      <a:cubicBezTo>
                        <a:pt x="171" y="143"/>
                        <a:pt x="164" y="146"/>
                        <a:pt x="157" y="147"/>
                      </a:cubicBezTo>
                      <a:cubicBezTo>
                        <a:pt x="157" y="156"/>
                        <a:pt x="165" y="157"/>
                        <a:pt x="169" y="162"/>
                      </a:cubicBezTo>
                      <a:cubicBezTo>
                        <a:pt x="183" y="181"/>
                        <a:pt x="175" y="202"/>
                        <a:pt x="153" y="205"/>
                      </a:cubicBezTo>
                      <a:cubicBezTo>
                        <a:pt x="144" y="206"/>
                        <a:pt x="136" y="207"/>
                        <a:pt x="128" y="212"/>
                      </a:cubicBezTo>
                      <a:cubicBezTo>
                        <a:pt x="121" y="216"/>
                        <a:pt x="121" y="210"/>
                        <a:pt x="119" y="206"/>
                      </a:cubicBezTo>
                      <a:cubicBezTo>
                        <a:pt x="125" y="203"/>
                        <a:pt x="129" y="200"/>
                        <a:pt x="135" y="197"/>
                      </a:cubicBezTo>
                      <a:cubicBezTo>
                        <a:pt x="150" y="190"/>
                        <a:pt x="149" y="181"/>
                        <a:pt x="138" y="170"/>
                      </a:cubicBezTo>
                      <a:cubicBezTo>
                        <a:pt x="131" y="183"/>
                        <a:pt x="126" y="194"/>
                        <a:pt x="120" y="206"/>
                      </a:cubicBezTo>
                      <a:close/>
                      <a:moveTo>
                        <a:pt x="109" y="72"/>
                      </a:moveTo>
                      <a:cubicBezTo>
                        <a:pt x="108" y="68"/>
                        <a:pt x="108" y="60"/>
                        <a:pt x="103" y="60"/>
                      </a:cubicBezTo>
                      <a:cubicBezTo>
                        <a:pt x="98" y="60"/>
                        <a:pt x="92" y="65"/>
                        <a:pt x="93" y="72"/>
                      </a:cubicBezTo>
                      <a:cubicBezTo>
                        <a:pt x="93" y="79"/>
                        <a:pt x="97" y="82"/>
                        <a:pt x="103" y="81"/>
                      </a:cubicBezTo>
                      <a:cubicBezTo>
                        <a:pt x="108" y="81"/>
                        <a:pt x="111" y="78"/>
                        <a:pt x="109" y="72"/>
                      </a:cubicBezTo>
                      <a:close/>
                      <a:moveTo>
                        <a:pt x="78" y="113"/>
                      </a:moveTo>
                      <a:cubicBezTo>
                        <a:pt x="82" y="100"/>
                        <a:pt x="80" y="92"/>
                        <a:pt x="73" y="85"/>
                      </a:cubicBezTo>
                      <a:cubicBezTo>
                        <a:pt x="70" y="82"/>
                        <a:pt x="66" y="85"/>
                        <a:pt x="65" y="88"/>
                      </a:cubicBezTo>
                      <a:cubicBezTo>
                        <a:pt x="61" y="99"/>
                        <a:pt x="71" y="103"/>
                        <a:pt x="78" y="113"/>
                      </a:cubicBezTo>
                      <a:close/>
                      <a:moveTo>
                        <a:pt x="85" y="16"/>
                      </a:moveTo>
                      <a:cubicBezTo>
                        <a:pt x="79" y="24"/>
                        <a:pt x="65" y="24"/>
                        <a:pt x="68" y="38"/>
                      </a:cubicBezTo>
                      <a:cubicBezTo>
                        <a:pt x="68" y="39"/>
                        <a:pt x="71" y="41"/>
                        <a:pt x="72" y="41"/>
                      </a:cubicBezTo>
                      <a:cubicBezTo>
                        <a:pt x="80" y="36"/>
                        <a:pt x="85" y="30"/>
                        <a:pt x="87" y="21"/>
                      </a:cubicBezTo>
                      <a:cubicBezTo>
                        <a:pt x="88" y="20"/>
                        <a:pt x="87" y="20"/>
                        <a:pt x="8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6" name="Freeform 13">
                  <a:extLst>
                    <a:ext uri="{FF2B5EF4-FFF2-40B4-BE49-F238E27FC236}">
                      <a16:creationId xmlns:a16="http://schemas.microsoft.com/office/drawing/2014/main" id="{6F0D0134-8615-4323-B76C-0438C3B8F4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176165" y="4915286"/>
                  <a:ext cx="314523" cy="328927"/>
                </a:xfrm>
                <a:custGeom>
                  <a:avLst/>
                  <a:gdLst>
                    <a:gd name="T0" fmla="*/ 76 w 189"/>
                    <a:gd name="T1" fmla="*/ 131 h 198"/>
                    <a:gd name="T2" fmla="*/ 90 w 189"/>
                    <a:gd name="T3" fmla="*/ 103 h 198"/>
                    <a:gd name="T4" fmla="*/ 41 w 189"/>
                    <a:gd name="T5" fmla="*/ 101 h 198"/>
                    <a:gd name="T6" fmla="*/ 27 w 189"/>
                    <a:gd name="T7" fmla="*/ 111 h 198"/>
                    <a:gd name="T8" fmla="*/ 10 w 189"/>
                    <a:gd name="T9" fmla="*/ 124 h 198"/>
                    <a:gd name="T10" fmla="*/ 4 w 189"/>
                    <a:gd name="T11" fmla="*/ 103 h 198"/>
                    <a:gd name="T12" fmla="*/ 49 w 189"/>
                    <a:gd name="T13" fmla="*/ 26 h 198"/>
                    <a:gd name="T14" fmla="*/ 59 w 189"/>
                    <a:gd name="T15" fmla="*/ 23 h 198"/>
                    <a:gd name="T16" fmla="*/ 60 w 189"/>
                    <a:gd name="T17" fmla="*/ 39 h 198"/>
                    <a:gd name="T18" fmla="*/ 43 w 189"/>
                    <a:gd name="T19" fmla="*/ 78 h 198"/>
                    <a:gd name="T20" fmla="*/ 42 w 189"/>
                    <a:gd name="T21" fmla="*/ 82 h 198"/>
                    <a:gd name="T22" fmla="*/ 62 w 189"/>
                    <a:gd name="T23" fmla="*/ 88 h 198"/>
                    <a:gd name="T24" fmla="*/ 84 w 189"/>
                    <a:gd name="T25" fmla="*/ 87 h 198"/>
                    <a:gd name="T26" fmla="*/ 86 w 189"/>
                    <a:gd name="T27" fmla="*/ 80 h 198"/>
                    <a:gd name="T28" fmla="*/ 81 w 189"/>
                    <a:gd name="T29" fmla="*/ 76 h 198"/>
                    <a:gd name="T30" fmla="*/ 73 w 189"/>
                    <a:gd name="T31" fmla="*/ 67 h 198"/>
                    <a:gd name="T32" fmla="*/ 69 w 189"/>
                    <a:gd name="T33" fmla="*/ 46 h 198"/>
                    <a:gd name="T34" fmla="*/ 73 w 189"/>
                    <a:gd name="T35" fmla="*/ 37 h 198"/>
                    <a:gd name="T36" fmla="*/ 105 w 189"/>
                    <a:gd name="T37" fmla="*/ 15 h 198"/>
                    <a:gd name="T38" fmla="*/ 79 w 189"/>
                    <a:gd name="T39" fmla="*/ 13 h 198"/>
                    <a:gd name="T40" fmla="*/ 117 w 189"/>
                    <a:gd name="T41" fmla="*/ 4 h 198"/>
                    <a:gd name="T42" fmla="*/ 158 w 189"/>
                    <a:gd name="T43" fmla="*/ 11 h 198"/>
                    <a:gd name="T44" fmla="*/ 182 w 189"/>
                    <a:gd name="T45" fmla="*/ 64 h 198"/>
                    <a:gd name="T46" fmla="*/ 148 w 189"/>
                    <a:gd name="T47" fmla="*/ 170 h 198"/>
                    <a:gd name="T48" fmla="*/ 141 w 189"/>
                    <a:gd name="T49" fmla="*/ 183 h 198"/>
                    <a:gd name="T50" fmla="*/ 121 w 189"/>
                    <a:gd name="T51" fmla="*/ 198 h 198"/>
                    <a:gd name="T52" fmla="*/ 111 w 189"/>
                    <a:gd name="T53" fmla="*/ 182 h 198"/>
                    <a:gd name="T54" fmla="*/ 54 w 189"/>
                    <a:gd name="T55" fmla="*/ 145 h 198"/>
                    <a:gd name="T56" fmla="*/ 36 w 189"/>
                    <a:gd name="T57" fmla="*/ 139 h 198"/>
                    <a:gd name="T58" fmla="*/ 44 w 189"/>
                    <a:gd name="T59" fmla="*/ 120 h 198"/>
                    <a:gd name="T60" fmla="*/ 62 w 189"/>
                    <a:gd name="T61" fmla="*/ 125 h 198"/>
                    <a:gd name="T62" fmla="*/ 76 w 189"/>
                    <a:gd name="T63" fmla="*/ 131 h 198"/>
                    <a:gd name="T64" fmla="*/ 120 w 189"/>
                    <a:gd name="T65" fmla="*/ 156 h 198"/>
                    <a:gd name="T66" fmla="*/ 158 w 189"/>
                    <a:gd name="T67" fmla="*/ 62 h 198"/>
                    <a:gd name="T68" fmla="*/ 124 w 189"/>
                    <a:gd name="T69" fmla="*/ 18 h 198"/>
                    <a:gd name="T70" fmla="*/ 112 w 189"/>
                    <a:gd name="T71" fmla="*/ 30 h 198"/>
                    <a:gd name="T72" fmla="*/ 107 w 189"/>
                    <a:gd name="T73" fmla="*/ 65 h 198"/>
                    <a:gd name="T74" fmla="*/ 109 w 189"/>
                    <a:gd name="T75" fmla="*/ 76 h 198"/>
                    <a:gd name="T76" fmla="*/ 121 w 189"/>
                    <a:gd name="T77" fmla="*/ 71 h 198"/>
                    <a:gd name="T78" fmla="*/ 123 w 189"/>
                    <a:gd name="T79" fmla="*/ 34 h 198"/>
                    <a:gd name="T80" fmla="*/ 146 w 189"/>
                    <a:gd name="T81" fmla="*/ 61 h 198"/>
                    <a:gd name="T82" fmla="*/ 108 w 189"/>
                    <a:gd name="T83" fmla="*/ 116 h 198"/>
                    <a:gd name="T84" fmla="*/ 106 w 189"/>
                    <a:gd name="T85" fmla="*/ 138 h 198"/>
                    <a:gd name="T86" fmla="*/ 120 w 189"/>
                    <a:gd name="T87" fmla="*/ 156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89" h="198">
                      <a:moveTo>
                        <a:pt x="76" y="131"/>
                      </a:moveTo>
                      <a:cubicBezTo>
                        <a:pt x="73" y="119"/>
                        <a:pt x="76" y="110"/>
                        <a:pt x="90" y="103"/>
                      </a:cubicBezTo>
                      <a:cubicBezTo>
                        <a:pt x="71" y="103"/>
                        <a:pt x="56" y="106"/>
                        <a:pt x="41" y="101"/>
                      </a:cubicBezTo>
                      <a:cubicBezTo>
                        <a:pt x="33" y="99"/>
                        <a:pt x="29" y="105"/>
                        <a:pt x="27" y="111"/>
                      </a:cubicBezTo>
                      <a:cubicBezTo>
                        <a:pt x="24" y="119"/>
                        <a:pt x="18" y="127"/>
                        <a:pt x="10" y="124"/>
                      </a:cubicBezTo>
                      <a:cubicBezTo>
                        <a:pt x="0" y="121"/>
                        <a:pt x="1" y="110"/>
                        <a:pt x="4" y="103"/>
                      </a:cubicBezTo>
                      <a:cubicBezTo>
                        <a:pt x="17" y="76"/>
                        <a:pt x="29" y="49"/>
                        <a:pt x="49" y="26"/>
                      </a:cubicBezTo>
                      <a:cubicBezTo>
                        <a:pt x="51" y="23"/>
                        <a:pt x="55" y="20"/>
                        <a:pt x="59" y="23"/>
                      </a:cubicBezTo>
                      <a:cubicBezTo>
                        <a:pt x="64" y="27"/>
                        <a:pt x="63" y="34"/>
                        <a:pt x="60" y="39"/>
                      </a:cubicBezTo>
                      <a:cubicBezTo>
                        <a:pt x="53" y="52"/>
                        <a:pt x="48" y="65"/>
                        <a:pt x="43" y="78"/>
                      </a:cubicBezTo>
                      <a:cubicBezTo>
                        <a:pt x="42" y="79"/>
                        <a:pt x="42" y="81"/>
                        <a:pt x="42" y="82"/>
                      </a:cubicBezTo>
                      <a:cubicBezTo>
                        <a:pt x="48" y="85"/>
                        <a:pt x="60" y="70"/>
                        <a:pt x="62" y="88"/>
                      </a:cubicBezTo>
                      <a:cubicBezTo>
                        <a:pt x="62" y="90"/>
                        <a:pt x="77" y="92"/>
                        <a:pt x="84" y="87"/>
                      </a:cubicBezTo>
                      <a:cubicBezTo>
                        <a:pt x="85" y="85"/>
                        <a:pt x="86" y="82"/>
                        <a:pt x="86" y="80"/>
                      </a:cubicBezTo>
                      <a:cubicBezTo>
                        <a:pt x="87" y="77"/>
                        <a:pt x="85" y="76"/>
                        <a:pt x="81" y="76"/>
                      </a:cubicBezTo>
                      <a:cubicBezTo>
                        <a:pt x="73" y="75"/>
                        <a:pt x="75" y="74"/>
                        <a:pt x="73" y="67"/>
                      </a:cubicBezTo>
                      <a:cubicBezTo>
                        <a:pt x="71" y="60"/>
                        <a:pt x="72" y="53"/>
                        <a:pt x="69" y="46"/>
                      </a:cubicBezTo>
                      <a:cubicBezTo>
                        <a:pt x="68" y="42"/>
                        <a:pt x="68" y="36"/>
                        <a:pt x="73" y="37"/>
                      </a:cubicBezTo>
                      <a:cubicBezTo>
                        <a:pt x="92" y="41"/>
                        <a:pt x="94" y="22"/>
                        <a:pt x="105" y="15"/>
                      </a:cubicBezTo>
                      <a:cubicBezTo>
                        <a:pt x="97" y="14"/>
                        <a:pt x="89" y="14"/>
                        <a:pt x="79" y="13"/>
                      </a:cubicBezTo>
                      <a:cubicBezTo>
                        <a:pt x="91" y="0"/>
                        <a:pt x="105" y="3"/>
                        <a:pt x="117" y="4"/>
                      </a:cubicBezTo>
                      <a:cubicBezTo>
                        <a:pt x="131" y="5"/>
                        <a:pt x="144" y="10"/>
                        <a:pt x="158" y="11"/>
                      </a:cubicBezTo>
                      <a:cubicBezTo>
                        <a:pt x="179" y="12"/>
                        <a:pt x="189" y="37"/>
                        <a:pt x="182" y="64"/>
                      </a:cubicBezTo>
                      <a:cubicBezTo>
                        <a:pt x="174" y="101"/>
                        <a:pt x="158" y="134"/>
                        <a:pt x="148" y="170"/>
                      </a:cubicBezTo>
                      <a:cubicBezTo>
                        <a:pt x="147" y="175"/>
                        <a:pt x="144" y="179"/>
                        <a:pt x="141" y="183"/>
                      </a:cubicBezTo>
                      <a:cubicBezTo>
                        <a:pt x="136" y="190"/>
                        <a:pt x="131" y="198"/>
                        <a:pt x="121" y="198"/>
                      </a:cubicBezTo>
                      <a:cubicBezTo>
                        <a:pt x="111" y="198"/>
                        <a:pt x="111" y="184"/>
                        <a:pt x="111" y="182"/>
                      </a:cubicBezTo>
                      <a:cubicBezTo>
                        <a:pt x="107" y="145"/>
                        <a:pt x="78" y="149"/>
                        <a:pt x="54" y="145"/>
                      </a:cubicBezTo>
                      <a:cubicBezTo>
                        <a:pt x="47" y="144"/>
                        <a:pt x="39" y="148"/>
                        <a:pt x="36" y="139"/>
                      </a:cubicBezTo>
                      <a:cubicBezTo>
                        <a:pt x="34" y="131"/>
                        <a:pt x="37" y="123"/>
                        <a:pt x="44" y="120"/>
                      </a:cubicBezTo>
                      <a:cubicBezTo>
                        <a:pt x="50" y="117"/>
                        <a:pt x="58" y="113"/>
                        <a:pt x="62" y="125"/>
                      </a:cubicBezTo>
                      <a:cubicBezTo>
                        <a:pt x="63" y="128"/>
                        <a:pt x="70" y="128"/>
                        <a:pt x="76" y="131"/>
                      </a:cubicBezTo>
                      <a:close/>
                      <a:moveTo>
                        <a:pt x="120" y="156"/>
                      </a:moveTo>
                      <a:cubicBezTo>
                        <a:pt x="137" y="124"/>
                        <a:pt x="150" y="94"/>
                        <a:pt x="158" y="62"/>
                      </a:cubicBezTo>
                      <a:cubicBezTo>
                        <a:pt x="166" y="31"/>
                        <a:pt x="155" y="18"/>
                        <a:pt x="124" y="18"/>
                      </a:cubicBezTo>
                      <a:cubicBezTo>
                        <a:pt x="114" y="18"/>
                        <a:pt x="110" y="21"/>
                        <a:pt x="112" y="30"/>
                      </a:cubicBezTo>
                      <a:cubicBezTo>
                        <a:pt x="116" y="43"/>
                        <a:pt x="112" y="54"/>
                        <a:pt x="107" y="65"/>
                      </a:cubicBezTo>
                      <a:cubicBezTo>
                        <a:pt x="105" y="70"/>
                        <a:pt x="104" y="73"/>
                        <a:pt x="109" y="76"/>
                      </a:cubicBezTo>
                      <a:cubicBezTo>
                        <a:pt x="115" y="80"/>
                        <a:pt x="117" y="75"/>
                        <a:pt x="121" y="71"/>
                      </a:cubicBezTo>
                      <a:cubicBezTo>
                        <a:pt x="134" y="60"/>
                        <a:pt x="130" y="47"/>
                        <a:pt x="123" y="34"/>
                      </a:cubicBezTo>
                      <a:cubicBezTo>
                        <a:pt x="143" y="35"/>
                        <a:pt x="155" y="49"/>
                        <a:pt x="146" y="61"/>
                      </a:cubicBezTo>
                      <a:cubicBezTo>
                        <a:pt x="132" y="78"/>
                        <a:pt x="134" y="107"/>
                        <a:pt x="108" y="116"/>
                      </a:cubicBezTo>
                      <a:cubicBezTo>
                        <a:pt x="102" y="118"/>
                        <a:pt x="101" y="130"/>
                        <a:pt x="106" y="138"/>
                      </a:cubicBezTo>
                      <a:cubicBezTo>
                        <a:pt x="110" y="143"/>
                        <a:pt x="115" y="148"/>
                        <a:pt x="120" y="1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" name="Freeform 14">
                  <a:extLst>
                    <a:ext uri="{FF2B5EF4-FFF2-40B4-BE49-F238E27FC236}">
                      <a16:creationId xmlns:a16="http://schemas.microsoft.com/office/drawing/2014/main" id="{05D28592-0CE1-4A7C-8E91-BE87280C32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3881" y="2527162"/>
                  <a:ext cx="353737" cy="336930"/>
                </a:xfrm>
                <a:custGeom>
                  <a:avLst/>
                  <a:gdLst>
                    <a:gd name="T0" fmla="*/ 149 w 213"/>
                    <a:gd name="T1" fmla="*/ 81 h 203"/>
                    <a:gd name="T2" fmla="*/ 74 w 213"/>
                    <a:gd name="T3" fmla="*/ 31 h 203"/>
                    <a:gd name="T4" fmla="*/ 71 w 213"/>
                    <a:gd name="T5" fmla="*/ 10 h 203"/>
                    <a:gd name="T6" fmla="*/ 89 w 213"/>
                    <a:gd name="T7" fmla="*/ 7 h 203"/>
                    <a:gd name="T8" fmla="*/ 196 w 213"/>
                    <a:gd name="T9" fmla="*/ 75 h 203"/>
                    <a:gd name="T10" fmla="*/ 208 w 213"/>
                    <a:gd name="T11" fmla="*/ 93 h 203"/>
                    <a:gd name="T12" fmla="*/ 186 w 213"/>
                    <a:gd name="T13" fmla="*/ 109 h 203"/>
                    <a:gd name="T14" fmla="*/ 83 w 213"/>
                    <a:gd name="T15" fmla="*/ 117 h 203"/>
                    <a:gd name="T16" fmla="*/ 61 w 213"/>
                    <a:gd name="T17" fmla="*/ 121 h 203"/>
                    <a:gd name="T18" fmla="*/ 141 w 213"/>
                    <a:gd name="T19" fmla="*/ 172 h 203"/>
                    <a:gd name="T20" fmla="*/ 146 w 213"/>
                    <a:gd name="T21" fmla="*/ 192 h 203"/>
                    <a:gd name="T22" fmla="*/ 126 w 213"/>
                    <a:gd name="T23" fmla="*/ 196 h 203"/>
                    <a:gd name="T24" fmla="*/ 17 w 213"/>
                    <a:gd name="T25" fmla="*/ 127 h 203"/>
                    <a:gd name="T26" fmla="*/ 7 w 213"/>
                    <a:gd name="T27" fmla="*/ 113 h 203"/>
                    <a:gd name="T28" fmla="*/ 28 w 213"/>
                    <a:gd name="T29" fmla="*/ 93 h 203"/>
                    <a:gd name="T30" fmla="*/ 147 w 213"/>
                    <a:gd name="T31" fmla="*/ 83 h 203"/>
                    <a:gd name="T32" fmla="*/ 149 w 213"/>
                    <a:gd name="T33" fmla="*/ 81 h 203"/>
                    <a:gd name="T34" fmla="*/ 150 w 213"/>
                    <a:gd name="T35" fmla="*/ 84 h 203"/>
                    <a:gd name="T36" fmla="*/ 152 w 213"/>
                    <a:gd name="T37" fmla="*/ 83 h 203"/>
                    <a:gd name="T38" fmla="*/ 149 w 213"/>
                    <a:gd name="T39" fmla="*/ 81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3" h="203">
                      <a:moveTo>
                        <a:pt x="149" y="81"/>
                      </a:moveTo>
                      <a:cubicBezTo>
                        <a:pt x="127" y="60"/>
                        <a:pt x="99" y="48"/>
                        <a:pt x="74" y="31"/>
                      </a:cubicBezTo>
                      <a:cubicBezTo>
                        <a:pt x="63" y="23"/>
                        <a:pt x="66" y="18"/>
                        <a:pt x="71" y="10"/>
                      </a:cubicBezTo>
                      <a:cubicBezTo>
                        <a:pt x="76" y="0"/>
                        <a:pt x="81" y="1"/>
                        <a:pt x="89" y="7"/>
                      </a:cubicBezTo>
                      <a:cubicBezTo>
                        <a:pt x="125" y="30"/>
                        <a:pt x="161" y="53"/>
                        <a:pt x="196" y="75"/>
                      </a:cubicBezTo>
                      <a:cubicBezTo>
                        <a:pt x="203" y="79"/>
                        <a:pt x="213" y="82"/>
                        <a:pt x="208" y="93"/>
                      </a:cubicBezTo>
                      <a:cubicBezTo>
                        <a:pt x="204" y="101"/>
                        <a:pt x="199" y="109"/>
                        <a:pt x="186" y="109"/>
                      </a:cubicBezTo>
                      <a:cubicBezTo>
                        <a:pt x="152" y="111"/>
                        <a:pt x="118" y="114"/>
                        <a:pt x="83" y="117"/>
                      </a:cubicBezTo>
                      <a:cubicBezTo>
                        <a:pt x="77" y="117"/>
                        <a:pt x="71" y="119"/>
                        <a:pt x="61" y="121"/>
                      </a:cubicBezTo>
                      <a:cubicBezTo>
                        <a:pt x="89" y="139"/>
                        <a:pt x="114" y="156"/>
                        <a:pt x="141" y="172"/>
                      </a:cubicBezTo>
                      <a:cubicBezTo>
                        <a:pt x="150" y="178"/>
                        <a:pt x="153" y="182"/>
                        <a:pt x="146" y="192"/>
                      </a:cubicBezTo>
                      <a:cubicBezTo>
                        <a:pt x="140" y="201"/>
                        <a:pt x="135" y="203"/>
                        <a:pt x="126" y="196"/>
                      </a:cubicBezTo>
                      <a:cubicBezTo>
                        <a:pt x="90" y="173"/>
                        <a:pt x="53" y="151"/>
                        <a:pt x="17" y="127"/>
                      </a:cubicBezTo>
                      <a:cubicBezTo>
                        <a:pt x="12" y="124"/>
                        <a:pt x="0" y="123"/>
                        <a:pt x="7" y="113"/>
                      </a:cubicBezTo>
                      <a:cubicBezTo>
                        <a:pt x="12" y="105"/>
                        <a:pt x="13" y="94"/>
                        <a:pt x="28" y="93"/>
                      </a:cubicBezTo>
                      <a:cubicBezTo>
                        <a:pt x="67" y="91"/>
                        <a:pt x="107" y="87"/>
                        <a:pt x="147" y="83"/>
                      </a:cubicBezTo>
                      <a:cubicBezTo>
                        <a:pt x="148" y="83"/>
                        <a:pt x="148" y="82"/>
                        <a:pt x="149" y="81"/>
                      </a:cubicBezTo>
                      <a:cubicBezTo>
                        <a:pt x="148" y="82"/>
                        <a:pt x="148" y="83"/>
                        <a:pt x="150" y="84"/>
                      </a:cubicBezTo>
                      <a:cubicBezTo>
                        <a:pt x="150" y="84"/>
                        <a:pt x="151" y="83"/>
                        <a:pt x="152" y="83"/>
                      </a:cubicBezTo>
                      <a:cubicBezTo>
                        <a:pt x="151" y="83"/>
                        <a:pt x="150" y="82"/>
                        <a:pt x="149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" name="Freeform 15">
                  <a:extLst>
                    <a:ext uri="{FF2B5EF4-FFF2-40B4-BE49-F238E27FC236}">
                      <a16:creationId xmlns:a16="http://schemas.microsoft.com/office/drawing/2014/main" id="{7D9830FD-AAE1-4C0F-B3F5-AF0121A5F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549957"/>
                  <a:ext cx="279309" cy="261701"/>
                </a:xfrm>
                <a:custGeom>
                  <a:avLst/>
                  <a:gdLst>
                    <a:gd name="T0" fmla="*/ 118 w 168"/>
                    <a:gd name="T1" fmla="*/ 42 h 158"/>
                    <a:gd name="T2" fmla="*/ 21 w 168"/>
                    <a:gd name="T3" fmla="*/ 34 h 158"/>
                    <a:gd name="T4" fmla="*/ 7 w 168"/>
                    <a:gd name="T5" fmla="*/ 23 h 158"/>
                    <a:gd name="T6" fmla="*/ 24 w 168"/>
                    <a:gd name="T7" fmla="*/ 5 h 158"/>
                    <a:gd name="T8" fmla="*/ 157 w 168"/>
                    <a:gd name="T9" fmla="*/ 14 h 158"/>
                    <a:gd name="T10" fmla="*/ 167 w 168"/>
                    <a:gd name="T11" fmla="*/ 23 h 158"/>
                    <a:gd name="T12" fmla="*/ 157 w 168"/>
                    <a:gd name="T13" fmla="*/ 49 h 158"/>
                    <a:gd name="T14" fmla="*/ 63 w 168"/>
                    <a:gd name="T15" fmla="*/ 111 h 158"/>
                    <a:gd name="T16" fmla="*/ 58 w 168"/>
                    <a:gd name="T17" fmla="*/ 115 h 158"/>
                    <a:gd name="T18" fmla="*/ 145 w 168"/>
                    <a:gd name="T19" fmla="*/ 124 h 158"/>
                    <a:gd name="T20" fmla="*/ 161 w 168"/>
                    <a:gd name="T21" fmla="*/ 142 h 158"/>
                    <a:gd name="T22" fmla="*/ 141 w 168"/>
                    <a:gd name="T23" fmla="*/ 153 h 158"/>
                    <a:gd name="T24" fmla="*/ 20 w 168"/>
                    <a:gd name="T25" fmla="*/ 147 h 158"/>
                    <a:gd name="T26" fmla="*/ 0 w 168"/>
                    <a:gd name="T27" fmla="*/ 139 h 158"/>
                    <a:gd name="T28" fmla="*/ 11 w 168"/>
                    <a:gd name="T29" fmla="*/ 112 h 158"/>
                    <a:gd name="T30" fmla="*/ 118 w 168"/>
                    <a:gd name="T31" fmla="*/ 42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8" h="158">
                      <a:moveTo>
                        <a:pt x="118" y="42"/>
                      </a:moveTo>
                      <a:cubicBezTo>
                        <a:pt x="84" y="39"/>
                        <a:pt x="52" y="37"/>
                        <a:pt x="21" y="34"/>
                      </a:cubicBezTo>
                      <a:cubicBezTo>
                        <a:pt x="14" y="33"/>
                        <a:pt x="5" y="35"/>
                        <a:pt x="7" y="23"/>
                      </a:cubicBezTo>
                      <a:cubicBezTo>
                        <a:pt x="9" y="13"/>
                        <a:pt x="9" y="0"/>
                        <a:pt x="24" y="5"/>
                      </a:cubicBezTo>
                      <a:cubicBezTo>
                        <a:pt x="67" y="18"/>
                        <a:pt x="113" y="6"/>
                        <a:pt x="157" y="14"/>
                      </a:cubicBezTo>
                      <a:cubicBezTo>
                        <a:pt x="163" y="15"/>
                        <a:pt x="167" y="16"/>
                        <a:pt x="167" y="23"/>
                      </a:cubicBezTo>
                      <a:cubicBezTo>
                        <a:pt x="167" y="33"/>
                        <a:pt x="168" y="42"/>
                        <a:pt x="157" y="49"/>
                      </a:cubicBezTo>
                      <a:cubicBezTo>
                        <a:pt x="126" y="69"/>
                        <a:pt x="95" y="90"/>
                        <a:pt x="63" y="111"/>
                      </a:cubicBezTo>
                      <a:cubicBezTo>
                        <a:pt x="62" y="112"/>
                        <a:pt x="60" y="113"/>
                        <a:pt x="58" y="115"/>
                      </a:cubicBezTo>
                      <a:cubicBezTo>
                        <a:pt x="87" y="127"/>
                        <a:pt x="117" y="118"/>
                        <a:pt x="145" y="124"/>
                      </a:cubicBezTo>
                      <a:cubicBezTo>
                        <a:pt x="157" y="126"/>
                        <a:pt x="162" y="128"/>
                        <a:pt x="161" y="142"/>
                      </a:cubicBezTo>
                      <a:cubicBezTo>
                        <a:pt x="159" y="158"/>
                        <a:pt x="150" y="153"/>
                        <a:pt x="141" y="153"/>
                      </a:cubicBezTo>
                      <a:cubicBezTo>
                        <a:pt x="101" y="153"/>
                        <a:pt x="61" y="146"/>
                        <a:pt x="20" y="147"/>
                      </a:cubicBezTo>
                      <a:cubicBezTo>
                        <a:pt x="12" y="148"/>
                        <a:pt x="1" y="148"/>
                        <a:pt x="0" y="139"/>
                      </a:cubicBezTo>
                      <a:cubicBezTo>
                        <a:pt x="0" y="130"/>
                        <a:pt x="0" y="119"/>
                        <a:pt x="11" y="112"/>
                      </a:cubicBezTo>
                      <a:cubicBezTo>
                        <a:pt x="47" y="90"/>
                        <a:pt x="81" y="66"/>
                        <a:pt x="118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" name="Freeform 16">
                  <a:extLst>
                    <a:ext uri="{FF2B5EF4-FFF2-40B4-BE49-F238E27FC236}">
                      <a16:creationId xmlns:a16="http://schemas.microsoft.com/office/drawing/2014/main" id="{967A28F1-3889-44EE-A048-C37977B70C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2467" y="2027768"/>
                  <a:ext cx="345734" cy="352136"/>
                </a:xfrm>
                <a:custGeom>
                  <a:avLst/>
                  <a:gdLst>
                    <a:gd name="T0" fmla="*/ 53 w 208"/>
                    <a:gd name="T1" fmla="*/ 108 h 212"/>
                    <a:gd name="T2" fmla="*/ 108 w 208"/>
                    <a:gd name="T3" fmla="*/ 185 h 212"/>
                    <a:gd name="T4" fmla="*/ 105 w 208"/>
                    <a:gd name="T5" fmla="*/ 205 h 212"/>
                    <a:gd name="T6" fmla="*/ 85 w 208"/>
                    <a:gd name="T7" fmla="*/ 201 h 212"/>
                    <a:gd name="T8" fmla="*/ 15 w 208"/>
                    <a:gd name="T9" fmla="*/ 97 h 212"/>
                    <a:gd name="T10" fmla="*/ 8 w 208"/>
                    <a:gd name="T11" fmla="*/ 78 h 212"/>
                    <a:gd name="T12" fmla="*/ 38 w 208"/>
                    <a:gd name="T13" fmla="*/ 68 h 212"/>
                    <a:gd name="T14" fmla="*/ 135 w 208"/>
                    <a:gd name="T15" fmla="*/ 101 h 212"/>
                    <a:gd name="T16" fmla="*/ 153 w 208"/>
                    <a:gd name="T17" fmla="*/ 104 h 212"/>
                    <a:gd name="T18" fmla="*/ 103 w 208"/>
                    <a:gd name="T19" fmla="*/ 29 h 212"/>
                    <a:gd name="T20" fmla="*/ 103 w 208"/>
                    <a:gd name="T21" fmla="*/ 11 h 212"/>
                    <a:gd name="T22" fmla="*/ 125 w 208"/>
                    <a:gd name="T23" fmla="*/ 11 h 212"/>
                    <a:gd name="T24" fmla="*/ 202 w 208"/>
                    <a:gd name="T25" fmla="*/ 125 h 212"/>
                    <a:gd name="T26" fmla="*/ 202 w 208"/>
                    <a:gd name="T27" fmla="*/ 139 h 212"/>
                    <a:gd name="T28" fmla="*/ 177 w 208"/>
                    <a:gd name="T29" fmla="*/ 147 h 212"/>
                    <a:gd name="T30" fmla="*/ 79 w 208"/>
                    <a:gd name="T31" fmla="*/ 112 h 212"/>
                    <a:gd name="T32" fmla="*/ 53 w 208"/>
                    <a:gd name="T33" fmla="*/ 10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8" h="212">
                      <a:moveTo>
                        <a:pt x="53" y="108"/>
                      </a:moveTo>
                      <a:cubicBezTo>
                        <a:pt x="74" y="132"/>
                        <a:pt x="90" y="159"/>
                        <a:pt x="108" y="185"/>
                      </a:cubicBezTo>
                      <a:cubicBezTo>
                        <a:pt x="115" y="193"/>
                        <a:pt x="116" y="198"/>
                        <a:pt x="105" y="205"/>
                      </a:cubicBezTo>
                      <a:cubicBezTo>
                        <a:pt x="96" y="210"/>
                        <a:pt x="92" y="212"/>
                        <a:pt x="85" y="201"/>
                      </a:cubicBezTo>
                      <a:cubicBezTo>
                        <a:pt x="62" y="166"/>
                        <a:pt x="38" y="132"/>
                        <a:pt x="15" y="97"/>
                      </a:cubicBezTo>
                      <a:cubicBezTo>
                        <a:pt x="11" y="92"/>
                        <a:pt x="0" y="87"/>
                        <a:pt x="8" y="78"/>
                      </a:cubicBezTo>
                      <a:cubicBezTo>
                        <a:pt x="15" y="69"/>
                        <a:pt x="24" y="63"/>
                        <a:pt x="38" y="68"/>
                      </a:cubicBezTo>
                      <a:cubicBezTo>
                        <a:pt x="70" y="80"/>
                        <a:pt x="102" y="90"/>
                        <a:pt x="135" y="101"/>
                      </a:cubicBezTo>
                      <a:cubicBezTo>
                        <a:pt x="140" y="103"/>
                        <a:pt x="145" y="108"/>
                        <a:pt x="153" y="104"/>
                      </a:cubicBezTo>
                      <a:cubicBezTo>
                        <a:pt x="136" y="79"/>
                        <a:pt x="120" y="53"/>
                        <a:pt x="103" y="29"/>
                      </a:cubicBezTo>
                      <a:cubicBezTo>
                        <a:pt x="97" y="21"/>
                        <a:pt x="95" y="16"/>
                        <a:pt x="103" y="11"/>
                      </a:cubicBezTo>
                      <a:cubicBezTo>
                        <a:pt x="110" y="7"/>
                        <a:pt x="118" y="0"/>
                        <a:pt x="125" y="11"/>
                      </a:cubicBezTo>
                      <a:cubicBezTo>
                        <a:pt x="150" y="49"/>
                        <a:pt x="176" y="87"/>
                        <a:pt x="202" y="125"/>
                      </a:cubicBezTo>
                      <a:cubicBezTo>
                        <a:pt x="205" y="129"/>
                        <a:pt x="208" y="134"/>
                        <a:pt x="202" y="139"/>
                      </a:cubicBezTo>
                      <a:cubicBezTo>
                        <a:pt x="195" y="143"/>
                        <a:pt x="189" y="151"/>
                        <a:pt x="177" y="147"/>
                      </a:cubicBezTo>
                      <a:cubicBezTo>
                        <a:pt x="145" y="134"/>
                        <a:pt x="112" y="123"/>
                        <a:pt x="79" y="112"/>
                      </a:cubicBezTo>
                      <a:cubicBezTo>
                        <a:pt x="71" y="109"/>
                        <a:pt x="64" y="103"/>
                        <a:pt x="53" y="1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" name="Freeform 17">
                  <a:extLst>
                    <a:ext uri="{FF2B5EF4-FFF2-40B4-BE49-F238E27FC236}">
                      <a16:creationId xmlns:a16="http://schemas.microsoft.com/office/drawing/2014/main" id="{D1EE564E-8AE7-4371-8210-8970FBFDEB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196" y="3324270"/>
                  <a:ext cx="284111" cy="253698"/>
                </a:xfrm>
                <a:custGeom>
                  <a:avLst/>
                  <a:gdLst>
                    <a:gd name="T0" fmla="*/ 51 w 171"/>
                    <a:gd name="T1" fmla="*/ 113 h 153"/>
                    <a:gd name="T2" fmla="*/ 150 w 171"/>
                    <a:gd name="T3" fmla="*/ 121 h 153"/>
                    <a:gd name="T4" fmla="*/ 162 w 171"/>
                    <a:gd name="T5" fmla="*/ 140 h 153"/>
                    <a:gd name="T6" fmla="*/ 146 w 171"/>
                    <a:gd name="T7" fmla="*/ 149 h 153"/>
                    <a:gd name="T8" fmla="*/ 31 w 171"/>
                    <a:gd name="T9" fmla="*/ 140 h 153"/>
                    <a:gd name="T10" fmla="*/ 4 w 171"/>
                    <a:gd name="T11" fmla="*/ 130 h 153"/>
                    <a:gd name="T12" fmla="*/ 20 w 171"/>
                    <a:gd name="T13" fmla="*/ 100 h 153"/>
                    <a:gd name="T14" fmla="*/ 115 w 171"/>
                    <a:gd name="T15" fmla="*/ 38 h 153"/>
                    <a:gd name="T16" fmla="*/ 32 w 171"/>
                    <a:gd name="T17" fmla="*/ 29 h 153"/>
                    <a:gd name="T18" fmla="*/ 13 w 171"/>
                    <a:gd name="T19" fmla="*/ 9 h 153"/>
                    <a:gd name="T20" fmla="*/ 26 w 171"/>
                    <a:gd name="T21" fmla="*/ 1 h 153"/>
                    <a:gd name="T22" fmla="*/ 154 w 171"/>
                    <a:gd name="T23" fmla="*/ 12 h 153"/>
                    <a:gd name="T24" fmla="*/ 169 w 171"/>
                    <a:gd name="T25" fmla="*/ 27 h 153"/>
                    <a:gd name="T26" fmla="*/ 160 w 171"/>
                    <a:gd name="T27" fmla="*/ 45 h 153"/>
                    <a:gd name="T28" fmla="*/ 51 w 171"/>
                    <a:gd name="T29" fmla="*/ 113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1" h="153">
                      <a:moveTo>
                        <a:pt x="51" y="113"/>
                      </a:moveTo>
                      <a:cubicBezTo>
                        <a:pt x="89" y="116"/>
                        <a:pt x="119" y="120"/>
                        <a:pt x="150" y="121"/>
                      </a:cubicBezTo>
                      <a:cubicBezTo>
                        <a:pt x="167" y="122"/>
                        <a:pt x="162" y="131"/>
                        <a:pt x="162" y="140"/>
                      </a:cubicBezTo>
                      <a:cubicBezTo>
                        <a:pt x="162" y="153"/>
                        <a:pt x="155" y="150"/>
                        <a:pt x="146" y="149"/>
                      </a:cubicBezTo>
                      <a:cubicBezTo>
                        <a:pt x="108" y="146"/>
                        <a:pt x="69" y="144"/>
                        <a:pt x="31" y="140"/>
                      </a:cubicBezTo>
                      <a:cubicBezTo>
                        <a:pt x="21" y="140"/>
                        <a:pt x="8" y="143"/>
                        <a:pt x="4" y="130"/>
                      </a:cubicBezTo>
                      <a:cubicBezTo>
                        <a:pt x="0" y="116"/>
                        <a:pt x="8" y="107"/>
                        <a:pt x="20" y="100"/>
                      </a:cubicBezTo>
                      <a:cubicBezTo>
                        <a:pt x="51" y="79"/>
                        <a:pt x="86" y="64"/>
                        <a:pt x="115" y="38"/>
                      </a:cubicBezTo>
                      <a:cubicBezTo>
                        <a:pt x="87" y="32"/>
                        <a:pt x="59" y="29"/>
                        <a:pt x="32" y="29"/>
                      </a:cubicBezTo>
                      <a:cubicBezTo>
                        <a:pt x="20" y="29"/>
                        <a:pt x="6" y="29"/>
                        <a:pt x="13" y="9"/>
                      </a:cubicBezTo>
                      <a:cubicBezTo>
                        <a:pt x="16" y="1"/>
                        <a:pt x="20" y="0"/>
                        <a:pt x="26" y="1"/>
                      </a:cubicBezTo>
                      <a:cubicBezTo>
                        <a:pt x="69" y="2"/>
                        <a:pt x="112" y="7"/>
                        <a:pt x="154" y="12"/>
                      </a:cubicBezTo>
                      <a:cubicBezTo>
                        <a:pt x="163" y="13"/>
                        <a:pt x="168" y="17"/>
                        <a:pt x="169" y="27"/>
                      </a:cubicBezTo>
                      <a:cubicBezTo>
                        <a:pt x="171" y="37"/>
                        <a:pt x="167" y="41"/>
                        <a:pt x="160" y="45"/>
                      </a:cubicBezTo>
                      <a:cubicBezTo>
                        <a:pt x="125" y="67"/>
                        <a:pt x="91" y="88"/>
                        <a:pt x="5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" name="Freeform 18">
                  <a:extLst>
                    <a:ext uri="{FF2B5EF4-FFF2-40B4-BE49-F238E27FC236}">
                      <a16:creationId xmlns:a16="http://schemas.microsoft.com/office/drawing/2014/main" id="{86998BA1-38B5-4C48-8D92-90749D1D17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65412" y="3793251"/>
                  <a:ext cx="292914" cy="260901"/>
                </a:xfrm>
                <a:custGeom>
                  <a:avLst/>
                  <a:gdLst>
                    <a:gd name="T0" fmla="*/ 0 w 176"/>
                    <a:gd name="T1" fmla="*/ 79 h 157"/>
                    <a:gd name="T2" fmla="*/ 60 w 176"/>
                    <a:gd name="T3" fmla="*/ 34 h 157"/>
                    <a:gd name="T4" fmla="*/ 88 w 176"/>
                    <a:gd name="T5" fmla="*/ 29 h 157"/>
                    <a:gd name="T6" fmla="*/ 135 w 176"/>
                    <a:gd name="T7" fmla="*/ 6 h 157"/>
                    <a:gd name="T8" fmla="*/ 151 w 176"/>
                    <a:gd name="T9" fmla="*/ 13 h 157"/>
                    <a:gd name="T10" fmla="*/ 147 w 176"/>
                    <a:gd name="T11" fmla="*/ 32 h 157"/>
                    <a:gd name="T12" fmla="*/ 107 w 176"/>
                    <a:gd name="T13" fmla="*/ 48 h 157"/>
                    <a:gd name="T14" fmla="*/ 96 w 176"/>
                    <a:gd name="T15" fmla="*/ 107 h 157"/>
                    <a:gd name="T16" fmla="*/ 104 w 176"/>
                    <a:gd name="T17" fmla="*/ 108 h 157"/>
                    <a:gd name="T18" fmla="*/ 152 w 176"/>
                    <a:gd name="T19" fmla="*/ 98 h 157"/>
                    <a:gd name="T20" fmla="*/ 170 w 176"/>
                    <a:gd name="T21" fmla="*/ 103 h 157"/>
                    <a:gd name="T22" fmla="*/ 159 w 176"/>
                    <a:gd name="T23" fmla="*/ 128 h 157"/>
                    <a:gd name="T24" fmla="*/ 30 w 176"/>
                    <a:gd name="T25" fmla="*/ 155 h 157"/>
                    <a:gd name="T26" fmla="*/ 16 w 176"/>
                    <a:gd name="T27" fmla="*/ 146 h 157"/>
                    <a:gd name="T28" fmla="*/ 0 w 176"/>
                    <a:gd name="T29" fmla="*/ 79 h 157"/>
                    <a:gd name="T30" fmla="*/ 26 w 176"/>
                    <a:gd name="T31" fmla="*/ 83 h 157"/>
                    <a:gd name="T32" fmla="*/ 31 w 176"/>
                    <a:gd name="T33" fmla="*/ 112 h 157"/>
                    <a:gd name="T34" fmla="*/ 55 w 176"/>
                    <a:gd name="T35" fmla="*/ 120 h 157"/>
                    <a:gd name="T36" fmla="*/ 69 w 176"/>
                    <a:gd name="T37" fmla="*/ 101 h 157"/>
                    <a:gd name="T38" fmla="*/ 63 w 176"/>
                    <a:gd name="T39" fmla="*/ 76 h 157"/>
                    <a:gd name="T40" fmla="*/ 42 w 176"/>
                    <a:gd name="T41" fmla="*/ 60 h 157"/>
                    <a:gd name="T42" fmla="*/ 26 w 176"/>
                    <a:gd name="T43" fmla="*/ 83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6" h="157">
                      <a:moveTo>
                        <a:pt x="0" y="79"/>
                      </a:moveTo>
                      <a:cubicBezTo>
                        <a:pt x="1" y="39"/>
                        <a:pt x="30" y="19"/>
                        <a:pt x="60" y="34"/>
                      </a:cubicBezTo>
                      <a:cubicBezTo>
                        <a:pt x="72" y="40"/>
                        <a:pt x="81" y="35"/>
                        <a:pt x="88" y="29"/>
                      </a:cubicBezTo>
                      <a:cubicBezTo>
                        <a:pt x="102" y="18"/>
                        <a:pt x="120" y="15"/>
                        <a:pt x="135" y="6"/>
                      </a:cubicBezTo>
                      <a:cubicBezTo>
                        <a:pt x="145" y="0"/>
                        <a:pt x="149" y="6"/>
                        <a:pt x="151" y="13"/>
                      </a:cubicBezTo>
                      <a:cubicBezTo>
                        <a:pt x="153" y="19"/>
                        <a:pt x="160" y="28"/>
                        <a:pt x="147" y="32"/>
                      </a:cubicBezTo>
                      <a:cubicBezTo>
                        <a:pt x="133" y="37"/>
                        <a:pt x="120" y="43"/>
                        <a:pt x="107" y="48"/>
                      </a:cubicBezTo>
                      <a:cubicBezTo>
                        <a:pt x="91" y="55"/>
                        <a:pt x="85" y="96"/>
                        <a:pt x="96" y="107"/>
                      </a:cubicBezTo>
                      <a:cubicBezTo>
                        <a:pt x="99" y="110"/>
                        <a:pt x="101" y="108"/>
                        <a:pt x="104" y="108"/>
                      </a:cubicBezTo>
                      <a:cubicBezTo>
                        <a:pt x="120" y="104"/>
                        <a:pt x="136" y="100"/>
                        <a:pt x="152" y="98"/>
                      </a:cubicBezTo>
                      <a:cubicBezTo>
                        <a:pt x="158" y="97"/>
                        <a:pt x="167" y="88"/>
                        <a:pt x="170" y="103"/>
                      </a:cubicBezTo>
                      <a:cubicBezTo>
                        <a:pt x="172" y="115"/>
                        <a:pt x="176" y="125"/>
                        <a:pt x="159" y="128"/>
                      </a:cubicBezTo>
                      <a:cubicBezTo>
                        <a:pt x="116" y="136"/>
                        <a:pt x="73" y="145"/>
                        <a:pt x="30" y="155"/>
                      </a:cubicBezTo>
                      <a:cubicBezTo>
                        <a:pt x="20" y="157"/>
                        <a:pt x="17" y="153"/>
                        <a:pt x="16" y="146"/>
                      </a:cubicBezTo>
                      <a:cubicBezTo>
                        <a:pt x="10" y="122"/>
                        <a:pt x="5" y="98"/>
                        <a:pt x="0" y="79"/>
                      </a:cubicBezTo>
                      <a:close/>
                      <a:moveTo>
                        <a:pt x="26" y="83"/>
                      </a:moveTo>
                      <a:cubicBezTo>
                        <a:pt x="28" y="93"/>
                        <a:pt x="29" y="103"/>
                        <a:pt x="31" y="112"/>
                      </a:cubicBezTo>
                      <a:cubicBezTo>
                        <a:pt x="34" y="127"/>
                        <a:pt x="48" y="124"/>
                        <a:pt x="55" y="120"/>
                      </a:cubicBezTo>
                      <a:cubicBezTo>
                        <a:pt x="60" y="118"/>
                        <a:pt x="78" y="118"/>
                        <a:pt x="69" y="101"/>
                      </a:cubicBezTo>
                      <a:cubicBezTo>
                        <a:pt x="66" y="94"/>
                        <a:pt x="66" y="84"/>
                        <a:pt x="63" y="76"/>
                      </a:cubicBezTo>
                      <a:cubicBezTo>
                        <a:pt x="60" y="67"/>
                        <a:pt x="55" y="58"/>
                        <a:pt x="42" y="60"/>
                      </a:cubicBezTo>
                      <a:cubicBezTo>
                        <a:pt x="29" y="62"/>
                        <a:pt x="26" y="71"/>
                        <a:pt x="26" y="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" name="Freeform 19">
                  <a:extLst>
                    <a:ext uri="{FF2B5EF4-FFF2-40B4-BE49-F238E27FC236}">
                      <a16:creationId xmlns:a16="http://schemas.microsoft.com/office/drawing/2014/main" id="{EB9B07EC-13E8-490A-BC9D-C9731B7042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86040" y="1783674"/>
                  <a:ext cx="219285" cy="273706"/>
                </a:xfrm>
                <a:custGeom>
                  <a:avLst/>
                  <a:gdLst>
                    <a:gd name="T0" fmla="*/ 48 w 132"/>
                    <a:gd name="T1" fmla="*/ 2 h 165"/>
                    <a:gd name="T2" fmla="*/ 76 w 132"/>
                    <a:gd name="T3" fmla="*/ 2 h 165"/>
                    <a:gd name="T4" fmla="*/ 116 w 132"/>
                    <a:gd name="T5" fmla="*/ 62 h 165"/>
                    <a:gd name="T6" fmla="*/ 114 w 132"/>
                    <a:gd name="T7" fmla="*/ 95 h 165"/>
                    <a:gd name="T8" fmla="*/ 126 w 132"/>
                    <a:gd name="T9" fmla="*/ 147 h 165"/>
                    <a:gd name="T10" fmla="*/ 118 w 132"/>
                    <a:gd name="T11" fmla="*/ 161 h 165"/>
                    <a:gd name="T12" fmla="*/ 98 w 132"/>
                    <a:gd name="T13" fmla="*/ 152 h 165"/>
                    <a:gd name="T14" fmla="*/ 89 w 132"/>
                    <a:gd name="T15" fmla="*/ 112 h 165"/>
                    <a:gd name="T16" fmla="*/ 53 w 132"/>
                    <a:gd name="T17" fmla="*/ 88 h 165"/>
                    <a:gd name="T18" fmla="*/ 33 w 132"/>
                    <a:gd name="T19" fmla="*/ 113 h 165"/>
                    <a:gd name="T20" fmla="*/ 33 w 132"/>
                    <a:gd name="T21" fmla="*/ 151 h 165"/>
                    <a:gd name="T22" fmla="*/ 19 w 132"/>
                    <a:gd name="T23" fmla="*/ 165 h 165"/>
                    <a:gd name="T24" fmla="*/ 4 w 132"/>
                    <a:gd name="T25" fmla="*/ 151 h 165"/>
                    <a:gd name="T26" fmla="*/ 0 w 132"/>
                    <a:gd name="T27" fmla="*/ 20 h 165"/>
                    <a:gd name="T28" fmla="*/ 20 w 132"/>
                    <a:gd name="T29" fmla="*/ 1 h 165"/>
                    <a:gd name="T30" fmla="*/ 48 w 132"/>
                    <a:gd name="T31" fmla="*/ 2 h 165"/>
                    <a:gd name="T32" fmla="*/ 48 w 132"/>
                    <a:gd name="T33" fmla="*/ 2 h 165"/>
                    <a:gd name="T34" fmla="*/ 57 w 132"/>
                    <a:gd name="T35" fmla="*/ 24 h 165"/>
                    <a:gd name="T36" fmla="*/ 33 w 132"/>
                    <a:gd name="T37" fmla="*/ 53 h 165"/>
                    <a:gd name="T38" fmla="*/ 39 w 132"/>
                    <a:gd name="T39" fmla="*/ 65 h 165"/>
                    <a:gd name="T40" fmla="*/ 75 w 132"/>
                    <a:gd name="T41" fmla="*/ 63 h 165"/>
                    <a:gd name="T42" fmla="*/ 89 w 132"/>
                    <a:gd name="T43" fmla="*/ 49 h 165"/>
                    <a:gd name="T44" fmla="*/ 81 w 132"/>
                    <a:gd name="T45" fmla="*/ 29 h 165"/>
                    <a:gd name="T46" fmla="*/ 57 w 132"/>
                    <a:gd name="T47" fmla="*/ 24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32" h="165">
                      <a:moveTo>
                        <a:pt x="48" y="2"/>
                      </a:moveTo>
                      <a:cubicBezTo>
                        <a:pt x="57" y="2"/>
                        <a:pt x="67" y="2"/>
                        <a:pt x="76" y="2"/>
                      </a:cubicBezTo>
                      <a:cubicBezTo>
                        <a:pt x="111" y="2"/>
                        <a:pt x="132" y="32"/>
                        <a:pt x="116" y="62"/>
                      </a:cubicBezTo>
                      <a:cubicBezTo>
                        <a:pt x="110" y="75"/>
                        <a:pt x="111" y="83"/>
                        <a:pt x="114" y="95"/>
                      </a:cubicBezTo>
                      <a:cubicBezTo>
                        <a:pt x="120" y="112"/>
                        <a:pt x="122" y="130"/>
                        <a:pt x="126" y="147"/>
                      </a:cubicBezTo>
                      <a:cubicBezTo>
                        <a:pt x="128" y="155"/>
                        <a:pt x="129" y="159"/>
                        <a:pt x="118" y="161"/>
                      </a:cubicBezTo>
                      <a:cubicBezTo>
                        <a:pt x="109" y="162"/>
                        <a:pt x="99" y="164"/>
                        <a:pt x="98" y="152"/>
                      </a:cubicBezTo>
                      <a:cubicBezTo>
                        <a:pt x="96" y="138"/>
                        <a:pt x="91" y="125"/>
                        <a:pt x="89" y="112"/>
                      </a:cubicBezTo>
                      <a:cubicBezTo>
                        <a:pt x="86" y="92"/>
                        <a:pt x="79" y="88"/>
                        <a:pt x="53" y="88"/>
                      </a:cubicBezTo>
                      <a:cubicBezTo>
                        <a:pt x="36" y="89"/>
                        <a:pt x="31" y="97"/>
                        <a:pt x="33" y="113"/>
                      </a:cubicBezTo>
                      <a:cubicBezTo>
                        <a:pt x="34" y="126"/>
                        <a:pt x="33" y="139"/>
                        <a:pt x="33" y="151"/>
                      </a:cubicBezTo>
                      <a:cubicBezTo>
                        <a:pt x="34" y="162"/>
                        <a:pt x="27" y="165"/>
                        <a:pt x="19" y="165"/>
                      </a:cubicBezTo>
                      <a:cubicBezTo>
                        <a:pt x="10" y="165"/>
                        <a:pt x="4" y="162"/>
                        <a:pt x="4" y="151"/>
                      </a:cubicBezTo>
                      <a:cubicBezTo>
                        <a:pt x="3" y="107"/>
                        <a:pt x="2" y="64"/>
                        <a:pt x="0" y="20"/>
                      </a:cubicBezTo>
                      <a:cubicBezTo>
                        <a:pt x="0" y="4"/>
                        <a:pt x="6" y="0"/>
                        <a:pt x="20" y="1"/>
                      </a:cubicBezTo>
                      <a:cubicBezTo>
                        <a:pt x="29" y="2"/>
                        <a:pt x="39" y="2"/>
                        <a:pt x="48" y="2"/>
                      </a:cubicBezTo>
                      <a:cubicBezTo>
                        <a:pt x="48" y="2"/>
                        <a:pt x="48" y="2"/>
                        <a:pt x="48" y="2"/>
                      </a:cubicBezTo>
                      <a:close/>
                      <a:moveTo>
                        <a:pt x="57" y="24"/>
                      </a:moveTo>
                      <a:cubicBezTo>
                        <a:pt x="29" y="24"/>
                        <a:pt x="29" y="24"/>
                        <a:pt x="33" y="53"/>
                      </a:cubicBezTo>
                      <a:cubicBezTo>
                        <a:pt x="33" y="58"/>
                        <a:pt x="26" y="68"/>
                        <a:pt x="39" y="65"/>
                      </a:cubicBezTo>
                      <a:cubicBezTo>
                        <a:pt x="51" y="63"/>
                        <a:pt x="63" y="64"/>
                        <a:pt x="75" y="63"/>
                      </a:cubicBezTo>
                      <a:cubicBezTo>
                        <a:pt x="82" y="62"/>
                        <a:pt x="89" y="59"/>
                        <a:pt x="89" y="49"/>
                      </a:cubicBezTo>
                      <a:cubicBezTo>
                        <a:pt x="89" y="42"/>
                        <a:pt x="90" y="32"/>
                        <a:pt x="81" y="29"/>
                      </a:cubicBezTo>
                      <a:cubicBezTo>
                        <a:pt x="73" y="26"/>
                        <a:pt x="65" y="22"/>
                        <a:pt x="57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" name="Freeform 20">
                  <a:extLst>
                    <a:ext uri="{FF2B5EF4-FFF2-40B4-BE49-F238E27FC236}">
                      <a16:creationId xmlns:a16="http://schemas.microsoft.com/office/drawing/2014/main" id="{90C888A8-12E3-4423-A9EC-4F0A024053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00911" y="2298272"/>
                  <a:ext cx="271305" cy="267303"/>
                </a:xfrm>
                <a:custGeom>
                  <a:avLst/>
                  <a:gdLst>
                    <a:gd name="T0" fmla="*/ 2 w 163"/>
                    <a:gd name="T1" fmla="*/ 82 h 161"/>
                    <a:gd name="T2" fmla="*/ 84 w 163"/>
                    <a:gd name="T3" fmla="*/ 0 h 161"/>
                    <a:gd name="T4" fmla="*/ 162 w 163"/>
                    <a:gd name="T5" fmla="*/ 80 h 161"/>
                    <a:gd name="T6" fmla="*/ 83 w 163"/>
                    <a:gd name="T7" fmla="*/ 161 h 161"/>
                    <a:gd name="T8" fmla="*/ 2 w 163"/>
                    <a:gd name="T9" fmla="*/ 82 h 161"/>
                    <a:gd name="T10" fmla="*/ 29 w 163"/>
                    <a:gd name="T11" fmla="*/ 86 h 161"/>
                    <a:gd name="T12" fmla="*/ 75 w 163"/>
                    <a:gd name="T13" fmla="*/ 135 h 161"/>
                    <a:gd name="T14" fmla="*/ 136 w 163"/>
                    <a:gd name="T15" fmla="*/ 75 h 161"/>
                    <a:gd name="T16" fmla="*/ 89 w 163"/>
                    <a:gd name="T17" fmla="*/ 28 h 161"/>
                    <a:gd name="T18" fmla="*/ 29 w 163"/>
                    <a:gd name="T19" fmla="*/ 86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3" h="161">
                      <a:moveTo>
                        <a:pt x="2" y="82"/>
                      </a:moveTo>
                      <a:cubicBezTo>
                        <a:pt x="0" y="36"/>
                        <a:pt x="42" y="0"/>
                        <a:pt x="84" y="0"/>
                      </a:cubicBezTo>
                      <a:cubicBezTo>
                        <a:pt x="128" y="1"/>
                        <a:pt x="163" y="39"/>
                        <a:pt x="162" y="80"/>
                      </a:cubicBezTo>
                      <a:cubicBezTo>
                        <a:pt x="162" y="125"/>
                        <a:pt x="126" y="161"/>
                        <a:pt x="83" y="161"/>
                      </a:cubicBezTo>
                      <a:cubicBezTo>
                        <a:pt x="35" y="160"/>
                        <a:pt x="2" y="128"/>
                        <a:pt x="2" y="82"/>
                      </a:cubicBezTo>
                      <a:close/>
                      <a:moveTo>
                        <a:pt x="29" y="86"/>
                      </a:moveTo>
                      <a:cubicBezTo>
                        <a:pt x="27" y="120"/>
                        <a:pt x="53" y="133"/>
                        <a:pt x="75" y="135"/>
                      </a:cubicBezTo>
                      <a:cubicBezTo>
                        <a:pt x="106" y="137"/>
                        <a:pt x="136" y="106"/>
                        <a:pt x="136" y="75"/>
                      </a:cubicBezTo>
                      <a:cubicBezTo>
                        <a:pt x="136" y="51"/>
                        <a:pt x="114" y="29"/>
                        <a:pt x="89" y="28"/>
                      </a:cubicBezTo>
                      <a:cubicBezTo>
                        <a:pt x="56" y="28"/>
                        <a:pt x="30" y="53"/>
                        <a:pt x="29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4" name="Freeform 21">
                  <a:extLst>
                    <a:ext uri="{FF2B5EF4-FFF2-40B4-BE49-F238E27FC236}">
                      <a16:creationId xmlns:a16="http://schemas.microsoft.com/office/drawing/2014/main" id="{793D0065-EF92-49A6-BCA4-380A4EAC6A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3467" y="3108186"/>
                  <a:ext cx="315322" cy="280109"/>
                </a:xfrm>
                <a:custGeom>
                  <a:avLst/>
                  <a:gdLst>
                    <a:gd name="T0" fmla="*/ 129 w 190"/>
                    <a:gd name="T1" fmla="*/ 117 h 169"/>
                    <a:gd name="T2" fmla="*/ 170 w 190"/>
                    <a:gd name="T3" fmla="*/ 109 h 169"/>
                    <a:gd name="T4" fmla="*/ 188 w 190"/>
                    <a:gd name="T5" fmla="*/ 119 h 169"/>
                    <a:gd name="T6" fmla="*/ 175 w 190"/>
                    <a:gd name="T7" fmla="*/ 138 h 169"/>
                    <a:gd name="T8" fmla="*/ 64 w 190"/>
                    <a:gd name="T9" fmla="*/ 159 h 169"/>
                    <a:gd name="T10" fmla="*/ 51 w 190"/>
                    <a:gd name="T11" fmla="*/ 163 h 169"/>
                    <a:gd name="T12" fmla="*/ 29 w 190"/>
                    <a:gd name="T13" fmla="*/ 152 h 169"/>
                    <a:gd name="T14" fmla="*/ 43 w 190"/>
                    <a:gd name="T15" fmla="*/ 136 h 169"/>
                    <a:gd name="T16" fmla="*/ 68 w 190"/>
                    <a:gd name="T17" fmla="*/ 131 h 169"/>
                    <a:gd name="T18" fmla="*/ 93 w 190"/>
                    <a:gd name="T19" fmla="*/ 87 h 169"/>
                    <a:gd name="T20" fmla="*/ 92 w 190"/>
                    <a:gd name="T21" fmla="*/ 85 h 169"/>
                    <a:gd name="T22" fmla="*/ 76 w 190"/>
                    <a:gd name="T23" fmla="*/ 48 h 169"/>
                    <a:gd name="T24" fmla="*/ 34 w 190"/>
                    <a:gd name="T25" fmla="*/ 55 h 169"/>
                    <a:gd name="T26" fmla="*/ 10 w 190"/>
                    <a:gd name="T27" fmla="*/ 56 h 169"/>
                    <a:gd name="T28" fmla="*/ 19 w 190"/>
                    <a:gd name="T29" fmla="*/ 30 h 169"/>
                    <a:gd name="T30" fmla="*/ 145 w 190"/>
                    <a:gd name="T31" fmla="*/ 3 h 169"/>
                    <a:gd name="T32" fmla="*/ 167 w 190"/>
                    <a:gd name="T33" fmla="*/ 15 h 169"/>
                    <a:gd name="T34" fmla="*/ 150 w 190"/>
                    <a:gd name="T35" fmla="*/ 31 h 169"/>
                    <a:gd name="T36" fmla="*/ 116 w 190"/>
                    <a:gd name="T37" fmla="*/ 84 h 169"/>
                    <a:gd name="T38" fmla="*/ 120 w 190"/>
                    <a:gd name="T39" fmla="*/ 107 h 169"/>
                    <a:gd name="T40" fmla="*/ 129 w 190"/>
                    <a:gd name="T41" fmla="*/ 117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0" h="169">
                      <a:moveTo>
                        <a:pt x="129" y="117"/>
                      </a:moveTo>
                      <a:cubicBezTo>
                        <a:pt x="145" y="114"/>
                        <a:pt x="158" y="112"/>
                        <a:pt x="170" y="109"/>
                      </a:cubicBezTo>
                      <a:cubicBezTo>
                        <a:pt x="180" y="106"/>
                        <a:pt x="186" y="107"/>
                        <a:pt x="188" y="119"/>
                      </a:cubicBezTo>
                      <a:cubicBezTo>
                        <a:pt x="190" y="130"/>
                        <a:pt x="186" y="136"/>
                        <a:pt x="175" y="138"/>
                      </a:cubicBezTo>
                      <a:cubicBezTo>
                        <a:pt x="138" y="145"/>
                        <a:pt x="101" y="152"/>
                        <a:pt x="64" y="159"/>
                      </a:cubicBezTo>
                      <a:cubicBezTo>
                        <a:pt x="60" y="160"/>
                        <a:pt x="55" y="161"/>
                        <a:pt x="51" y="163"/>
                      </a:cubicBezTo>
                      <a:cubicBezTo>
                        <a:pt x="39" y="169"/>
                        <a:pt x="33" y="167"/>
                        <a:pt x="29" y="152"/>
                      </a:cubicBezTo>
                      <a:cubicBezTo>
                        <a:pt x="24" y="136"/>
                        <a:pt x="35" y="138"/>
                        <a:pt x="43" y="136"/>
                      </a:cubicBezTo>
                      <a:cubicBezTo>
                        <a:pt x="51" y="133"/>
                        <a:pt x="60" y="132"/>
                        <a:pt x="68" y="131"/>
                      </a:cubicBezTo>
                      <a:cubicBezTo>
                        <a:pt x="98" y="125"/>
                        <a:pt x="103" y="117"/>
                        <a:pt x="93" y="87"/>
                      </a:cubicBezTo>
                      <a:cubicBezTo>
                        <a:pt x="93" y="86"/>
                        <a:pt x="92" y="86"/>
                        <a:pt x="92" y="85"/>
                      </a:cubicBezTo>
                      <a:cubicBezTo>
                        <a:pt x="84" y="74"/>
                        <a:pt x="93" y="52"/>
                        <a:pt x="76" y="48"/>
                      </a:cubicBezTo>
                      <a:cubicBezTo>
                        <a:pt x="63" y="45"/>
                        <a:pt x="48" y="54"/>
                        <a:pt x="34" y="55"/>
                      </a:cubicBezTo>
                      <a:cubicBezTo>
                        <a:pt x="26" y="55"/>
                        <a:pt x="18" y="65"/>
                        <a:pt x="10" y="56"/>
                      </a:cubicBezTo>
                      <a:cubicBezTo>
                        <a:pt x="0" y="46"/>
                        <a:pt x="5" y="33"/>
                        <a:pt x="19" y="30"/>
                      </a:cubicBezTo>
                      <a:cubicBezTo>
                        <a:pt x="61" y="20"/>
                        <a:pt x="103" y="11"/>
                        <a:pt x="145" y="3"/>
                      </a:cubicBezTo>
                      <a:cubicBezTo>
                        <a:pt x="155" y="0"/>
                        <a:pt x="165" y="1"/>
                        <a:pt x="167" y="15"/>
                      </a:cubicBezTo>
                      <a:cubicBezTo>
                        <a:pt x="169" y="28"/>
                        <a:pt x="160" y="29"/>
                        <a:pt x="150" y="31"/>
                      </a:cubicBezTo>
                      <a:cubicBezTo>
                        <a:pt x="99" y="45"/>
                        <a:pt x="105" y="28"/>
                        <a:pt x="116" y="84"/>
                      </a:cubicBezTo>
                      <a:cubicBezTo>
                        <a:pt x="117" y="91"/>
                        <a:pt x="119" y="99"/>
                        <a:pt x="120" y="107"/>
                      </a:cubicBezTo>
                      <a:cubicBezTo>
                        <a:pt x="122" y="114"/>
                        <a:pt x="123" y="121"/>
                        <a:pt x="129" y="1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5" name="Freeform 22">
                  <a:extLst>
                    <a:ext uri="{FF2B5EF4-FFF2-40B4-BE49-F238E27FC236}">
                      <a16:creationId xmlns:a16="http://schemas.microsoft.com/office/drawing/2014/main" id="{890A849E-E953-45F1-90BE-0DF859720E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8534" y="5049738"/>
                  <a:ext cx="248097" cy="295315"/>
                </a:xfrm>
                <a:custGeom>
                  <a:avLst/>
                  <a:gdLst>
                    <a:gd name="T0" fmla="*/ 141 w 149"/>
                    <a:gd name="T1" fmla="*/ 113 h 178"/>
                    <a:gd name="T2" fmla="*/ 123 w 149"/>
                    <a:gd name="T3" fmla="*/ 166 h 178"/>
                    <a:gd name="T4" fmla="*/ 78 w 149"/>
                    <a:gd name="T5" fmla="*/ 155 h 178"/>
                    <a:gd name="T6" fmla="*/ 68 w 149"/>
                    <a:gd name="T7" fmla="*/ 140 h 178"/>
                    <a:gd name="T8" fmla="*/ 55 w 149"/>
                    <a:gd name="T9" fmla="*/ 125 h 178"/>
                    <a:gd name="T10" fmla="*/ 35 w 149"/>
                    <a:gd name="T11" fmla="*/ 147 h 178"/>
                    <a:gd name="T12" fmla="*/ 32 w 149"/>
                    <a:gd name="T13" fmla="*/ 165 h 178"/>
                    <a:gd name="T14" fmla="*/ 15 w 149"/>
                    <a:gd name="T15" fmla="*/ 177 h 178"/>
                    <a:gd name="T16" fmla="*/ 2 w 149"/>
                    <a:gd name="T17" fmla="*/ 163 h 178"/>
                    <a:gd name="T18" fmla="*/ 2 w 149"/>
                    <a:gd name="T19" fmla="*/ 100 h 178"/>
                    <a:gd name="T20" fmla="*/ 1 w 149"/>
                    <a:gd name="T21" fmla="*/ 65 h 178"/>
                    <a:gd name="T22" fmla="*/ 26 w 149"/>
                    <a:gd name="T23" fmla="*/ 48 h 178"/>
                    <a:gd name="T24" fmla="*/ 51 w 149"/>
                    <a:gd name="T25" fmla="*/ 45 h 178"/>
                    <a:gd name="T26" fmla="*/ 40 w 149"/>
                    <a:gd name="T27" fmla="*/ 25 h 178"/>
                    <a:gd name="T28" fmla="*/ 77 w 149"/>
                    <a:gd name="T29" fmla="*/ 4 h 178"/>
                    <a:gd name="T30" fmla="*/ 89 w 149"/>
                    <a:gd name="T31" fmla="*/ 19 h 178"/>
                    <a:gd name="T32" fmla="*/ 44 w 149"/>
                    <a:gd name="T33" fmla="*/ 62 h 178"/>
                    <a:gd name="T34" fmla="*/ 34 w 149"/>
                    <a:gd name="T35" fmla="*/ 71 h 178"/>
                    <a:gd name="T36" fmla="*/ 36 w 149"/>
                    <a:gd name="T37" fmla="*/ 119 h 178"/>
                    <a:gd name="T38" fmla="*/ 55 w 149"/>
                    <a:gd name="T39" fmla="*/ 85 h 178"/>
                    <a:gd name="T40" fmla="*/ 76 w 149"/>
                    <a:gd name="T41" fmla="*/ 73 h 178"/>
                    <a:gd name="T42" fmla="*/ 95 w 149"/>
                    <a:gd name="T43" fmla="*/ 70 h 178"/>
                    <a:gd name="T44" fmla="*/ 114 w 149"/>
                    <a:gd name="T45" fmla="*/ 71 h 178"/>
                    <a:gd name="T46" fmla="*/ 107 w 149"/>
                    <a:gd name="T47" fmla="*/ 87 h 178"/>
                    <a:gd name="T48" fmla="*/ 105 w 149"/>
                    <a:gd name="T49" fmla="*/ 89 h 178"/>
                    <a:gd name="T50" fmla="*/ 101 w 149"/>
                    <a:gd name="T51" fmla="*/ 135 h 178"/>
                    <a:gd name="T52" fmla="*/ 128 w 149"/>
                    <a:gd name="T53" fmla="*/ 137 h 178"/>
                    <a:gd name="T54" fmla="*/ 134 w 149"/>
                    <a:gd name="T55" fmla="*/ 125 h 178"/>
                    <a:gd name="T56" fmla="*/ 141 w 149"/>
                    <a:gd name="T57" fmla="*/ 113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9" h="178">
                      <a:moveTo>
                        <a:pt x="141" y="113"/>
                      </a:moveTo>
                      <a:cubicBezTo>
                        <a:pt x="149" y="131"/>
                        <a:pt x="140" y="156"/>
                        <a:pt x="123" y="166"/>
                      </a:cubicBezTo>
                      <a:cubicBezTo>
                        <a:pt x="109" y="175"/>
                        <a:pt x="90" y="171"/>
                        <a:pt x="78" y="155"/>
                      </a:cubicBezTo>
                      <a:cubicBezTo>
                        <a:pt x="74" y="151"/>
                        <a:pt x="73" y="144"/>
                        <a:pt x="68" y="140"/>
                      </a:cubicBezTo>
                      <a:cubicBezTo>
                        <a:pt x="63" y="136"/>
                        <a:pt x="67" y="121"/>
                        <a:pt x="55" y="125"/>
                      </a:cubicBezTo>
                      <a:cubicBezTo>
                        <a:pt x="46" y="128"/>
                        <a:pt x="37" y="135"/>
                        <a:pt x="35" y="147"/>
                      </a:cubicBezTo>
                      <a:cubicBezTo>
                        <a:pt x="34" y="153"/>
                        <a:pt x="33" y="159"/>
                        <a:pt x="32" y="165"/>
                      </a:cubicBezTo>
                      <a:cubicBezTo>
                        <a:pt x="30" y="174"/>
                        <a:pt x="24" y="177"/>
                        <a:pt x="15" y="177"/>
                      </a:cubicBezTo>
                      <a:cubicBezTo>
                        <a:pt x="4" y="178"/>
                        <a:pt x="2" y="170"/>
                        <a:pt x="2" y="163"/>
                      </a:cubicBezTo>
                      <a:cubicBezTo>
                        <a:pt x="1" y="142"/>
                        <a:pt x="0" y="121"/>
                        <a:pt x="2" y="100"/>
                      </a:cubicBezTo>
                      <a:cubicBezTo>
                        <a:pt x="3" y="88"/>
                        <a:pt x="2" y="77"/>
                        <a:pt x="1" y="65"/>
                      </a:cubicBezTo>
                      <a:cubicBezTo>
                        <a:pt x="1" y="48"/>
                        <a:pt x="10" y="42"/>
                        <a:pt x="26" y="48"/>
                      </a:cubicBezTo>
                      <a:cubicBezTo>
                        <a:pt x="35" y="51"/>
                        <a:pt x="44" y="56"/>
                        <a:pt x="51" y="45"/>
                      </a:cubicBezTo>
                      <a:cubicBezTo>
                        <a:pt x="58" y="33"/>
                        <a:pt x="56" y="25"/>
                        <a:pt x="40" y="25"/>
                      </a:cubicBezTo>
                      <a:cubicBezTo>
                        <a:pt x="47" y="8"/>
                        <a:pt x="64" y="8"/>
                        <a:pt x="77" y="4"/>
                      </a:cubicBezTo>
                      <a:cubicBezTo>
                        <a:pt x="88" y="0"/>
                        <a:pt x="90" y="11"/>
                        <a:pt x="89" y="19"/>
                      </a:cubicBezTo>
                      <a:cubicBezTo>
                        <a:pt x="86" y="45"/>
                        <a:pt x="72" y="59"/>
                        <a:pt x="44" y="62"/>
                      </a:cubicBezTo>
                      <a:cubicBezTo>
                        <a:pt x="38" y="63"/>
                        <a:pt x="33" y="64"/>
                        <a:pt x="34" y="71"/>
                      </a:cubicBezTo>
                      <a:cubicBezTo>
                        <a:pt x="36" y="86"/>
                        <a:pt x="31" y="102"/>
                        <a:pt x="36" y="119"/>
                      </a:cubicBezTo>
                      <a:cubicBezTo>
                        <a:pt x="51" y="112"/>
                        <a:pt x="56" y="101"/>
                        <a:pt x="55" y="85"/>
                      </a:cubicBezTo>
                      <a:cubicBezTo>
                        <a:pt x="55" y="70"/>
                        <a:pt x="61" y="63"/>
                        <a:pt x="76" y="73"/>
                      </a:cubicBezTo>
                      <a:cubicBezTo>
                        <a:pt x="84" y="79"/>
                        <a:pt x="89" y="73"/>
                        <a:pt x="95" y="70"/>
                      </a:cubicBezTo>
                      <a:cubicBezTo>
                        <a:pt x="101" y="68"/>
                        <a:pt x="110" y="66"/>
                        <a:pt x="114" y="71"/>
                      </a:cubicBezTo>
                      <a:cubicBezTo>
                        <a:pt x="119" y="77"/>
                        <a:pt x="109" y="81"/>
                        <a:pt x="107" y="87"/>
                      </a:cubicBezTo>
                      <a:cubicBezTo>
                        <a:pt x="107" y="88"/>
                        <a:pt x="106" y="88"/>
                        <a:pt x="105" y="89"/>
                      </a:cubicBezTo>
                      <a:cubicBezTo>
                        <a:pt x="79" y="102"/>
                        <a:pt x="92" y="119"/>
                        <a:pt x="101" y="135"/>
                      </a:cubicBezTo>
                      <a:cubicBezTo>
                        <a:pt x="108" y="150"/>
                        <a:pt x="118" y="150"/>
                        <a:pt x="128" y="137"/>
                      </a:cubicBezTo>
                      <a:cubicBezTo>
                        <a:pt x="130" y="133"/>
                        <a:pt x="132" y="129"/>
                        <a:pt x="134" y="125"/>
                      </a:cubicBezTo>
                      <a:cubicBezTo>
                        <a:pt x="137" y="121"/>
                        <a:pt x="139" y="117"/>
                        <a:pt x="141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6" name="Freeform 23">
                  <a:extLst>
                    <a:ext uri="{FF2B5EF4-FFF2-40B4-BE49-F238E27FC236}">
                      <a16:creationId xmlns:a16="http://schemas.microsoft.com/office/drawing/2014/main" id="{9B1E098A-047F-403D-804A-26B841E92E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86660" y="3808457"/>
                  <a:ext cx="299316" cy="287312"/>
                </a:xfrm>
                <a:custGeom>
                  <a:avLst/>
                  <a:gdLst>
                    <a:gd name="T0" fmla="*/ 44 w 180"/>
                    <a:gd name="T1" fmla="*/ 0 h 173"/>
                    <a:gd name="T2" fmla="*/ 172 w 180"/>
                    <a:gd name="T3" fmla="*/ 101 h 173"/>
                    <a:gd name="T4" fmla="*/ 178 w 180"/>
                    <a:gd name="T5" fmla="*/ 115 h 173"/>
                    <a:gd name="T6" fmla="*/ 163 w 180"/>
                    <a:gd name="T7" fmla="*/ 133 h 173"/>
                    <a:gd name="T8" fmla="*/ 79 w 180"/>
                    <a:gd name="T9" fmla="*/ 152 h 173"/>
                    <a:gd name="T10" fmla="*/ 20 w 180"/>
                    <a:gd name="T11" fmla="*/ 163 h 173"/>
                    <a:gd name="T12" fmla="*/ 3 w 180"/>
                    <a:gd name="T13" fmla="*/ 163 h 173"/>
                    <a:gd name="T14" fmla="*/ 16 w 180"/>
                    <a:gd name="T15" fmla="*/ 136 h 173"/>
                    <a:gd name="T16" fmla="*/ 40 w 180"/>
                    <a:gd name="T17" fmla="*/ 130 h 173"/>
                    <a:gd name="T18" fmla="*/ 57 w 180"/>
                    <a:gd name="T19" fmla="*/ 113 h 173"/>
                    <a:gd name="T20" fmla="*/ 62 w 180"/>
                    <a:gd name="T21" fmla="*/ 94 h 173"/>
                    <a:gd name="T22" fmla="*/ 43 w 180"/>
                    <a:gd name="T23" fmla="*/ 35 h 173"/>
                    <a:gd name="T24" fmla="*/ 44 w 180"/>
                    <a:gd name="T25" fmla="*/ 0 h 173"/>
                    <a:gd name="T26" fmla="*/ 141 w 180"/>
                    <a:gd name="T27" fmla="*/ 111 h 173"/>
                    <a:gd name="T28" fmla="*/ 99 w 180"/>
                    <a:gd name="T29" fmla="*/ 77 h 173"/>
                    <a:gd name="T30" fmla="*/ 88 w 180"/>
                    <a:gd name="T31" fmla="*/ 79 h 173"/>
                    <a:gd name="T32" fmla="*/ 80 w 180"/>
                    <a:gd name="T33" fmla="*/ 123 h 173"/>
                    <a:gd name="T34" fmla="*/ 141 w 180"/>
                    <a:gd name="T35" fmla="*/ 111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0" h="173">
                      <a:moveTo>
                        <a:pt x="44" y="0"/>
                      </a:moveTo>
                      <a:cubicBezTo>
                        <a:pt x="87" y="34"/>
                        <a:pt x="129" y="67"/>
                        <a:pt x="172" y="101"/>
                      </a:cubicBezTo>
                      <a:cubicBezTo>
                        <a:pt x="177" y="104"/>
                        <a:pt x="180" y="107"/>
                        <a:pt x="178" y="115"/>
                      </a:cubicBezTo>
                      <a:cubicBezTo>
                        <a:pt x="176" y="124"/>
                        <a:pt x="173" y="131"/>
                        <a:pt x="163" y="133"/>
                      </a:cubicBezTo>
                      <a:cubicBezTo>
                        <a:pt x="135" y="140"/>
                        <a:pt x="107" y="146"/>
                        <a:pt x="79" y="152"/>
                      </a:cubicBezTo>
                      <a:cubicBezTo>
                        <a:pt x="59" y="157"/>
                        <a:pt x="40" y="160"/>
                        <a:pt x="20" y="163"/>
                      </a:cubicBezTo>
                      <a:cubicBezTo>
                        <a:pt x="14" y="164"/>
                        <a:pt x="4" y="173"/>
                        <a:pt x="3" y="163"/>
                      </a:cubicBezTo>
                      <a:cubicBezTo>
                        <a:pt x="2" y="155"/>
                        <a:pt x="0" y="140"/>
                        <a:pt x="16" y="136"/>
                      </a:cubicBezTo>
                      <a:cubicBezTo>
                        <a:pt x="24" y="134"/>
                        <a:pt x="32" y="131"/>
                        <a:pt x="40" y="130"/>
                      </a:cubicBezTo>
                      <a:cubicBezTo>
                        <a:pt x="51" y="128"/>
                        <a:pt x="55" y="122"/>
                        <a:pt x="57" y="113"/>
                      </a:cubicBezTo>
                      <a:cubicBezTo>
                        <a:pt x="58" y="106"/>
                        <a:pt x="60" y="100"/>
                        <a:pt x="62" y="94"/>
                      </a:cubicBezTo>
                      <a:cubicBezTo>
                        <a:pt x="69" y="70"/>
                        <a:pt x="71" y="49"/>
                        <a:pt x="43" y="35"/>
                      </a:cubicBezTo>
                      <a:cubicBezTo>
                        <a:pt x="29" y="27"/>
                        <a:pt x="38" y="13"/>
                        <a:pt x="44" y="0"/>
                      </a:cubicBezTo>
                      <a:close/>
                      <a:moveTo>
                        <a:pt x="141" y="111"/>
                      </a:moveTo>
                      <a:cubicBezTo>
                        <a:pt x="126" y="99"/>
                        <a:pt x="112" y="88"/>
                        <a:pt x="99" y="77"/>
                      </a:cubicBezTo>
                      <a:cubicBezTo>
                        <a:pt x="94" y="73"/>
                        <a:pt x="88" y="74"/>
                        <a:pt x="88" y="79"/>
                      </a:cubicBezTo>
                      <a:cubicBezTo>
                        <a:pt x="88" y="94"/>
                        <a:pt x="77" y="107"/>
                        <a:pt x="80" y="123"/>
                      </a:cubicBezTo>
                      <a:cubicBezTo>
                        <a:pt x="100" y="117"/>
                        <a:pt x="119" y="114"/>
                        <a:pt x="141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7" name="Freeform 24">
                  <a:extLst>
                    <a:ext uri="{FF2B5EF4-FFF2-40B4-BE49-F238E27FC236}">
                      <a16:creationId xmlns:a16="http://schemas.microsoft.com/office/drawing/2014/main" id="{54B61CA7-6666-459F-A54B-0531192B5AE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00819" y="4638379"/>
                  <a:ext cx="312121" cy="290512"/>
                </a:xfrm>
                <a:custGeom>
                  <a:avLst/>
                  <a:gdLst>
                    <a:gd name="T0" fmla="*/ 111 w 188"/>
                    <a:gd name="T1" fmla="*/ 51 h 175"/>
                    <a:gd name="T2" fmla="*/ 97 w 188"/>
                    <a:gd name="T3" fmla="*/ 40 h 175"/>
                    <a:gd name="T4" fmla="*/ 87 w 188"/>
                    <a:gd name="T5" fmla="*/ 40 h 175"/>
                    <a:gd name="T6" fmla="*/ 72 w 188"/>
                    <a:gd name="T7" fmla="*/ 56 h 175"/>
                    <a:gd name="T8" fmla="*/ 58 w 188"/>
                    <a:gd name="T9" fmla="*/ 59 h 175"/>
                    <a:gd name="T10" fmla="*/ 56 w 188"/>
                    <a:gd name="T11" fmla="*/ 45 h 175"/>
                    <a:gd name="T12" fmla="*/ 79 w 188"/>
                    <a:gd name="T13" fmla="*/ 6 h 175"/>
                    <a:gd name="T14" fmla="*/ 91 w 188"/>
                    <a:gd name="T15" fmla="*/ 7 h 175"/>
                    <a:gd name="T16" fmla="*/ 143 w 188"/>
                    <a:gd name="T17" fmla="*/ 17 h 175"/>
                    <a:gd name="T18" fmla="*/ 153 w 188"/>
                    <a:gd name="T19" fmla="*/ 14 h 175"/>
                    <a:gd name="T20" fmla="*/ 163 w 188"/>
                    <a:gd name="T21" fmla="*/ 26 h 175"/>
                    <a:gd name="T22" fmla="*/ 159 w 188"/>
                    <a:gd name="T23" fmla="*/ 39 h 175"/>
                    <a:gd name="T24" fmla="*/ 165 w 188"/>
                    <a:gd name="T25" fmla="*/ 75 h 175"/>
                    <a:gd name="T26" fmla="*/ 175 w 188"/>
                    <a:gd name="T27" fmla="*/ 125 h 175"/>
                    <a:gd name="T28" fmla="*/ 152 w 188"/>
                    <a:gd name="T29" fmla="*/ 130 h 175"/>
                    <a:gd name="T30" fmla="*/ 104 w 188"/>
                    <a:gd name="T31" fmla="*/ 107 h 175"/>
                    <a:gd name="T32" fmla="*/ 90 w 188"/>
                    <a:gd name="T33" fmla="*/ 109 h 175"/>
                    <a:gd name="T34" fmla="*/ 34 w 188"/>
                    <a:gd name="T35" fmla="*/ 160 h 175"/>
                    <a:gd name="T36" fmla="*/ 30 w 188"/>
                    <a:gd name="T37" fmla="*/ 164 h 175"/>
                    <a:gd name="T38" fmla="*/ 5 w 188"/>
                    <a:gd name="T39" fmla="*/ 168 h 175"/>
                    <a:gd name="T40" fmla="*/ 12 w 188"/>
                    <a:gd name="T41" fmla="*/ 148 h 175"/>
                    <a:gd name="T42" fmla="*/ 39 w 188"/>
                    <a:gd name="T43" fmla="*/ 120 h 175"/>
                    <a:gd name="T44" fmla="*/ 66 w 188"/>
                    <a:gd name="T45" fmla="*/ 77 h 175"/>
                    <a:gd name="T46" fmla="*/ 83 w 188"/>
                    <a:gd name="T47" fmla="*/ 68 h 175"/>
                    <a:gd name="T48" fmla="*/ 111 w 188"/>
                    <a:gd name="T49" fmla="*/ 51 h 175"/>
                    <a:gd name="T50" fmla="*/ 132 w 188"/>
                    <a:gd name="T51" fmla="*/ 67 h 175"/>
                    <a:gd name="T52" fmla="*/ 115 w 188"/>
                    <a:gd name="T53" fmla="*/ 84 h 175"/>
                    <a:gd name="T54" fmla="*/ 135 w 188"/>
                    <a:gd name="T55" fmla="*/ 98 h 175"/>
                    <a:gd name="T56" fmla="*/ 154 w 188"/>
                    <a:gd name="T57" fmla="*/ 88 h 175"/>
                    <a:gd name="T58" fmla="*/ 132 w 188"/>
                    <a:gd name="T59" fmla="*/ 67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88" h="175">
                      <a:moveTo>
                        <a:pt x="111" y="51"/>
                      </a:moveTo>
                      <a:cubicBezTo>
                        <a:pt x="105" y="46"/>
                        <a:pt x="101" y="43"/>
                        <a:pt x="97" y="40"/>
                      </a:cubicBezTo>
                      <a:cubicBezTo>
                        <a:pt x="94" y="36"/>
                        <a:pt x="91" y="37"/>
                        <a:pt x="87" y="40"/>
                      </a:cubicBezTo>
                      <a:cubicBezTo>
                        <a:pt x="82" y="46"/>
                        <a:pt x="77" y="51"/>
                        <a:pt x="72" y="56"/>
                      </a:cubicBezTo>
                      <a:cubicBezTo>
                        <a:pt x="68" y="61"/>
                        <a:pt x="62" y="62"/>
                        <a:pt x="58" y="59"/>
                      </a:cubicBezTo>
                      <a:cubicBezTo>
                        <a:pt x="53" y="56"/>
                        <a:pt x="53" y="49"/>
                        <a:pt x="56" y="45"/>
                      </a:cubicBezTo>
                      <a:cubicBezTo>
                        <a:pt x="63" y="31"/>
                        <a:pt x="71" y="18"/>
                        <a:pt x="79" y="6"/>
                      </a:cubicBezTo>
                      <a:cubicBezTo>
                        <a:pt x="83" y="0"/>
                        <a:pt x="87" y="0"/>
                        <a:pt x="91" y="7"/>
                      </a:cubicBezTo>
                      <a:cubicBezTo>
                        <a:pt x="107" y="37"/>
                        <a:pt x="121" y="39"/>
                        <a:pt x="143" y="17"/>
                      </a:cubicBezTo>
                      <a:cubicBezTo>
                        <a:pt x="146" y="14"/>
                        <a:pt x="149" y="10"/>
                        <a:pt x="153" y="14"/>
                      </a:cubicBezTo>
                      <a:cubicBezTo>
                        <a:pt x="157" y="17"/>
                        <a:pt x="162" y="19"/>
                        <a:pt x="163" y="26"/>
                      </a:cubicBezTo>
                      <a:cubicBezTo>
                        <a:pt x="163" y="30"/>
                        <a:pt x="163" y="36"/>
                        <a:pt x="159" y="39"/>
                      </a:cubicBezTo>
                      <a:cubicBezTo>
                        <a:pt x="138" y="55"/>
                        <a:pt x="155" y="64"/>
                        <a:pt x="165" y="75"/>
                      </a:cubicBezTo>
                      <a:cubicBezTo>
                        <a:pt x="185" y="94"/>
                        <a:pt x="188" y="106"/>
                        <a:pt x="175" y="125"/>
                      </a:cubicBezTo>
                      <a:cubicBezTo>
                        <a:pt x="168" y="134"/>
                        <a:pt x="162" y="139"/>
                        <a:pt x="152" y="130"/>
                      </a:cubicBezTo>
                      <a:cubicBezTo>
                        <a:pt x="139" y="118"/>
                        <a:pt x="119" y="117"/>
                        <a:pt x="104" y="107"/>
                      </a:cubicBezTo>
                      <a:cubicBezTo>
                        <a:pt x="99" y="103"/>
                        <a:pt x="94" y="105"/>
                        <a:pt x="90" y="109"/>
                      </a:cubicBezTo>
                      <a:cubicBezTo>
                        <a:pt x="71" y="125"/>
                        <a:pt x="50" y="139"/>
                        <a:pt x="34" y="160"/>
                      </a:cubicBezTo>
                      <a:cubicBezTo>
                        <a:pt x="33" y="161"/>
                        <a:pt x="32" y="163"/>
                        <a:pt x="30" y="164"/>
                      </a:cubicBezTo>
                      <a:cubicBezTo>
                        <a:pt x="22" y="169"/>
                        <a:pt x="12" y="175"/>
                        <a:pt x="5" y="168"/>
                      </a:cubicBezTo>
                      <a:cubicBezTo>
                        <a:pt x="0" y="163"/>
                        <a:pt x="8" y="153"/>
                        <a:pt x="12" y="148"/>
                      </a:cubicBezTo>
                      <a:cubicBezTo>
                        <a:pt x="21" y="138"/>
                        <a:pt x="30" y="128"/>
                        <a:pt x="39" y="120"/>
                      </a:cubicBezTo>
                      <a:cubicBezTo>
                        <a:pt x="53" y="108"/>
                        <a:pt x="56" y="91"/>
                        <a:pt x="66" y="77"/>
                      </a:cubicBezTo>
                      <a:cubicBezTo>
                        <a:pt x="71" y="70"/>
                        <a:pt x="71" y="64"/>
                        <a:pt x="83" y="68"/>
                      </a:cubicBezTo>
                      <a:cubicBezTo>
                        <a:pt x="97" y="73"/>
                        <a:pt x="99" y="55"/>
                        <a:pt x="111" y="51"/>
                      </a:cubicBezTo>
                      <a:close/>
                      <a:moveTo>
                        <a:pt x="132" y="67"/>
                      </a:moveTo>
                      <a:cubicBezTo>
                        <a:pt x="124" y="71"/>
                        <a:pt x="114" y="77"/>
                        <a:pt x="115" y="84"/>
                      </a:cubicBezTo>
                      <a:cubicBezTo>
                        <a:pt x="115" y="94"/>
                        <a:pt x="127" y="99"/>
                        <a:pt x="135" y="98"/>
                      </a:cubicBezTo>
                      <a:cubicBezTo>
                        <a:pt x="141" y="98"/>
                        <a:pt x="154" y="98"/>
                        <a:pt x="154" y="88"/>
                      </a:cubicBezTo>
                      <a:cubicBezTo>
                        <a:pt x="153" y="78"/>
                        <a:pt x="141" y="73"/>
                        <a:pt x="132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8" name="Freeform 25">
                  <a:extLst>
                    <a:ext uri="{FF2B5EF4-FFF2-40B4-BE49-F238E27FC236}">
                      <a16:creationId xmlns:a16="http://schemas.microsoft.com/office/drawing/2014/main" id="{CBB8CE8C-A5C8-4ED7-828C-EE18BE039A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9398" y="3596375"/>
                  <a:ext cx="282509" cy="200878"/>
                </a:xfrm>
                <a:custGeom>
                  <a:avLst/>
                  <a:gdLst>
                    <a:gd name="T0" fmla="*/ 69 w 170"/>
                    <a:gd name="T1" fmla="*/ 67 h 121"/>
                    <a:gd name="T2" fmla="*/ 66 w 170"/>
                    <a:gd name="T3" fmla="*/ 32 h 121"/>
                    <a:gd name="T4" fmla="*/ 82 w 170"/>
                    <a:gd name="T5" fmla="*/ 13 h 121"/>
                    <a:gd name="T6" fmla="*/ 91 w 170"/>
                    <a:gd name="T7" fmla="*/ 29 h 121"/>
                    <a:gd name="T8" fmla="*/ 94 w 170"/>
                    <a:gd name="T9" fmla="*/ 50 h 121"/>
                    <a:gd name="T10" fmla="*/ 97 w 170"/>
                    <a:gd name="T11" fmla="*/ 83 h 121"/>
                    <a:gd name="T12" fmla="*/ 128 w 170"/>
                    <a:gd name="T13" fmla="*/ 84 h 121"/>
                    <a:gd name="T14" fmla="*/ 141 w 170"/>
                    <a:gd name="T15" fmla="*/ 73 h 121"/>
                    <a:gd name="T16" fmla="*/ 138 w 170"/>
                    <a:gd name="T17" fmla="*/ 21 h 121"/>
                    <a:gd name="T18" fmla="*/ 149 w 170"/>
                    <a:gd name="T19" fmla="*/ 1 h 121"/>
                    <a:gd name="T20" fmla="*/ 163 w 170"/>
                    <a:gd name="T21" fmla="*/ 19 h 121"/>
                    <a:gd name="T22" fmla="*/ 169 w 170"/>
                    <a:gd name="T23" fmla="*/ 98 h 121"/>
                    <a:gd name="T24" fmla="*/ 162 w 170"/>
                    <a:gd name="T25" fmla="*/ 109 h 121"/>
                    <a:gd name="T26" fmla="*/ 129 w 170"/>
                    <a:gd name="T27" fmla="*/ 113 h 121"/>
                    <a:gd name="T28" fmla="*/ 23 w 170"/>
                    <a:gd name="T29" fmla="*/ 119 h 121"/>
                    <a:gd name="T30" fmla="*/ 8 w 170"/>
                    <a:gd name="T31" fmla="*/ 110 h 121"/>
                    <a:gd name="T32" fmla="*/ 1 w 170"/>
                    <a:gd name="T33" fmla="*/ 25 h 121"/>
                    <a:gd name="T34" fmla="*/ 17 w 170"/>
                    <a:gd name="T35" fmla="*/ 10 h 121"/>
                    <a:gd name="T36" fmla="*/ 27 w 170"/>
                    <a:gd name="T37" fmla="*/ 24 h 121"/>
                    <a:gd name="T38" fmla="*/ 30 w 170"/>
                    <a:gd name="T39" fmla="*/ 75 h 121"/>
                    <a:gd name="T40" fmla="*/ 47 w 170"/>
                    <a:gd name="T41" fmla="*/ 89 h 121"/>
                    <a:gd name="T42" fmla="*/ 50 w 170"/>
                    <a:gd name="T43" fmla="*/ 88 h 121"/>
                    <a:gd name="T44" fmla="*/ 69 w 170"/>
                    <a:gd name="T45" fmla="*/ 67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121">
                      <a:moveTo>
                        <a:pt x="69" y="67"/>
                      </a:moveTo>
                      <a:cubicBezTo>
                        <a:pt x="72" y="53"/>
                        <a:pt x="67" y="43"/>
                        <a:pt x="66" y="32"/>
                      </a:cubicBezTo>
                      <a:cubicBezTo>
                        <a:pt x="64" y="18"/>
                        <a:pt x="71" y="13"/>
                        <a:pt x="82" y="13"/>
                      </a:cubicBezTo>
                      <a:cubicBezTo>
                        <a:pt x="94" y="13"/>
                        <a:pt x="90" y="22"/>
                        <a:pt x="91" y="29"/>
                      </a:cubicBezTo>
                      <a:cubicBezTo>
                        <a:pt x="92" y="36"/>
                        <a:pt x="92" y="43"/>
                        <a:pt x="94" y="50"/>
                      </a:cubicBezTo>
                      <a:cubicBezTo>
                        <a:pt x="96" y="61"/>
                        <a:pt x="90" y="74"/>
                        <a:pt x="97" y="83"/>
                      </a:cubicBezTo>
                      <a:cubicBezTo>
                        <a:pt x="106" y="95"/>
                        <a:pt x="118" y="79"/>
                        <a:pt x="128" y="84"/>
                      </a:cubicBezTo>
                      <a:cubicBezTo>
                        <a:pt x="141" y="90"/>
                        <a:pt x="141" y="81"/>
                        <a:pt x="141" y="73"/>
                      </a:cubicBezTo>
                      <a:cubicBezTo>
                        <a:pt x="142" y="55"/>
                        <a:pt x="140" y="38"/>
                        <a:pt x="138" y="21"/>
                      </a:cubicBezTo>
                      <a:cubicBezTo>
                        <a:pt x="137" y="13"/>
                        <a:pt x="134" y="2"/>
                        <a:pt x="149" y="1"/>
                      </a:cubicBezTo>
                      <a:cubicBezTo>
                        <a:pt x="164" y="0"/>
                        <a:pt x="161" y="10"/>
                        <a:pt x="163" y="19"/>
                      </a:cubicBezTo>
                      <a:cubicBezTo>
                        <a:pt x="169" y="45"/>
                        <a:pt x="163" y="72"/>
                        <a:pt x="169" y="98"/>
                      </a:cubicBezTo>
                      <a:cubicBezTo>
                        <a:pt x="170" y="105"/>
                        <a:pt x="169" y="107"/>
                        <a:pt x="162" y="109"/>
                      </a:cubicBezTo>
                      <a:cubicBezTo>
                        <a:pt x="151" y="112"/>
                        <a:pt x="140" y="112"/>
                        <a:pt x="129" y="113"/>
                      </a:cubicBezTo>
                      <a:cubicBezTo>
                        <a:pt x="94" y="115"/>
                        <a:pt x="59" y="117"/>
                        <a:pt x="23" y="119"/>
                      </a:cubicBezTo>
                      <a:cubicBezTo>
                        <a:pt x="16" y="120"/>
                        <a:pt x="9" y="121"/>
                        <a:pt x="8" y="110"/>
                      </a:cubicBezTo>
                      <a:cubicBezTo>
                        <a:pt x="7" y="81"/>
                        <a:pt x="5" y="53"/>
                        <a:pt x="1" y="25"/>
                      </a:cubicBezTo>
                      <a:cubicBezTo>
                        <a:pt x="0" y="11"/>
                        <a:pt x="10" y="12"/>
                        <a:pt x="17" y="10"/>
                      </a:cubicBezTo>
                      <a:cubicBezTo>
                        <a:pt x="26" y="9"/>
                        <a:pt x="26" y="17"/>
                        <a:pt x="27" y="24"/>
                      </a:cubicBezTo>
                      <a:cubicBezTo>
                        <a:pt x="28" y="41"/>
                        <a:pt x="30" y="58"/>
                        <a:pt x="30" y="75"/>
                      </a:cubicBezTo>
                      <a:cubicBezTo>
                        <a:pt x="30" y="88"/>
                        <a:pt x="35" y="92"/>
                        <a:pt x="47" y="89"/>
                      </a:cubicBezTo>
                      <a:cubicBezTo>
                        <a:pt x="48" y="89"/>
                        <a:pt x="49" y="88"/>
                        <a:pt x="50" y="88"/>
                      </a:cubicBezTo>
                      <a:cubicBezTo>
                        <a:pt x="66" y="88"/>
                        <a:pt x="79" y="86"/>
                        <a:pt x="69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29" name="Freeform 26">
                  <a:extLst>
                    <a:ext uri="{FF2B5EF4-FFF2-40B4-BE49-F238E27FC236}">
                      <a16:creationId xmlns:a16="http://schemas.microsoft.com/office/drawing/2014/main" id="{C2122AD2-A1BB-4059-8765-C8E4BD6C48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3546" y="1795678"/>
                  <a:ext cx="222487" cy="295315"/>
                </a:xfrm>
                <a:custGeom>
                  <a:avLst/>
                  <a:gdLst>
                    <a:gd name="T0" fmla="*/ 35 w 134"/>
                    <a:gd name="T1" fmla="*/ 176 h 178"/>
                    <a:gd name="T2" fmla="*/ 24 w 134"/>
                    <a:gd name="T3" fmla="*/ 165 h 178"/>
                    <a:gd name="T4" fmla="*/ 7 w 134"/>
                    <a:gd name="T5" fmla="*/ 62 h 178"/>
                    <a:gd name="T6" fmla="*/ 6 w 134"/>
                    <a:gd name="T7" fmla="*/ 54 h 178"/>
                    <a:gd name="T8" fmla="*/ 32 w 134"/>
                    <a:gd name="T9" fmla="*/ 15 h 178"/>
                    <a:gd name="T10" fmla="*/ 96 w 134"/>
                    <a:gd name="T11" fmla="*/ 2 h 178"/>
                    <a:gd name="T12" fmla="*/ 110 w 134"/>
                    <a:gd name="T13" fmla="*/ 14 h 178"/>
                    <a:gd name="T14" fmla="*/ 100 w 134"/>
                    <a:gd name="T15" fmla="*/ 27 h 178"/>
                    <a:gd name="T16" fmla="*/ 48 w 134"/>
                    <a:gd name="T17" fmla="*/ 36 h 178"/>
                    <a:gd name="T18" fmla="*/ 36 w 134"/>
                    <a:gd name="T19" fmla="*/ 62 h 178"/>
                    <a:gd name="T20" fmla="*/ 58 w 134"/>
                    <a:gd name="T21" fmla="*/ 76 h 178"/>
                    <a:gd name="T22" fmla="*/ 98 w 134"/>
                    <a:gd name="T23" fmla="*/ 68 h 178"/>
                    <a:gd name="T24" fmla="*/ 112 w 134"/>
                    <a:gd name="T25" fmla="*/ 78 h 178"/>
                    <a:gd name="T26" fmla="*/ 103 w 134"/>
                    <a:gd name="T27" fmla="*/ 92 h 178"/>
                    <a:gd name="T28" fmla="*/ 60 w 134"/>
                    <a:gd name="T29" fmla="*/ 99 h 178"/>
                    <a:gd name="T30" fmla="*/ 46 w 134"/>
                    <a:gd name="T31" fmla="*/ 117 h 178"/>
                    <a:gd name="T32" fmla="*/ 50 w 134"/>
                    <a:gd name="T33" fmla="*/ 142 h 178"/>
                    <a:gd name="T34" fmla="*/ 62 w 134"/>
                    <a:gd name="T35" fmla="*/ 148 h 178"/>
                    <a:gd name="T36" fmla="*/ 114 w 134"/>
                    <a:gd name="T37" fmla="*/ 139 h 178"/>
                    <a:gd name="T38" fmla="*/ 132 w 134"/>
                    <a:gd name="T39" fmla="*/ 145 h 178"/>
                    <a:gd name="T40" fmla="*/ 118 w 134"/>
                    <a:gd name="T41" fmla="*/ 162 h 178"/>
                    <a:gd name="T42" fmla="*/ 35 w 134"/>
                    <a:gd name="T43" fmla="*/ 176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34" h="178">
                      <a:moveTo>
                        <a:pt x="35" y="176"/>
                      </a:moveTo>
                      <a:cubicBezTo>
                        <a:pt x="26" y="178"/>
                        <a:pt x="25" y="172"/>
                        <a:pt x="24" y="165"/>
                      </a:cubicBezTo>
                      <a:cubicBezTo>
                        <a:pt x="18" y="131"/>
                        <a:pt x="12" y="96"/>
                        <a:pt x="7" y="62"/>
                      </a:cubicBezTo>
                      <a:cubicBezTo>
                        <a:pt x="6" y="59"/>
                        <a:pt x="6" y="56"/>
                        <a:pt x="6" y="54"/>
                      </a:cubicBezTo>
                      <a:cubicBezTo>
                        <a:pt x="0" y="21"/>
                        <a:pt x="0" y="21"/>
                        <a:pt x="32" y="15"/>
                      </a:cubicBezTo>
                      <a:cubicBezTo>
                        <a:pt x="53" y="10"/>
                        <a:pt x="75" y="7"/>
                        <a:pt x="96" y="2"/>
                      </a:cubicBezTo>
                      <a:cubicBezTo>
                        <a:pt x="107" y="0"/>
                        <a:pt x="108" y="8"/>
                        <a:pt x="110" y="14"/>
                      </a:cubicBezTo>
                      <a:cubicBezTo>
                        <a:pt x="113" y="22"/>
                        <a:pt x="108" y="26"/>
                        <a:pt x="100" y="27"/>
                      </a:cubicBezTo>
                      <a:cubicBezTo>
                        <a:pt x="83" y="30"/>
                        <a:pt x="65" y="34"/>
                        <a:pt x="48" y="36"/>
                      </a:cubicBezTo>
                      <a:cubicBezTo>
                        <a:pt x="26" y="38"/>
                        <a:pt x="36" y="53"/>
                        <a:pt x="36" y="62"/>
                      </a:cubicBezTo>
                      <a:cubicBezTo>
                        <a:pt x="37" y="74"/>
                        <a:pt x="43" y="81"/>
                        <a:pt x="58" y="76"/>
                      </a:cubicBezTo>
                      <a:cubicBezTo>
                        <a:pt x="71" y="72"/>
                        <a:pt x="85" y="73"/>
                        <a:pt x="98" y="68"/>
                      </a:cubicBezTo>
                      <a:cubicBezTo>
                        <a:pt x="110" y="64"/>
                        <a:pt x="109" y="71"/>
                        <a:pt x="112" y="78"/>
                      </a:cubicBezTo>
                      <a:cubicBezTo>
                        <a:pt x="116" y="88"/>
                        <a:pt x="111" y="91"/>
                        <a:pt x="103" y="92"/>
                      </a:cubicBezTo>
                      <a:cubicBezTo>
                        <a:pt x="88" y="94"/>
                        <a:pt x="74" y="97"/>
                        <a:pt x="60" y="99"/>
                      </a:cubicBezTo>
                      <a:cubicBezTo>
                        <a:pt x="49" y="100"/>
                        <a:pt x="43" y="105"/>
                        <a:pt x="46" y="117"/>
                      </a:cubicBezTo>
                      <a:cubicBezTo>
                        <a:pt x="48" y="125"/>
                        <a:pt x="49" y="134"/>
                        <a:pt x="50" y="142"/>
                      </a:cubicBezTo>
                      <a:cubicBezTo>
                        <a:pt x="51" y="150"/>
                        <a:pt x="55" y="150"/>
                        <a:pt x="62" y="148"/>
                      </a:cubicBezTo>
                      <a:cubicBezTo>
                        <a:pt x="79" y="145"/>
                        <a:pt x="96" y="141"/>
                        <a:pt x="114" y="139"/>
                      </a:cubicBezTo>
                      <a:cubicBezTo>
                        <a:pt x="120" y="138"/>
                        <a:pt x="129" y="134"/>
                        <a:pt x="132" y="145"/>
                      </a:cubicBezTo>
                      <a:cubicBezTo>
                        <a:pt x="134" y="156"/>
                        <a:pt x="128" y="161"/>
                        <a:pt x="118" y="162"/>
                      </a:cubicBezTo>
                      <a:cubicBezTo>
                        <a:pt x="91" y="167"/>
                        <a:pt x="63" y="172"/>
                        <a:pt x="35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0" name="Freeform 27">
                  <a:extLst>
                    <a:ext uri="{FF2B5EF4-FFF2-40B4-BE49-F238E27FC236}">
                      <a16:creationId xmlns:a16="http://schemas.microsoft.com/office/drawing/2014/main" id="{C526A87C-D69B-457E-8E58-00DFCD1FF8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18930" y="1795678"/>
                  <a:ext cx="236091" cy="275306"/>
                </a:xfrm>
                <a:custGeom>
                  <a:avLst/>
                  <a:gdLst>
                    <a:gd name="T0" fmla="*/ 75 w 142"/>
                    <a:gd name="T1" fmla="*/ 2 h 166"/>
                    <a:gd name="T2" fmla="*/ 132 w 142"/>
                    <a:gd name="T3" fmla="*/ 25 h 166"/>
                    <a:gd name="T4" fmla="*/ 140 w 142"/>
                    <a:gd name="T5" fmla="*/ 48 h 166"/>
                    <a:gd name="T6" fmla="*/ 130 w 142"/>
                    <a:gd name="T7" fmla="*/ 53 h 166"/>
                    <a:gd name="T8" fmla="*/ 110 w 142"/>
                    <a:gd name="T9" fmla="*/ 40 h 166"/>
                    <a:gd name="T10" fmla="*/ 49 w 142"/>
                    <a:gd name="T11" fmla="*/ 30 h 166"/>
                    <a:gd name="T12" fmla="*/ 57 w 142"/>
                    <a:gd name="T13" fmla="*/ 61 h 166"/>
                    <a:gd name="T14" fmla="*/ 109 w 142"/>
                    <a:gd name="T15" fmla="*/ 85 h 166"/>
                    <a:gd name="T16" fmla="*/ 133 w 142"/>
                    <a:gd name="T17" fmla="*/ 127 h 166"/>
                    <a:gd name="T18" fmla="*/ 100 w 142"/>
                    <a:gd name="T19" fmla="*/ 160 h 166"/>
                    <a:gd name="T20" fmla="*/ 20 w 142"/>
                    <a:gd name="T21" fmla="*/ 145 h 166"/>
                    <a:gd name="T22" fmla="*/ 6 w 142"/>
                    <a:gd name="T23" fmla="*/ 128 h 166"/>
                    <a:gd name="T24" fmla="*/ 8 w 142"/>
                    <a:gd name="T25" fmla="*/ 107 h 166"/>
                    <a:gd name="T26" fmla="*/ 33 w 142"/>
                    <a:gd name="T27" fmla="*/ 116 h 166"/>
                    <a:gd name="T28" fmla="*/ 94 w 142"/>
                    <a:gd name="T29" fmla="*/ 138 h 166"/>
                    <a:gd name="T30" fmla="*/ 98 w 142"/>
                    <a:gd name="T31" fmla="*/ 107 h 166"/>
                    <a:gd name="T32" fmla="*/ 62 w 142"/>
                    <a:gd name="T33" fmla="*/ 91 h 166"/>
                    <a:gd name="T34" fmla="*/ 44 w 142"/>
                    <a:gd name="T35" fmla="*/ 83 h 166"/>
                    <a:gd name="T36" fmla="*/ 14 w 142"/>
                    <a:gd name="T37" fmla="*/ 38 h 166"/>
                    <a:gd name="T38" fmla="*/ 65 w 142"/>
                    <a:gd name="T39" fmla="*/ 2 h 166"/>
                    <a:gd name="T40" fmla="*/ 75 w 142"/>
                    <a:gd name="T41" fmla="*/ 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2" h="166">
                      <a:moveTo>
                        <a:pt x="75" y="2"/>
                      </a:moveTo>
                      <a:cubicBezTo>
                        <a:pt x="97" y="0"/>
                        <a:pt x="116" y="9"/>
                        <a:pt x="132" y="25"/>
                      </a:cubicBezTo>
                      <a:cubicBezTo>
                        <a:pt x="138" y="31"/>
                        <a:pt x="142" y="39"/>
                        <a:pt x="140" y="48"/>
                      </a:cubicBezTo>
                      <a:cubicBezTo>
                        <a:pt x="139" y="53"/>
                        <a:pt x="134" y="53"/>
                        <a:pt x="130" y="53"/>
                      </a:cubicBezTo>
                      <a:cubicBezTo>
                        <a:pt x="121" y="53"/>
                        <a:pt x="115" y="49"/>
                        <a:pt x="110" y="40"/>
                      </a:cubicBezTo>
                      <a:cubicBezTo>
                        <a:pt x="102" y="22"/>
                        <a:pt x="64" y="17"/>
                        <a:pt x="49" y="30"/>
                      </a:cubicBezTo>
                      <a:cubicBezTo>
                        <a:pt x="39" y="39"/>
                        <a:pt x="42" y="53"/>
                        <a:pt x="57" y="61"/>
                      </a:cubicBezTo>
                      <a:cubicBezTo>
                        <a:pt x="74" y="70"/>
                        <a:pt x="92" y="78"/>
                        <a:pt x="109" y="85"/>
                      </a:cubicBezTo>
                      <a:cubicBezTo>
                        <a:pt x="128" y="93"/>
                        <a:pt x="135" y="108"/>
                        <a:pt x="133" y="127"/>
                      </a:cubicBezTo>
                      <a:cubicBezTo>
                        <a:pt x="131" y="146"/>
                        <a:pt x="120" y="156"/>
                        <a:pt x="100" y="160"/>
                      </a:cubicBezTo>
                      <a:cubicBezTo>
                        <a:pt x="71" y="166"/>
                        <a:pt x="44" y="164"/>
                        <a:pt x="20" y="145"/>
                      </a:cubicBezTo>
                      <a:cubicBezTo>
                        <a:pt x="14" y="141"/>
                        <a:pt x="10" y="135"/>
                        <a:pt x="6" y="128"/>
                      </a:cubicBezTo>
                      <a:cubicBezTo>
                        <a:pt x="2" y="121"/>
                        <a:pt x="0" y="111"/>
                        <a:pt x="8" y="107"/>
                      </a:cubicBezTo>
                      <a:cubicBezTo>
                        <a:pt x="16" y="103"/>
                        <a:pt x="27" y="104"/>
                        <a:pt x="33" y="116"/>
                      </a:cubicBezTo>
                      <a:cubicBezTo>
                        <a:pt x="43" y="137"/>
                        <a:pt x="74" y="148"/>
                        <a:pt x="94" y="138"/>
                      </a:cubicBezTo>
                      <a:cubicBezTo>
                        <a:pt x="108" y="131"/>
                        <a:pt x="110" y="116"/>
                        <a:pt x="98" y="107"/>
                      </a:cubicBezTo>
                      <a:cubicBezTo>
                        <a:pt x="87" y="98"/>
                        <a:pt x="74" y="96"/>
                        <a:pt x="62" y="91"/>
                      </a:cubicBezTo>
                      <a:cubicBezTo>
                        <a:pt x="56" y="88"/>
                        <a:pt x="50" y="86"/>
                        <a:pt x="44" y="83"/>
                      </a:cubicBezTo>
                      <a:cubicBezTo>
                        <a:pt x="24" y="72"/>
                        <a:pt x="11" y="52"/>
                        <a:pt x="14" y="38"/>
                      </a:cubicBezTo>
                      <a:cubicBezTo>
                        <a:pt x="19" y="17"/>
                        <a:pt x="40" y="2"/>
                        <a:pt x="65" y="2"/>
                      </a:cubicBezTo>
                      <a:cubicBezTo>
                        <a:pt x="68" y="2"/>
                        <a:pt x="71" y="2"/>
                        <a:pt x="7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1" name="Freeform 28">
                  <a:extLst>
                    <a:ext uri="{FF2B5EF4-FFF2-40B4-BE49-F238E27FC236}">
                      <a16:creationId xmlns:a16="http://schemas.microsoft.com/office/drawing/2014/main" id="{52C099AC-8886-4E2F-A98B-CF28C78177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9845" y="2832879"/>
                  <a:ext cx="294514" cy="293713"/>
                </a:xfrm>
                <a:custGeom>
                  <a:avLst/>
                  <a:gdLst>
                    <a:gd name="T0" fmla="*/ 4 w 177"/>
                    <a:gd name="T1" fmla="*/ 95 h 177"/>
                    <a:gd name="T2" fmla="*/ 72 w 177"/>
                    <a:gd name="T3" fmla="*/ 17 h 177"/>
                    <a:gd name="T4" fmla="*/ 166 w 177"/>
                    <a:gd name="T5" fmla="*/ 119 h 177"/>
                    <a:gd name="T6" fmla="*/ 164 w 177"/>
                    <a:gd name="T7" fmla="*/ 123 h 177"/>
                    <a:gd name="T8" fmla="*/ 141 w 177"/>
                    <a:gd name="T9" fmla="*/ 141 h 177"/>
                    <a:gd name="T10" fmla="*/ 139 w 177"/>
                    <a:gd name="T11" fmla="*/ 110 h 177"/>
                    <a:gd name="T12" fmla="*/ 129 w 177"/>
                    <a:gd name="T13" fmla="*/ 61 h 177"/>
                    <a:gd name="T14" fmla="*/ 92 w 177"/>
                    <a:gd name="T15" fmla="*/ 43 h 177"/>
                    <a:gd name="T16" fmla="*/ 50 w 177"/>
                    <a:gd name="T17" fmla="*/ 58 h 177"/>
                    <a:gd name="T18" fmla="*/ 32 w 177"/>
                    <a:gd name="T19" fmla="*/ 110 h 177"/>
                    <a:gd name="T20" fmla="*/ 65 w 177"/>
                    <a:gd name="T21" fmla="*/ 145 h 177"/>
                    <a:gd name="T22" fmla="*/ 79 w 177"/>
                    <a:gd name="T23" fmla="*/ 168 h 177"/>
                    <a:gd name="T24" fmla="*/ 64 w 177"/>
                    <a:gd name="T25" fmla="*/ 175 h 177"/>
                    <a:gd name="T26" fmla="*/ 20 w 177"/>
                    <a:gd name="T27" fmla="*/ 146 h 177"/>
                    <a:gd name="T28" fmla="*/ 4 w 177"/>
                    <a:gd name="T29" fmla="*/ 95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7" h="177">
                      <a:moveTo>
                        <a:pt x="4" y="95"/>
                      </a:moveTo>
                      <a:cubicBezTo>
                        <a:pt x="0" y="53"/>
                        <a:pt x="36" y="27"/>
                        <a:pt x="72" y="17"/>
                      </a:cubicBezTo>
                      <a:cubicBezTo>
                        <a:pt x="136" y="0"/>
                        <a:pt x="177" y="77"/>
                        <a:pt x="166" y="119"/>
                      </a:cubicBezTo>
                      <a:cubicBezTo>
                        <a:pt x="165" y="120"/>
                        <a:pt x="165" y="122"/>
                        <a:pt x="164" y="123"/>
                      </a:cubicBezTo>
                      <a:cubicBezTo>
                        <a:pt x="159" y="132"/>
                        <a:pt x="155" y="148"/>
                        <a:pt x="141" y="141"/>
                      </a:cubicBezTo>
                      <a:cubicBezTo>
                        <a:pt x="131" y="136"/>
                        <a:pt x="130" y="123"/>
                        <a:pt x="139" y="110"/>
                      </a:cubicBezTo>
                      <a:cubicBezTo>
                        <a:pt x="151" y="92"/>
                        <a:pt x="138" y="76"/>
                        <a:pt x="129" y="61"/>
                      </a:cubicBezTo>
                      <a:cubicBezTo>
                        <a:pt x="122" y="47"/>
                        <a:pt x="107" y="42"/>
                        <a:pt x="92" y="43"/>
                      </a:cubicBezTo>
                      <a:cubicBezTo>
                        <a:pt x="77" y="45"/>
                        <a:pt x="63" y="50"/>
                        <a:pt x="50" y="58"/>
                      </a:cubicBezTo>
                      <a:cubicBezTo>
                        <a:pt x="30" y="71"/>
                        <a:pt x="27" y="90"/>
                        <a:pt x="32" y="110"/>
                      </a:cubicBezTo>
                      <a:cubicBezTo>
                        <a:pt x="36" y="128"/>
                        <a:pt x="41" y="145"/>
                        <a:pt x="65" y="145"/>
                      </a:cubicBezTo>
                      <a:cubicBezTo>
                        <a:pt x="78" y="146"/>
                        <a:pt x="77" y="160"/>
                        <a:pt x="79" y="168"/>
                      </a:cubicBezTo>
                      <a:cubicBezTo>
                        <a:pt x="81" y="177"/>
                        <a:pt x="70" y="175"/>
                        <a:pt x="64" y="175"/>
                      </a:cubicBezTo>
                      <a:cubicBezTo>
                        <a:pt x="41" y="177"/>
                        <a:pt x="30" y="161"/>
                        <a:pt x="20" y="146"/>
                      </a:cubicBezTo>
                      <a:cubicBezTo>
                        <a:pt x="9" y="130"/>
                        <a:pt x="2" y="112"/>
                        <a:pt x="4" y="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2" name="Freeform 29">
                  <a:extLst>
                    <a:ext uri="{FF2B5EF4-FFF2-40B4-BE49-F238E27FC236}">
                      <a16:creationId xmlns:a16="http://schemas.microsoft.com/office/drawing/2014/main" id="{D50F3B4C-2AEA-4CE9-88EB-3E67F5B17B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4782" y="2207037"/>
                  <a:ext cx="318524" cy="316923"/>
                </a:xfrm>
                <a:custGeom>
                  <a:avLst/>
                  <a:gdLst>
                    <a:gd name="T0" fmla="*/ 192 w 192"/>
                    <a:gd name="T1" fmla="*/ 105 h 191"/>
                    <a:gd name="T2" fmla="*/ 100 w 192"/>
                    <a:gd name="T3" fmla="*/ 183 h 191"/>
                    <a:gd name="T4" fmla="*/ 81 w 192"/>
                    <a:gd name="T5" fmla="*/ 172 h 191"/>
                    <a:gd name="T6" fmla="*/ 11 w 192"/>
                    <a:gd name="T7" fmla="*/ 101 h 191"/>
                    <a:gd name="T8" fmla="*/ 15 w 192"/>
                    <a:gd name="T9" fmla="*/ 79 h 191"/>
                    <a:gd name="T10" fmla="*/ 34 w 192"/>
                    <a:gd name="T11" fmla="*/ 81 h 191"/>
                    <a:gd name="T12" fmla="*/ 94 w 192"/>
                    <a:gd name="T13" fmla="*/ 145 h 191"/>
                    <a:gd name="T14" fmla="*/ 150 w 192"/>
                    <a:gd name="T15" fmla="*/ 141 h 191"/>
                    <a:gd name="T16" fmla="*/ 155 w 192"/>
                    <a:gd name="T17" fmla="*/ 88 h 191"/>
                    <a:gd name="T18" fmla="*/ 98 w 192"/>
                    <a:gd name="T19" fmla="*/ 27 h 191"/>
                    <a:gd name="T20" fmla="*/ 91 w 192"/>
                    <a:gd name="T21" fmla="*/ 8 h 191"/>
                    <a:gd name="T22" fmla="*/ 119 w 192"/>
                    <a:gd name="T23" fmla="*/ 9 h 191"/>
                    <a:gd name="T24" fmla="*/ 148 w 192"/>
                    <a:gd name="T25" fmla="*/ 40 h 191"/>
                    <a:gd name="T26" fmla="*/ 187 w 192"/>
                    <a:gd name="T27" fmla="*/ 85 h 191"/>
                    <a:gd name="T28" fmla="*/ 192 w 192"/>
                    <a:gd name="T29" fmla="*/ 105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92" h="191">
                      <a:moveTo>
                        <a:pt x="192" y="105"/>
                      </a:moveTo>
                      <a:cubicBezTo>
                        <a:pt x="192" y="148"/>
                        <a:pt x="139" y="191"/>
                        <a:pt x="100" y="183"/>
                      </a:cubicBezTo>
                      <a:cubicBezTo>
                        <a:pt x="92" y="181"/>
                        <a:pt x="87" y="177"/>
                        <a:pt x="81" y="172"/>
                      </a:cubicBezTo>
                      <a:cubicBezTo>
                        <a:pt x="58" y="148"/>
                        <a:pt x="36" y="124"/>
                        <a:pt x="11" y="101"/>
                      </a:cubicBezTo>
                      <a:cubicBezTo>
                        <a:pt x="0" y="90"/>
                        <a:pt x="9" y="86"/>
                        <a:pt x="15" y="79"/>
                      </a:cubicBezTo>
                      <a:cubicBezTo>
                        <a:pt x="23" y="69"/>
                        <a:pt x="29" y="75"/>
                        <a:pt x="34" y="81"/>
                      </a:cubicBezTo>
                      <a:cubicBezTo>
                        <a:pt x="51" y="105"/>
                        <a:pt x="74" y="124"/>
                        <a:pt x="94" y="145"/>
                      </a:cubicBezTo>
                      <a:cubicBezTo>
                        <a:pt x="113" y="164"/>
                        <a:pt x="126" y="162"/>
                        <a:pt x="150" y="141"/>
                      </a:cubicBezTo>
                      <a:cubicBezTo>
                        <a:pt x="169" y="124"/>
                        <a:pt x="171" y="106"/>
                        <a:pt x="155" y="88"/>
                      </a:cubicBezTo>
                      <a:cubicBezTo>
                        <a:pt x="136" y="67"/>
                        <a:pt x="117" y="48"/>
                        <a:pt x="98" y="27"/>
                      </a:cubicBezTo>
                      <a:cubicBezTo>
                        <a:pt x="93" y="22"/>
                        <a:pt x="82" y="17"/>
                        <a:pt x="91" y="8"/>
                      </a:cubicBezTo>
                      <a:cubicBezTo>
                        <a:pt x="98" y="0"/>
                        <a:pt x="110" y="0"/>
                        <a:pt x="119" y="9"/>
                      </a:cubicBezTo>
                      <a:cubicBezTo>
                        <a:pt x="129" y="19"/>
                        <a:pt x="139" y="29"/>
                        <a:pt x="148" y="40"/>
                      </a:cubicBezTo>
                      <a:cubicBezTo>
                        <a:pt x="161" y="56"/>
                        <a:pt x="178" y="67"/>
                        <a:pt x="187" y="85"/>
                      </a:cubicBezTo>
                      <a:cubicBezTo>
                        <a:pt x="190" y="93"/>
                        <a:pt x="192" y="100"/>
                        <a:pt x="192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3" name="Freeform 30">
                  <a:extLst>
                    <a:ext uri="{FF2B5EF4-FFF2-40B4-BE49-F238E27FC236}">
                      <a16:creationId xmlns:a16="http://schemas.microsoft.com/office/drawing/2014/main" id="{93F7E4A6-53A2-49D1-9D2D-49B289B52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3895" y="4975310"/>
                  <a:ext cx="314523" cy="296915"/>
                </a:xfrm>
                <a:custGeom>
                  <a:avLst/>
                  <a:gdLst>
                    <a:gd name="T0" fmla="*/ 69 w 189"/>
                    <a:gd name="T1" fmla="*/ 75 h 179"/>
                    <a:gd name="T2" fmla="*/ 67 w 189"/>
                    <a:gd name="T3" fmla="*/ 135 h 179"/>
                    <a:gd name="T4" fmla="*/ 46 w 189"/>
                    <a:gd name="T5" fmla="*/ 172 h 179"/>
                    <a:gd name="T6" fmla="*/ 36 w 189"/>
                    <a:gd name="T7" fmla="*/ 175 h 179"/>
                    <a:gd name="T8" fmla="*/ 37 w 189"/>
                    <a:gd name="T9" fmla="*/ 165 h 179"/>
                    <a:gd name="T10" fmla="*/ 44 w 189"/>
                    <a:gd name="T11" fmla="*/ 93 h 179"/>
                    <a:gd name="T12" fmla="*/ 16 w 189"/>
                    <a:gd name="T13" fmla="*/ 104 h 179"/>
                    <a:gd name="T14" fmla="*/ 3 w 189"/>
                    <a:gd name="T15" fmla="*/ 97 h 179"/>
                    <a:gd name="T16" fmla="*/ 11 w 189"/>
                    <a:gd name="T17" fmla="*/ 86 h 179"/>
                    <a:gd name="T18" fmla="*/ 35 w 189"/>
                    <a:gd name="T19" fmla="*/ 38 h 179"/>
                    <a:gd name="T20" fmla="*/ 30 w 189"/>
                    <a:gd name="T21" fmla="*/ 19 h 179"/>
                    <a:gd name="T22" fmla="*/ 36 w 189"/>
                    <a:gd name="T23" fmla="*/ 1 h 179"/>
                    <a:gd name="T24" fmla="*/ 56 w 189"/>
                    <a:gd name="T25" fmla="*/ 15 h 179"/>
                    <a:gd name="T26" fmla="*/ 60 w 189"/>
                    <a:gd name="T27" fmla="*/ 38 h 179"/>
                    <a:gd name="T28" fmla="*/ 72 w 189"/>
                    <a:gd name="T29" fmla="*/ 42 h 179"/>
                    <a:gd name="T30" fmla="*/ 87 w 189"/>
                    <a:gd name="T31" fmla="*/ 26 h 179"/>
                    <a:gd name="T32" fmla="*/ 116 w 189"/>
                    <a:gd name="T33" fmla="*/ 18 h 179"/>
                    <a:gd name="T34" fmla="*/ 125 w 189"/>
                    <a:gd name="T35" fmla="*/ 25 h 179"/>
                    <a:gd name="T36" fmla="*/ 118 w 189"/>
                    <a:gd name="T37" fmla="*/ 34 h 179"/>
                    <a:gd name="T38" fmla="*/ 85 w 189"/>
                    <a:gd name="T39" fmla="*/ 58 h 179"/>
                    <a:gd name="T40" fmla="*/ 86 w 189"/>
                    <a:gd name="T41" fmla="*/ 74 h 179"/>
                    <a:gd name="T42" fmla="*/ 174 w 189"/>
                    <a:gd name="T43" fmla="*/ 111 h 179"/>
                    <a:gd name="T44" fmla="*/ 188 w 189"/>
                    <a:gd name="T45" fmla="*/ 118 h 179"/>
                    <a:gd name="T46" fmla="*/ 176 w 189"/>
                    <a:gd name="T47" fmla="*/ 130 h 179"/>
                    <a:gd name="T48" fmla="*/ 134 w 189"/>
                    <a:gd name="T49" fmla="*/ 126 h 179"/>
                    <a:gd name="T50" fmla="*/ 69 w 189"/>
                    <a:gd name="T51" fmla="*/ 75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89" h="179">
                      <a:moveTo>
                        <a:pt x="69" y="75"/>
                      </a:moveTo>
                      <a:cubicBezTo>
                        <a:pt x="69" y="96"/>
                        <a:pt x="71" y="115"/>
                        <a:pt x="67" y="135"/>
                      </a:cubicBezTo>
                      <a:cubicBezTo>
                        <a:pt x="64" y="151"/>
                        <a:pt x="56" y="162"/>
                        <a:pt x="46" y="172"/>
                      </a:cubicBezTo>
                      <a:cubicBezTo>
                        <a:pt x="43" y="174"/>
                        <a:pt x="41" y="179"/>
                        <a:pt x="36" y="175"/>
                      </a:cubicBezTo>
                      <a:cubicBezTo>
                        <a:pt x="32" y="172"/>
                        <a:pt x="35" y="168"/>
                        <a:pt x="37" y="165"/>
                      </a:cubicBezTo>
                      <a:cubicBezTo>
                        <a:pt x="46" y="142"/>
                        <a:pt x="50" y="119"/>
                        <a:pt x="44" y="93"/>
                      </a:cubicBezTo>
                      <a:cubicBezTo>
                        <a:pt x="34" y="97"/>
                        <a:pt x="26" y="104"/>
                        <a:pt x="16" y="104"/>
                      </a:cubicBezTo>
                      <a:cubicBezTo>
                        <a:pt x="7" y="105"/>
                        <a:pt x="5" y="102"/>
                        <a:pt x="3" y="97"/>
                      </a:cubicBezTo>
                      <a:cubicBezTo>
                        <a:pt x="0" y="90"/>
                        <a:pt x="5" y="88"/>
                        <a:pt x="11" y="86"/>
                      </a:cubicBezTo>
                      <a:cubicBezTo>
                        <a:pt x="34" y="76"/>
                        <a:pt x="41" y="62"/>
                        <a:pt x="35" y="38"/>
                      </a:cubicBezTo>
                      <a:cubicBezTo>
                        <a:pt x="33" y="32"/>
                        <a:pt x="31" y="26"/>
                        <a:pt x="30" y="19"/>
                      </a:cubicBezTo>
                      <a:cubicBezTo>
                        <a:pt x="28" y="12"/>
                        <a:pt x="23" y="2"/>
                        <a:pt x="36" y="1"/>
                      </a:cubicBezTo>
                      <a:cubicBezTo>
                        <a:pt x="45" y="0"/>
                        <a:pt x="55" y="2"/>
                        <a:pt x="56" y="15"/>
                      </a:cubicBezTo>
                      <a:cubicBezTo>
                        <a:pt x="57" y="23"/>
                        <a:pt x="59" y="30"/>
                        <a:pt x="60" y="38"/>
                      </a:cubicBezTo>
                      <a:cubicBezTo>
                        <a:pt x="61" y="50"/>
                        <a:pt x="66" y="49"/>
                        <a:pt x="72" y="42"/>
                      </a:cubicBezTo>
                      <a:cubicBezTo>
                        <a:pt x="77" y="37"/>
                        <a:pt x="82" y="32"/>
                        <a:pt x="87" y="26"/>
                      </a:cubicBezTo>
                      <a:cubicBezTo>
                        <a:pt x="95" y="18"/>
                        <a:pt x="105" y="17"/>
                        <a:pt x="116" y="18"/>
                      </a:cubicBezTo>
                      <a:cubicBezTo>
                        <a:pt x="120" y="19"/>
                        <a:pt x="124" y="21"/>
                        <a:pt x="125" y="25"/>
                      </a:cubicBezTo>
                      <a:cubicBezTo>
                        <a:pt x="126" y="30"/>
                        <a:pt x="121" y="32"/>
                        <a:pt x="118" y="34"/>
                      </a:cubicBezTo>
                      <a:cubicBezTo>
                        <a:pt x="104" y="38"/>
                        <a:pt x="95" y="49"/>
                        <a:pt x="85" y="58"/>
                      </a:cubicBezTo>
                      <a:cubicBezTo>
                        <a:pt x="79" y="64"/>
                        <a:pt x="78" y="69"/>
                        <a:pt x="86" y="74"/>
                      </a:cubicBezTo>
                      <a:cubicBezTo>
                        <a:pt x="114" y="89"/>
                        <a:pt x="139" y="112"/>
                        <a:pt x="174" y="111"/>
                      </a:cubicBezTo>
                      <a:cubicBezTo>
                        <a:pt x="180" y="110"/>
                        <a:pt x="187" y="111"/>
                        <a:pt x="188" y="118"/>
                      </a:cubicBezTo>
                      <a:cubicBezTo>
                        <a:pt x="189" y="126"/>
                        <a:pt x="181" y="127"/>
                        <a:pt x="176" y="130"/>
                      </a:cubicBezTo>
                      <a:cubicBezTo>
                        <a:pt x="161" y="138"/>
                        <a:pt x="148" y="136"/>
                        <a:pt x="134" y="126"/>
                      </a:cubicBezTo>
                      <a:cubicBezTo>
                        <a:pt x="112" y="109"/>
                        <a:pt x="86" y="99"/>
                        <a:pt x="69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4" name="Freeform 31">
                  <a:extLst>
                    <a:ext uri="{FF2B5EF4-FFF2-40B4-BE49-F238E27FC236}">
                      <a16:creationId xmlns:a16="http://schemas.microsoft.com/office/drawing/2014/main" id="{6F378230-6830-4338-80FA-DEE66D85A2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9024" y="1842095"/>
                  <a:ext cx="264903" cy="298516"/>
                </a:xfrm>
                <a:custGeom>
                  <a:avLst/>
                  <a:gdLst>
                    <a:gd name="T0" fmla="*/ 110 w 159"/>
                    <a:gd name="T1" fmla="*/ 129 h 180"/>
                    <a:gd name="T2" fmla="*/ 123 w 159"/>
                    <a:gd name="T3" fmla="*/ 18 h 180"/>
                    <a:gd name="T4" fmla="*/ 146 w 159"/>
                    <a:gd name="T5" fmla="*/ 0 h 180"/>
                    <a:gd name="T6" fmla="*/ 152 w 159"/>
                    <a:gd name="T7" fmla="*/ 19 h 180"/>
                    <a:gd name="T8" fmla="*/ 139 w 159"/>
                    <a:gd name="T9" fmla="*/ 162 h 180"/>
                    <a:gd name="T10" fmla="*/ 127 w 159"/>
                    <a:gd name="T11" fmla="*/ 176 h 180"/>
                    <a:gd name="T12" fmla="*/ 110 w 159"/>
                    <a:gd name="T13" fmla="*/ 170 h 180"/>
                    <a:gd name="T14" fmla="*/ 15 w 159"/>
                    <a:gd name="T15" fmla="*/ 61 h 180"/>
                    <a:gd name="T16" fmla="*/ 9 w 159"/>
                    <a:gd name="T17" fmla="*/ 46 h 180"/>
                    <a:gd name="T18" fmla="*/ 39 w 159"/>
                    <a:gd name="T19" fmla="*/ 44 h 180"/>
                    <a:gd name="T20" fmla="*/ 88 w 159"/>
                    <a:gd name="T21" fmla="*/ 102 h 180"/>
                    <a:gd name="T22" fmla="*/ 110 w 159"/>
                    <a:gd name="T23" fmla="*/ 129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9" h="180">
                      <a:moveTo>
                        <a:pt x="110" y="129"/>
                      </a:moveTo>
                      <a:cubicBezTo>
                        <a:pt x="121" y="92"/>
                        <a:pt x="119" y="55"/>
                        <a:pt x="123" y="18"/>
                      </a:cubicBezTo>
                      <a:cubicBezTo>
                        <a:pt x="125" y="2"/>
                        <a:pt x="137" y="0"/>
                        <a:pt x="146" y="0"/>
                      </a:cubicBezTo>
                      <a:cubicBezTo>
                        <a:pt x="159" y="0"/>
                        <a:pt x="153" y="13"/>
                        <a:pt x="152" y="19"/>
                      </a:cubicBezTo>
                      <a:cubicBezTo>
                        <a:pt x="148" y="67"/>
                        <a:pt x="143" y="115"/>
                        <a:pt x="139" y="162"/>
                      </a:cubicBezTo>
                      <a:cubicBezTo>
                        <a:pt x="138" y="171"/>
                        <a:pt x="133" y="172"/>
                        <a:pt x="127" y="176"/>
                      </a:cubicBezTo>
                      <a:cubicBezTo>
                        <a:pt x="118" y="180"/>
                        <a:pt x="115" y="175"/>
                        <a:pt x="110" y="170"/>
                      </a:cubicBezTo>
                      <a:cubicBezTo>
                        <a:pt x="78" y="134"/>
                        <a:pt x="46" y="98"/>
                        <a:pt x="15" y="61"/>
                      </a:cubicBezTo>
                      <a:cubicBezTo>
                        <a:pt x="12" y="57"/>
                        <a:pt x="0" y="53"/>
                        <a:pt x="9" y="46"/>
                      </a:cubicBezTo>
                      <a:cubicBezTo>
                        <a:pt x="18" y="41"/>
                        <a:pt x="29" y="32"/>
                        <a:pt x="39" y="44"/>
                      </a:cubicBezTo>
                      <a:cubicBezTo>
                        <a:pt x="55" y="64"/>
                        <a:pt x="72" y="83"/>
                        <a:pt x="88" y="102"/>
                      </a:cubicBezTo>
                      <a:cubicBezTo>
                        <a:pt x="95" y="110"/>
                        <a:pt x="102" y="119"/>
                        <a:pt x="110" y="1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5" name="Freeform 32">
                  <a:extLst>
                    <a:ext uri="{FF2B5EF4-FFF2-40B4-BE49-F238E27FC236}">
                      <a16:creationId xmlns:a16="http://schemas.microsoft.com/office/drawing/2014/main" id="{B5ED2A57-3E9A-41E8-939D-B6BFCDBAA4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5767" y="2491147"/>
                  <a:ext cx="313721" cy="224087"/>
                </a:xfrm>
                <a:custGeom>
                  <a:avLst/>
                  <a:gdLst>
                    <a:gd name="T0" fmla="*/ 20 w 189"/>
                    <a:gd name="T1" fmla="*/ 109 h 135"/>
                    <a:gd name="T2" fmla="*/ 4 w 189"/>
                    <a:gd name="T3" fmla="*/ 96 h 135"/>
                    <a:gd name="T4" fmla="*/ 10 w 189"/>
                    <a:gd name="T5" fmla="*/ 81 h 135"/>
                    <a:gd name="T6" fmla="*/ 116 w 189"/>
                    <a:gd name="T7" fmla="*/ 8 h 135"/>
                    <a:gd name="T8" fmla="*/ 141 w 189"/>
                    <a:gd name="T9" fmla="*/ 13 h 135"/>
                    <a:gd name="T10" fmla="*/ 183 w 189"/>
                    <a:gd name="T11" fmla="*/ 74 h 135"/>
                    <a:gd name="T12" fmla="*/ 181 w 189"/>
                    <a:gd name="T13" fmla="*/ 95 h 135"/>
                    <a:gd name="T14" fmla="*/ 162 w 189"/>
                    <a:gd name="T15" fmla="*/ 88 h 135"/>
                    <a:gd name="T16" fmla="*/ 135 w 189"/>
                    <a:gd name="T17" fmla="*/ 47 h 135"/>
                    <a:gd name="T18" fmla="*/ 112 w 189"/>
                    <a:gd name="T19" fmla="*/ 46 h 135"/>
                    <a:gd name="T20" fmla="*/ 100 w 189"/>
                    <a:gd name="T21" fmla="*/ 69 h 135"/>
                    <a:gd name="T22" fmla="*/ 129 w 189"/>
                    <a:gd name="T23" fmla="*/ 108 h 135"/>
                    <a:gd name="T24" fmla="*/ 124 w 189"/>
                    <a:gd name="T25" fmla="*/ 127 h 135"/>
                    <a:gd name="T26" fmla="*/ 108 w 189"/>
                    <a:gd name="T27" fmla="*/ 122 h 135"/>
                    <a:gd name="T28" fmla="*/ 79 w 189"/>
                    <a:gd name="T29" fmla="*/ 82 h 135"/>
                    <a:gd name="T30" fmla="*/ 58 w 189"/>
                    <a:gd name="T31" fmla="*/ 84 h 135"/>
                    <a:gd name="T32" fmla="*/ 29 w 189"/>
                    <a:gd name="T33" fmla="*/ 103 h 135"/>
                    <a:gd name="T34" fmla="*/ 20 w 189"/>
                    <a:gd name="T35" fmla="*/ 109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9" h="135">
                      <a:moveTo>
                        <a:pt x="20" y="109"/>
                      </a:moveTo>
                      <a:cubicBezTo>
                        <a:pt x="11" y="108"/>
                        <a:pt x="7" y="102"/>
                        <a:pt x="4" y="96"/>
                      </a:cubicBezTo>
                      <a:cubicBezTo>
                        <a:pt x="0" y="90"/>
                        <a:pt x="3" y="86"/>
                        <a:pt x="10" y="81"/>
                      </a:cubicBezTo>
                      <a:cubicBezTo>
                        <a:pt x="45" y="58"/>
                        <a:pt x="81" y="33"/>
                        <a:pt x="116" y="8"/>
                      </a:cubicBezTo>
                      <a:cubicBezTo>
                        <a:pt x="127" y="0"/>
                        <a:pt x="133" y="2"/>
                        <a:pt x="141" y="13"/>
                      </a:cubicBezTo>
                      <a:cubicBezTo>
                        <a:pt x="154" y="34"/>
                        <a:pt x="168" y="54"/>
                        <a:pt x="183" y="74"/>
                      </a:cubicBezTo>
                      <a:cubicBezTo>
                        <a:pt x="189" y="82"/>
                        <a:pt x="189" y="88"/>
                        <a:pt x="181" y="95"/>
                      </a:cubicBezTo>
                      <a:cubicBezTo>
                        <a:pt x="170" y="103"/>
                        <a:pt x="166" y="93"/>
                        <a:pt x="162" y="88"/>
                      </a:cubicBezTo>
                      <a:cubicBezTo>
                        <a:pt x="152" y="75"/>
                        <a:pt x="143" y="61"/>
                        <a:pt x="135" y="47"/>
                      </a:cubicBezTo>
                      <a:cubicBezTo>
                        <a:pt x="127" y="34"/>
                        <a:pt x="119" y="40"/>
                        <a:pt x="112" y="46"/>
                      </a:cubicBezTo>
                      <a:cubicBezTo>
                        <a:pt x="106" y="51"/>
                        <a:pt x="90" y="53"/>
                        <a:pt x="100" y="69"/>
                      </a:cubicBezTo>
                      <a:cubicBezTo>
                        <a:pt x="108" y="83"/>
                        <a:pt x="118" y="96"/>
                        <a:pt x="129" y="108"/>
                      </a:cubicBezTo>
                      <a:cubicBezTo>
                        <a:pt x="136" y="117"/>
                        <a:pt x="131" y="121"/>
                        <a:pt x="124" y="127"/>
                      </a:cubicBezTo>
                      <a:cubicBezTo>
                        <a:pt x="115" y="135"/>
                        <a:pt x="110" y="128"/>
                        <a:pt x="108" y="122"/>
                      </a:cubicBezTo>
                      <a:cubicBezTo>
                        <a:pt x="104" y="104"/>
                        <a:pt x="86" y="97"/>
                        <a:pt x="79" y="82"/>
                      </a:cubicBezTo>
                      <a:cubicBezTo>
                        <a:pt x="73" y="72"/>
                        <a:pt x="64" y="81"/>
                        <a:pt x="58" y="84"/>
                      </a:cubicBezTo>
                      <a:cubicBezTo>
                        <a:pt x="48" y="89"/>
                        <a:pt x="39" y="96"/>
                        <a:pt x="29" y="103"/>
                      </a:cubicBezTo>
                      <a:cubicBezTo>
                        <a:pt x="26" y="105"/>
                        <a:pt x="23" y="108"/>
                        <a:pt x="20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6" name="Freeform 33">
                  <a:extLst>
                    <a:ext uri="{FF2B5EF4-FFF2-40B4-BE49-F238E27FC236}">
                      <a16:creationId xmlns:a16="http://schemas.microsoft.com/office/drawing/2014/main" id="{041B44DC-87CB-4BBD-8DD9-90DC5F14D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2706" y="1871707"/>
                  <a:ext cx="234491" cy="296915"/>
                </a:xfrm>
                <a:custGeom>
                  <a:avLst/>
                  <a:gdLst>
                    <a:gd name="T0" fmla="*/ 17 w 141"/>
                    <a:gd name="T1" fmla="*/ 0 h 179"/>
                    <a:gd name="T2" fmla="*/ 90 w 141"/>
                    <a:gd name="T3" fmla="*/ 28 h 179"/>
                    <a:gd name="T4" fmla="*/ 127 w 141"/>
                    <a:gd name="T5" fmla="*/ 43 h 179"/>
                    <a:gd name="T6" fmla="*/ 136 w 141"/>
                    <a:gd name="T7" fmla="*/ 60 h 179"/>
                    <a:gd name="T8" fmla="*/ 117 w 141"/>
                    <a:gd name="T9" fmla="*/ 67 h 179"/>
                    <a:gd name="T10" fmla="*/ 104 w 141"/>
                    <a:gd name="T11" fmla="*/ 63 h 179"/>
                    <a:gd name="T12" fmla="*/ 66 w 141"/>
                    <a:gd name="T13" fmla="*/ 78 h 179"/>
                    <a:gd name="T14" fmla="*/ 33 w 141"/>
                    <a:gd name="T15" fmla="*/ 166 h 179"/>
                    <a:gd name="T16" fmla="*/ 18 w 141"/>
                    <a:gd name="T17" fmla="*/ 175 h 179"/>
                    <a:gd name="T18" fmla="*/ 5 w 141"/>
                    <a:gd name="T19" fmla="*/ 155 h 179"/>
                    <a:gd name="T20" fmla="*/ 45 w 141"/>
                    <a:gd name="T21" fmla="*/ 56 h 179"/>
                    <a:gd name="T22" fmla="*/ 35 w 141"/>
                    <a:gd name="T23" fmla="*/ 35 h 179"/>
                    <a:gd name="T24" fmla="*/ 11 w 141"/>
                    <a:gd name="T25" fmla="*/ 25 h 179"/>
                    <a:gd name="T26" fmla="*/ 7 w 141"/>
                    <a:gd name="T27" fmla="*/ 12 h 179"/>
                    <a:gd name="T28" fmla="*/ 17 w 141"/>
                    <a:gd name="T2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1" h="179">
                      <a:moveTo>
                        <a:pt x="17" y="0"/>
                      </a:moveTo>
                      <a:cubicBezTo>
                        <a:pt x="42" y="10"/>
                        <a:pt x="66" y="19"/>
                        <a:pt x="90" y="28"/>
                      </a:cubicBezTo>
                      <a:cubicBezTo>
                        <a:pt x="102" y="33"/>
                        <a:pt x="114" y="38"/>
                        <a:pt x="127" y="43"/>
                      </a:cubicBezTo>
                      <a:cubicBezTo>
                        <a:pt x="135" y="46"/>
                        <a:pt x="141" y="50"/>
                        <a:pt x="136" y="60"/>
                      </a:cubicBezTo>
                      <a:cubicBezTo>
                        <a:pt x="132" y="70"/>
                        <a:pt x="126" y="73"/>
                        <a:pt x="117" y="67"/>
                      </a:cubicBezTo>
                      <a:cubicBezTo>
                        <a:pt x="113" y="65"/>
                        <a:pt x="108" y="64"/>
                        <a:pt x="104" y="63"/>
                      </a:cubicBezTo>
                      <a:cubicBezTo>
                        <a:pt x="78" y="52"/>
                        <a:pt x="73" y="53"/>
                        <a:pt x="66" y="78"/>
                      </a:cubicBezTo>
                      <a:cubicBezTo>
                        <a:pt x="57" y="108"/>
                        <a:pt x="43" y="137"/>
                        <a:pt x="33" y="166"/>
                      </a:cubicBezTo>
                      <a:cubicBezTo>
                        <a:pt x="30" y="174"/>
                        <a:pt x="27" y="179"/>
                        <a:pt x="18" y="175"/>
                      </a:cubicBezTo>
                      <a:cubicBezTo>
                        <a:pt x="9" y="171"/>
                        <a:pt x="0" y="169"/>
                        <a:pt x="5" y="155"/>
                      </a:cubicBezTo>
                      <a:cubicBezTo>
                        <a:pt x="19" y="122"/>
                        <a:pt x="31" y="88"/>
                        <a:pt x="45" y="56"/>
                      </a:cubicBezTo>
                      <a:cubicBezTo>
                        <a:pt x="50" y="43"/>
                        <a:pt x="47" y="38"/>
                        <a:pt x="35" y="35"/>
                      </a:cubicBezTo>
                      <a:cubicBezTo>
                        <a:pt x="27" y="32"/>
                        <a:pt x="19" y="28"/>
                        <a:pt x="11" y="25"/>
                      </a:cubicBezTo>
                      <a:cubicBezTo>
                        <a:pt x="4" y="22"/>
                        <a:pt x="5" y="17"/>
                        <a:pt x="7" y="12"/>
                      </a:cubicBezTo>
                      <a:cubicBezTo>
                        <a:pt x="10" y="7"/>
                        <a:pt x="11" y="0"/>
                        <a:pt x="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7" name="Freeform 34">
                  <a:extLst>
                    <a:ext uri="{FF2B5EF4-FFF2-40B4-BE49-F238E27FC236}">
                      <a16:creationId xmlns:a16="http://schemas.microsoft.com/office/drawing/2014/main" id="{6EC14E45-BF60-4787-ACB5-543BBEAF6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5596" y="1978148"/>
                  <a:ext cx="253699" cy="308920"/>
                </a:xfrm>
                <a:custGeom>
                  <a:avLst/>
                  <a:gdLst>
                    <a:gd name="T0" fmla="*/ 25 w 153"/>
                    <a:gd name="T1" fmla="*/ 186 h 186"/>
                    <a:gd name="T2" fmla="*/ 6 w 153"/>
                    <a:gd name="T3" fmla="*/ 173 h 186"/>
                    <a:gd name="T4" fmla="*/ 8 w 153"/>
                    <a:gd name="T5" fmla="*/ 160 h 186"/>
                    <a:gd name="T6" fmla="*/ 31 w 153"/>
                    <a:gd name="T7" fmla="*/ 35 h 186"/>
                    <a:gd name="T8" fmla="*/ 29 w 153"/>
                    <a:gd name="T9" fmla="*/ 27 h 186"/>
                    <a:gd name="T10" fmla="*/ 32 w 153"/>
                    <a:gd name="T11" fmla="*/ 4 h 186"/>
                    <a:gd name="T12" fmla="*/ 56 w 153"/>
                    <a:gd name="T13" fmla="*/ 26 h 186"/>
                    <a:gd name="T14" fmla="*/ 63 w 153"/>
                    <a:gd name="T15" fmla="*/ 80 h 186"/>
                    <a:gd name="T16" fmla="*/ 78 w 153"/>
                    <a:gd name="T17" fmla="*/ 88 h 186"/>
                    <a:gd name="T18" fmla="*/ 125 w 153"/>
                    <a:gd name="T19" fmla="*/ 67 h 186"/>
                    <a:gd name="T20" fmla="*/ 149 w 153"/>
                    <a:gd name="T21" fmla="*/ 79 h 186"/>
                    <a:gd name="T22" fmla="*/ 137 w 153"/>
                    <a:gd name="T23" fmla="*/ 92 h 186"/>
                    <a:gd name="T24" fmla="*/ 83 w 153"/>
                    <a:gd name="T25" fmla="*/ 115 h 186"/>
                    <a:gd name="T26" fmla="*/ 41 w 153"/>
                    <a:gd name="T27" fmla="*/ 163 h 186"/>
                    <a:gd name="T28" fmla="*/ 25 w 153"/>
                    <a:gd name="T2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3" h="186">
                      <a:moveTo>
                        <a:pt x="25" y="186"/>
                      </a:moveTo>
                      <a:cubicBezTo>
                        <a:pt x="18" y="181"/>
                        <a:pt x="11" y="178"/>
                        <a:pt x="6" y="173"/>
                      </a:cubicBezTo>
                      <a:cubicBezTo>
                        <a:pt x="0" y="168"/>
                        <a:pt x="5" y="163"/>
                        <a:pt x="8" y="160"/>
                      </a:cubicBezTo>
                      <a:cubicBezTo>
                        <a:pt x="41" y="123"/>
                        <a:pt x="39" y="79"/>
                        <a:pt x="31" y="35"/>
                      </a:cubicBezTo>
                      <a:cubicBezTo>
                        <a:pt x="30" y="32"/>
                        <a:pt x="29" y="30"/>
                        <a:pt x="29" y="27"/>
                      </a:cubicBezTo>
                      <a:cubicBezTo>
                        <a:pt x="28" y="19"/>
                        <a:pt x="23" y="10"/>
                        <a:pt x="32" y="4"/>
                      </a:cubicBezTo>
                      <a:cubicBezTo>
                        <a:pt x="38" y="0"/>
                        <a:pt x="56" y="17"/>
                        <a:pt x="56" y="26"/>
                      </a:cubicBezTo>
                      <a:cubicBezTo>
                        <a:pt x="56" y="44"/>
                        <a:pt x="61" y="62"/>
                        <a:pt x="63" y="80"/>
                      </a:cubicBezTo>
                      <a:cubicBezTo>
                        <a:pt x="64" y="93"/>
                        <a:pt x="69" y="92"/>
                        <a:pt x="78" y="88"/>
                      </a:cubicBezTo>
                      <a:cubicBezTo>
                        <a:pt x="94" y="81"/>
                        <a:pt x="110" y="75"/>
                        <a:pt x="125" y="67"/>
                      </a:cubicBezTo>
                      <a:cubicBezTo>
                        <a:pt x="140" y="59"/>
                        <a:pt x="145" y="71"/>
                        <a:pt x="149" y="79"/>
                      </a:cubicBezTo>
                      <a:cubicBezTo>
                        <a:pt x="153" y="88"/>
                        <a:pt x="143" y="90"/>
                        <a:pt x="137" y="92"/>
                      </a:cubicBezTo>
                      <a:cubicBezTo>
                        <a:pt x="119" y="100"/>
                        <a:pt x="101" y="109"/>
                        <a:pt x="83" y="115"/>
                      </a:cubicBezTo>
                      <a:cubicBezTo>
                        <a:pt x="59" y="123"/>
                        <a:pt x="52" y="145"/>
                        <a:pt x="41" y="163"/>
                      </a:cubicBezTo>
                      <a:cubicBezTo>
                        <a:pt x="36" y="170"/>
                        <a:pt x="31" y="178"/>
                        <a:pt x="25" y="1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8" name="Freeform 35">
                  <a:extLst>
                    <a:ext uri="{FF2B5EF4-FFF2-40B4-BE49-F238E27FC236}">
                      <a16:creationId xmlns:a16="http://schemas.microsoft.com/office/drawing/2014/main" id="{C1338B97-1AAA-4291-8988-738CE2D778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2980" y="1966144"/>
                  <a:ext cx="159262" cy="260901"/>
                </a:xfrm>
                <a:custGeom>
                  <a:avLst/>
                  <a:gdLst>
                    <a:gd name="T0" fmla="*/ 20 w 96"/>
                    <a:gd name="T1" fmla="*/ 1 h 157"/>
                    <a:gd name="T2" fmla="*/ 30 w 96"/>
                    <a:gd name="T3" fmla="*/ 10 h 157"/>
                    <a:gd name="T4" fmla="*/ 91 w 96"/>
                    <a:gd name="T5" fmla="*/ 133 h 157"/>
                    <a:gd name="T6" fmla="*/ 85 w 96"/>
                    <a:gd name="T7" fmla="*/ 149 h 157"/>
                    <a:gd name="T8" fmla="*/ 64 w 96"/>
                    <a:gd name="T9" fmla="*/ 145 h 157"/>
                    <a:gd name="T10" fmla="*/ 5 w 96"/>
                    <a:gd name="T11" fmla="*/ 24 h 157"/>
                    <a:gd name="T12" fmla="*/ 20 w 96"/>
                    <a:gd name="T13" fmla="*/ 1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" h="157">
                      <a:moveTo>
                        <a:pt x="20" y="1"/>
                      </a:moveTo>
                      <a:cubicBezTo>
                        <a:pt x="26" y="1"/>
                        <a:pt x="28" y="6"/>
                        <a:pt x="30" y="10"/>
                      </a:cubicBezTo>
                      <a:cubicBezTo>
                        <a:pt x="50" y="51"/>
                        <a:pt x="70" y="92"/>
                        <a:pt x="91" y="133"/>
                      </a:cubicBezTo>
                      <a:cubicBezTo>
                        <a:pt x="96" y="142"/>
                        <a:pt x="93" y="146"/>
                        <a:pt x="85" y="149"/>
                      </a:cubicBezTo>
                      <a:cubicBezTo>
                        <a:pt x="77" y="153"/>
                        <a:pt x="70" y="157"/>
                        <a:pt x="64" y="145"/>
                      </a:cubicBezTo>
                      <a:cubicBezTo>
                        <a:pt x="45" y="104"/>
                        <a:pt x="25" y="65"/>
                        <a:pt x="5" y="24"/>
                      </a:cubicBezTo>
                      <a:cubicBezTo>
                        <a:pt x="0" y="14"/>
                        <a:pt x="8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39" name="Freeform 36">
                  <a:extLst>
                    <a:ext uri="{FF2B5EF4-FFF2-40B4-BE49-F238E27FC236}">
                      <a16:creationId xmlns:a16="http://schemas.microsoft.com/office/drawing/2014/main" id="{24514797-AB86-41F9-990D-AF649729A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2636" y="1837293"/>
                  <a:ext cx="113645" cy="273706"/>
                </a:xfrm>
                <a:custGeom>
                  <a:avLst/>
                  <a:gdLst>
                    <a:gd name="T0" fmla="*/ 68 w 68"/>
                    <a:gd name="T1" fmla="*/ 8 h 165"/>
                    <a:gd name="T2" fmla="*/ 44 w 68"/>
                    <a:gd name="T3" fmla="*/ 107 h 165"/>
                    <a:gd name="T4" fmla="*/ 32 w 68"/>
                    <a:gd name="T5" fmla="*/ 152 h 165"/>
                    <a:gd name="T6" fmla="*/ 12 w 68"/>
                    <a:gd name="T7" fmla="*/ 160 h 165"/>
                    <a:gd name="T8" fmla="*/ 4 w 68"/>
                    <a:gd name="T9" fmla="*/ 143 h 165"/>
                    <a:gd name="T10" fmla="*/ 39 w 68"/>
                    <a:gd name="T11" fmla="*/ 10 h 165"/>
                    <a:gd name="T12" fmla="*/ 52 w 68"/>
                    <a:gd name="T13" fmla="*/ 3 h 165"/>
                    <a:gd name="T14" fmla="*/ 68 w 68"/>
                    <a:gd name="T15" fmla="*/ 8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8" h="165">
                      <a:moveTo>
                        <a:pt x="68" y="8"/>
                      </a:moveTo>
                      <a:cubicBezTo>
                        <a:pt x="59" y="44"/>
                        <a:pt x="51" y="75"/>
                        <a:pt x="44" y="107"/>
                      </a:cubicBezTo>
                      <a:cubicBezTo>
                        <a:pt x="40" y="122"/>
                        <a:pt x="35" y="137"/>
                        <a:pt x="32" y="152"/>
                      </a:cubicBezTo>
                      <a:cubicBezTo>
                        <a:pt x="29" y="165"/>
                        <a:pt x="21" y="163"/>
                        <a:pt x="12" y="160"/>
                      </a:cubicBezTo>
                      <a:cubicBezTo>
                        <a:pt x="5" y="157"/>
                        <a:pt x="0" y="155"/>
                        <a:pt x="4" y="143"/>
                      </a:cubicBezTo>
                      <a:cubicBezTo>
                        <a:pt x="17" y="99"/>
                        <a:pt x="28" y="54"/>
                        <a:pt x="39" y="10"/>
                      </a:cubicBezTo>
                      <a:cubicBezTo>
                        <a:pt x="41" y="1"/>
                        <a:pt x="47" y="0"/>
                        <a:pt x="52" y="3"/>
                      </a:cubicBezTo>
                      <a:cubicBezTo>
                        <a:pt x="57" y="5"/>
                        <a:pt x="68" y="2"/>
                        <a:pt x="6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0" name="Freeform 37">
                  <a:extLst>
                    <a:ext uri="{FF2B5EF4-FFF2-40B4-BE49-F238E27FC236}">
                      <a16:creationId xmlns:a16="http://schemas.microsoft.com/office/drawing/2014/main" id="{6C2170C7-14F2-417C-83B5-E8172CCC28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3857" y="2808070"/>
                  <a:ext cx="265703" cy="156061"/>
                </a:xfrm>
                <a:custGeom>
                  <a:avLst/>
                  <a:gdLst>
                    <a:gd name="T0" fmla="*/ 159 w 160"/>
                    <a:gd name="T1" fmla="*/ 72 h 94"/>
                    <a:gd name="T2" fmla="*/ 136 w 160"/>
                    <a:gd name="T3" fmla="*/ 89 h 94"/>
                    <a:gd name="T4" fmla="*/ 15 w 160"/>
                    <a:gd name="T5" fmla="*/ 32 h 94"/>
                    <a:gd name="T6" fmla="*/ 8 w 160"/>
                    <a:gd name="T7" fmla="*/ 19 h 94"/>
                    <a:gd name="T8" fmla="*/ 26 w 160"/>
                    <a:gd name="T9" fmla="*/ 6 h 94"/>
                    <a:gd name="T10" fmla="*/ 150 w 160"/>
                    <a:gd name="T11" fmla="*/ 63 h 94"/>
                    <a:gd name="T12" fmla="*/ 159 w 160"/>
                    <a:gd name="T13" fmla="*/ 7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0" h="94">
                      <a:moveTo>
                        <a:pt x="159" y="72"/>
                      </a:moveTo>
                      <a:cubicBezTo>
                        <a:pt x="160" y="84"/>
                        <a:pt x="147" y="94"/>
                        <a:pt x="136" y="89"/>
                      </a:cubicBezTo>
                      <a:cubicBezTo>
                        <a:pt x="96" y="70"/>
                        <a:pt x="55" y="51"/>
                        <a:pt x="15" y="32"/>
                      </a:cubicBezTo>
                      <a:cubicBezTo>
                        <a:pt x="9" y="30"/>
                        <a:pt x="0" y="27"/>
                        <a:pt x="8" y="19"/>
                      </a:cubicBezTo>
                      <a:cubicBezTo>
                        <a:pt x="13" y="13"/>
                        <a:pt x="11" y="0"/>
                        <a:pt x="26" y="6"/>
                      </a:cubicBezTo>
                      <a:cubicBezTo>
                        <a:pt x="67" y="26"/>
                        <a:pt x="108" y="44"/>
                        <a:pt x="150" y="63"/>
                      </a:cubicBezTo>
                      <a:cubicBezTo>
                        <a:pt x="154" y="65"/>
                        <a:pt x="158" y="67"/>
                        <a:pt x="159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1" name="Freeform 38">
                  <a:extLst>
                    <a:ext uri="{FF2B5EF4-FFF2-40B4-BE49-F238E27FC236}">
                      <a16:creationId xmlns:a16="http://schemas.microsoft.com/office/drawing/2014/main" id="{C235413F-4852-4E9C-BA31-89FE5AFBF0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6287" y="3428309"/>
                  <a:ext cx="274506" cy="71227"/>
                </a:xfrm>
                <a:custGeom>
                  <a:avLst/>
                  <a:gdLst>
                    <a:gd name="T0" fmla="*/ 143 w 165"/>
                    <a:gd name="T1" fmla="*/ 2 h 43"/>
                    <a:gd name="T2" fmla="*/ 164 w 165"/>
                    <a:gd name="T3" fmla="*/ 19 h 43"/>
                    <a:gd name="T4" fmla="*/ 152 w 165"/>
                    <a:gd name="T5" fmla="*/ 31 h 43"/>
                    <a:gd name="T6" fmla="*/ 20 w 165"/>
                    <a:gd name="T7" fmla="*/ 42 h 43"/>
                    <a:gd name="T8" fmla="*/ 2 w 165"/>
                    <a:gd name="T9" fmla="*/ 27 h 43"/>
                    <a:gd name="T10" fmla="*/ 17 w 165"/>
                    <a:gd name="T11" fmla="*/ 13 h 43"/>
                    <a:gd name="T12" fmla="*/ 143 w 165"/>
                    <a:gd name="T13" fmla="*/ 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5" h="43">
                      <a:moveTo>
                        <a:pt x="143" y="2"/>
                      </a:moveTo>
                      <a:cubicBezTo>
                        <a:pt x="156" y="0"/>
                        <a:pt x="165" y="3"/>
                        <a:pt x="164" y="19"/>
                      </a:cubicBezTo>
                      <a:cubicBezTo>
                        <a:pt x="163" y="29"/>
                        <a:pt x="160" y="30"/>
                        <a:pt x="152" y="31"/>
                      </a:cubicBezTo>
                      <a:cubicBezTo>
                        <a:pt x="108" y="34"/>
                        <a:pt x="64" y="38"/>
                        <a:pt x="20" y="42"/>
                      </a:cubicBezTo>
                      <a:cubicBezTo>
                        <a:pt x="8" y="43"/>
                        <a:pt x="3" y="38"/>
                        <a:pt x="2" y="27"/>
                      </a:cubicBezTo>
                      <a:cubicBezTo>
                        <a:pt x="0" y="15"/>
                        <a:pt x="7" y="14"/>
                        <a:pt x="17" y="13"/>
                      </a:cubicBezTo>
                      <a:cubicBezTo>
                        <a:pt x="59" y="8"/>
                        <a:pt x="102" y="10"/>
                        <a:pt x="14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2" name="Freeform 39">
                  <a:extLst>
                    <a:ext uri="{FF2B5EF4-FFF2-40B4-BE49-F238E27FC236}">
                      <a16:creationId xmlns:a16="http://schemas.microsoft.com/office/drawing/2014/main" id="{202D484D-94B0-46E3-AC6E-9EFC220495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3926" y="5066545"/>
                  <a:ext cx="190473" cy="235291"/>
                </a:xfrm>
                <a:custGeom>
                  <a:avLst/>
                  <a:gdLst>
                    <a:gd name="T0" fmla="*/ 9 w 115"/>
                    <a:gd name="T1" fmla="*/ 142 h 142"/>
                    <a:gd name="T2" fmla="*/ 4 w 115"/>
                    <a:gd name="T3" fmla="*/ 140 h 142"/>
                    <a:gd name="T4" fmla="*/ 6 w 115"/>
                    <a:gd name="T5" fmla="*/ 128 h 142"/>
                    <a:gd name="T6" fmla="*/ 46 w 115"/>
                    <a:gd name="T7" fmla="*/ 73 h 142"/>
                    <a:gd name="T8" fmla="*/ 99 w 115"/>
                    <a:gd name="T9" fmla="*/ 9 h 142"/>
                    <a:gd name="T10" fmla="*/ 111 w 115"/>
                    <a:gd name="T11" fmla="*/ 5 h 142"/>
                    <a:gd name="T12" fmla="*/ 109 w 115"/>
                    <a:gd name="T13" fmla="*/ 15 h 142"/>
                    <a:gd name="T14" fmla="*/ 83 w 115"/>
                    <a:gd name="T15" fmla="*/ 61 h 142"/>
                    <a:gd name="T16" fmla="*/ 41 w 115"/>
                    <a:gd name="T17" fmla="*/ 121 h 142"/>
                    <a:gd name="T18" fmla="*/ 9 w 115"/>
                    <a:gd name="T19" fmla="*/ 142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142">
                      <a:moveTo>
                        <a:pt x="9" y="142"/>
                      </a:moveTo>
                      <a:cubicBezTo>
                        <a:pt x="8" y="142"/>
                        <a:pt x="5" y="141"/>
                        <a:pt x="4" y="140"/>
                      </a:cubicBezTo>
                      <a:cubicBezTo>
                        <a:pt x="0" y="135"/>
                        <a:pt x="4" y="131"/>
                        <a:pt x="6" y="128"/>
                      </a:cubicBezTo>
                      <a:cubicBezTo>
                        <a:pt x="19" y="109"/>
                        <a:pt x="34" y="92"/>
                        <a:pt x="46" y="73"/>
                      </a:cubicBezTo>
                      <a:cubicBezTo>
                        <a:pt x="62" y="50"/>
                        <a:pt x="79" y="28"/>
                        <a:pt x="99" y="9"/>
                      </a:cubicBezTo>
                      <a:cubicBezTo>
                        <a:pt x="102" y="6"/>
                        <a:pt x="105" y="0"/>
                        <a:pt x="111" y="5"/>
                      </a:cubicBezTo>
                      <a:cubicBezTo>
                        <a:pt x="115" y="8"/>
                        <a:pt x="110" y="12"/>
                        <a:pt x="109" y="15"/>
                      </a:cubicBezTo>
                      <a:cubicBezTo>
                        <a:pt x="103" y="32"/>
                        <a:pt x="94" y="47"/>
                        <a:pt x="83" y="61"/>
                      </a:cubicBezTo>
                      <a:cubicBezTo>
                        <a:pt x="68" y="81"/>
                        <a:pt x="54" y="100"/>
                        <a:pt x="41" y="121"/>
                      </a:cubicBezTo>
                      <a:cubicBezTo>
                        <a:pt x="34" y="132"/>
                        <a:pt x="23" y="138"/>
                        <a:pt x="9" y="1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3" name="Freeform 40">
                  <a:extLst>
                    <a:ext uri="{FF2B5EF4-FFF2-40B4-BE49-F238E27FC236}">
                      <a16:creationId xmlns:a16="http://schemas.microsoft.com/office/drawing/2014/main" id="{21CB24D3-856F-4483-B46F-AC7E6BDA7D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6382" y="5185791"/>
                  <a:ext cx="220886" cy="164064"/>
                </a:xfrm>
                <a:custGeom>
                  <a:avLst/>
                  <a:gdLst>
                    <a:gd name="T0" fmla="*/ 1 w 133"/>
                    <a:gd name="T1" fmla="*/ 0 h 99"/>
                    <a:gd name="T2" fmla="*/ 52 w 133"/>
                    <a:gd name="T3" fmla="*/ 37 h 99"/>
                    <a:gd name="T4" fmla="*/ 112 w 133"/>
                    <a:gd name="T5" fmla="*/ 70 h 99"/>
                    <a:gd name="T6" fmla="*/ 126 w 133"/>
                    <a:gd name="T7" fmla="*/ 82 h 99"/>
                    <a:gd name="T8" fmla="*/ 120 w 133"/>
                    <a:gd name="T9" fmla="*/ 95 h 99"/>
                    <a:gd name="T10" fmla="*/ 62 w 133"/>
                    <a:gd name="T11" fmla="*/ 71 h 99"/>
                    <a:gd name="T12" fmla="*/ 5 w 133"/>
                    <a:gd name="T13" fmla="*/ 12 h 99"/>
                    <a:gd name="T14" fmla="*/ 1 w 133"/>
                    <a:gd name="T15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3" h="99">
                      <a:moveTo>
                        <a:pt x="1" y="0"/>
                      </a:moveTo>
                      <a:cubicBezTo>
                        <a:pt x="25" y="4"/>
                        <a:pt x="34" y="27"/>
                        <a:pt x="52" y="37"/>
                      </a:cubicBezTo>
                      <a:cubicBezTo>
                        <a:pt x="72" y="48"/>
                        <a:pt x="89" y="65"/>
                        <a:pt x="112" y="70"/>
                      </a:cubicBezTo>
                      <a:cubicBezTo>
                        <a:pt x="117" y="72"/>
                        <a:pt x="121" y="77"/>
                        <a:pt x="126" y="82"/>
                      </a:cubicBezTo>
                      <a:cubicBezTo>
                        <a:pt x="133" y="89"/>
                        <a:pt x="129" y="93"/>
                        <a:pt x="120" y="95"/>
                      </a:cubicBezTo>
                      <a:cubicBezTo>
                        <a:pt x="102" y="99"/>
                        <a:pt x="73" y="88"/>
                        <a:pt x="62" y="71"/>
                      </a:cubicBezTo>
                      <a:cubicBezTo>
                        <a:pt x="47" y="48"/>
                        <a:pt x="22" y="34"/>
                        <a:pt x="5" y="12"/>
                      </a:cubicBezTo>
                      <a:cubicBezTo>
                        <a:pt x="3" y="8"/>
                        <a:pt x="0" y="6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4" name="Freeform 48">
                  <a:extLst>
                    <a:ext uri="{FF2B5EF4-FFF2-40B4-BE49-F238E27FC236}">
                      <a16:creationId xmlns:a16="http://schemas.microsoft.com/office/drawing/2014/main" id="{2021F48B-BBCC-4634-9259-15F71543A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9575" y="2661613"/>
                  <a:ext cx="6402" cy="4802"/>
                </a:xfrm>
                <a:custGeom>
                  <a:avLst/>
                  <a:gdLst>
                    <a:gd name="T0" fmla="*/ 1 w 4"/>
                    <a:gd name="T1" fmla="*/ 0 h 3"/>
                    <a:gd name="T2" fmla="*/ 4 w 4"/>
                    <a:gd name="T3" fmla="*/ 2 h 3"/>
                    <a:gd name="T4" fmla="*/ 2 w 4"/>
                    <a:gd name="T5" fmla="*/ 3 h 3"/>
                    <a:gd name="T6" fmla="*/ 1 w 4"/>
                    <a:gd name="T7" fmla="*/ 0 h 3"/>
                    <a:gd name="T8" fmla="*/ 1 w 4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0"/>
                      </a:moveTo>
                      <a:cubicBezTo>
                        <a:pt x="2" y="1"/>
                        <a:pt x="3" y="2"/>
                        <a:pt x="4" y="2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5" name="Freeform 54">
                  <a:extLst>
                    <a:ext uri="{FF2B5EF4-FFF2-40B4-BE49-F238E27FC236}">
                      <a16:creationId xmlns:a16="http://schemas.microsoft.com/office/drawing/2014/main" id="{F0F0663F-326B-429E-A4AC-D27281FFE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8114" y="2444728"/>
                  <a:ext cx="1795096" cy="2045592"/>
                </a:xfrm>
                <a:custGeom>
                  <a:avLst/>
                  <a:gdLst>
                    <a:gd name="T0" fmla="*/ 516 w 1080"/>
                    <a:gd name="T1" fmla="*/ 450 h 1233"/>
                    <a:gd name="T2" fmla="*/ 397 w 1080"/>
                    <a:gd name="T3" fmla="*/ 543 h 1233"/>
                    <a:gd name="T4" fmla="*/ 265 w 1080"/>
                    <a:gd name="T5" fmla="*/ 936 h 1233"/>
                    <a:gd name="T6" fmla="*/ 315 w 1080"/>
                    <a:gd name="T7" fmla="*/ 1173 h 1233"/>
                    <a:gd name="T8" fmla="*/ 230 w 1080"/>
                    <a:gd name="T9" fmla="*/ 1207 h 1233"/>
                    <a:gd name="T10" fmla="*/ 182 w 1080"/>
                    <a:gd name="T11" fmla="*/ 808 h 1233"/>
                    <a:gd name="T12" fmla="*/ 309 w 1080"/>
                    <a:gd name="T13" fmla="*/ 523 h 1233"/>
                    <a:gd name="T14" fmla="*/ 263 w 1080"/>
                    <a:gd name="T15" fmla="*/ 365 h 1233"/>
                    <a:gd name="T16" fmla="*/ 48 w 1080"/>
                    <a:gd name="T17" fmla="*/ 540 h 1233"/>
                    <a:gd name="T18" fmla="*/ 13 w 1080"/>
                    <a:gd name="T19" fmla="*/ 483 h 1233"/>
                    <a:gd name="T20" fmla="*/ 201 w 1080"/>
                    <a:gd name="T21" fmla="*/ 302 h 1233"/>
                    <a:gd name="T22" fmla="*/ 213 w 1080"/>
                    <a:gd name="T23" fmla="*/ 100 h 1233"/>
                    <a:gd name="T24" fmla="*/ 250 w 1080"/>
                    <a:gd name="T25" fmla="*/ 4 h 1233"/>
                    <a:gd name="T26" fmla="*/ 321 w 1080"/>
                    <a:gd name="T27" fmla="*/ 80 h 1233"/>
                    <a:gd name="T28" fmla="*/ 384 w 1080"/>
                    <a:gd name="T29" fmla="*/ 435 h 1233"/>
                    <a:gd name="T30" fmla="*/ 546 w 1080"/>
                    <a:gd name="T31" fmla="*/ 290 h 1233"/>
                    <a:gd name="T32" fmla="*/ 547 w 1080"/>
                    <a:gd name="T33" fmla="*/ 47 h 1233"/>
                    <a:gd name="T34" fmla="*/ 654 w 1080"/>
                    <a:gd name="T35" fmla="*/ 27 h 1233"/>
                    <a:gd name="T36" fmla="*/ 696 w 1080"/>
                    <a:gd name="T37" fmla="*/ 372 h 1233"/>
                    <a:gd name="T38" fmla="*/ 737 w 1080"/>
                    <a:gd name="T39" fmla="*/ 441 h 1233"/>
                    <a:gd name="T40" fmla="*/ 897 w 1080"/>
                    <a:gd name="T41" fmla="*/ 163 h 1233"/>
                    <a:gd name="T42" fmla="*/ 933 w 1080"/>
                    <a:gd name="T43" fmla="*/ 4 h 1233"/>
                    <a:gd name="T44" fmla="*/ 994 w 1080"/>
                    <a:gd name="T45" fmla="*/ 70 h 1233"/>
                    <a:gd name="T46" fmla="*/ 1066 w 1080"/>
                    <a:gd name="T47" fmla="*/ 466 h 1233"/>
                    <a:gd name="T48" fmla="*/ 935 w 1080"/>
                    <a:gd name="T49" fmla="*/ 888 h 1233"/>
                    <a:gd name="T50" fmla="*/ 985 w 1080"/>
                    <a:gd name="T51" fmla="*/ 1137 h 1233"/>
                    <a:gd name="T52" fmla="*/ 901 w 1080"/>
                    <a:gd name="T53" fmla="*/ 1205 h 1233"/>
                    <a:gd name="T54" fmla="*/ 872 w 1080"/>
                    <a:gd name="T55" fmla="*/ 752 h 1233"/>
                    <a:gd name="T56" fmla="*/ 974 w 1080"/>
                    <a:gd name="T57" fmla="*/ 551 h 1233"/>
                    <a:gd name="T58" fmla="*/ 943 w 1080"/>
                    <a:gd name="T59" fmla="*/ 384 h 1233"/>
                    <a:gd name="T60" fmla="*/ 787 w 1080"/>
                    <a:gd name="T61" fmla="*/ 503 h 1233"/>
                    <a:gd name="T62" fmla="*/ 667 w 1080"/>
                    <a:gd name="T63" fmla="*/ 691 h 1233"/>
                    <a:gd name="T64" fmla="*/ 641 w 1080"/>
                    <a:gd name="T65" fmla="*/ 1104 h 1233"/>
                    <a:gd name="T66" fmla="*/ 621 w 1080"/>
                    <a:gd name="T67" fmla="*/ 1221 h 1233"/>
                    <a:gd name="T68" fmla="*/ 508 w 1080"/>
                    <a:gd name="T69" fmla="*/ 1023 h 1233"/>
                    <a:gd name="T70" fmla="*/ 596 w 1080"/>
                    <a:gd name="T71" fmla="*/ 645 h 1233"/>
                    <a:gd name="T72" fmla="*/ 599 w 1080"/>
                    <a:gd name="T73" fmla="*/ 363 h 1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80" h="1233">
                      <a:moveTo>
                        <a:pt x="599" y="363"/>
                      </a:moveTo>
                      <a:cubicBezTo>
                        <a:pt x="572" y="396"/>
                        <a:pt x="544" y="423"/>
                        <a:pt x="516" y="450"/>
                      </a:cubicBezTo>
                      <a:cubicBezTo>
                        <a:pt x="482" y="481"/>
                        <a:pt x="448" y="511"/>
                        <a:pt x="408" y="533"/>
                      </a:cubicBezTo>
                      <a:cubicBezTo>
                        <a:pt x="403" y="536"/>
                        <a:pt x="398" y="536"/>
                        <a:pt x="397" y="543"/>
                      </a:cubicBezTo>
                      <a:cubicBezTo>
                        <a:pt x="394" y="602"/>
                        <a:pt x="360" y="647"/>
                        <a:pt x="329" y="693"/>
                      </a:cubicBezTo>
                      <a:cubicBezTo>
                        <a:pt x="280" y="767"/>
                        <a:pt x="259" y="848"/>
                        <a:pt x="265" y="936"/>
                      </a:cubicBezTo>
                      <a:cubicBezTo>
                        <a:pt x="269" y="985"/>
                        <a:pt x="283" y="1033"/>
                        <a:pt x="297" y="1081"/>
                      </a:cubicBezTo>
                      <a:cubicBezTo>
                        <a:pt x="306" y="1111"/>
                        <a:pt x="316" y="1141"/>
                        <a:pt x="315" y="1173"/>
                      </a:cubicBezTo>
                      <a:cubicBezTo>
                        <a:pt x="314" y="1194"/>
                        <a:pt x="307" y="1210"/>
                        <a:pt x="289" y="1219"/>
                      </a:cubicBezTo>
                      <a:cubicBezTo>
                        <a:pt x="271" y="1228"/>
                        <a:pt x="243" y="1221"/>
                        <a:pt x="230" y="1207"/>
                      </a:cubicBezTo>
                      <a:cubicBezTo>
                        <a:pt x="212" y="1187"/>
                        <a:pt x="202" y="1161"/>
                        <a:pt x="195" y="1136"/>
                      </a:cubicBezTo>
                      <a:cubicBezTo>
                        <a:pt x="162" y="1028"/>
                        <a:pt x="158" y="918"/>
                        <a:pt x="182" y="808"/>
                      </a:cubicBezTo>
                      <a:cubicBezTo>
                        <a:pt x="196" y="745"/>
                        <a:pt x="227" y="688"/>
                        <a:pt x="265" y="636"/>
                      </a:cubicBezTo>
                      <a:cubicBezTo>
                        <a:pt x="289" y="602"/>
                        <a:pt x="306" y="565"/>
                        <a:pt x="309" y="523"/>
                      </a:cubicBezTo>
                      <a:cubicBezTo>
                        <a:pt x="311" y="503"/>
                        <a:pt x="310" y="483"/>
                        <a:pt x="301" y="463"/>
                      </a:cubicBezTo>
                      <a:cubicBezTo>
                        <a:pt x="287" y="432"/>
                        <a:pt x="276" y="399"/>
                        <a:pt x="263" y="365"/>
                      </a:cubicBezTo>
                      <a:cubicBezTo>
                        <a:pt x="212" y="417"/>
                        <a:pt x="165" y="468"/>
                        <a:pt x="109" y="509"/>
                      </a:cubicBezTo>
                      <a:cubicBezTo>
                        <a:pt x="90" y="522"/>
                        <a:pt x="72" y="536"/>
                        <a:pt x="48" y="540"/>
                      </a:cubicBezTo>
                      <a:cubicBezTo>
                        <a:pt x="32" y="542"/>
                        <a:pt x="18" y="542"/>
                        <a:pt x="9" y="527"/>
                      </a:cubicBezTo>
                      <a:cubicBezTo>
                        <a:pt x="0" y="512"/>
                        <a:pt x="2" y="496"/>
                        <a:pt x="13" y="483"/>
                      </a:cubicBezTo>
                      <a:cubicBezTo>
                        <a:pt x="28" y="466"/>
                        <a:pt x="46" y="454"/>
                        <a:pt x="64" y="441"/>
                      </a:cubicBezTo>
                      <a:cubicBezTo>
                        <a:pt x="117" y="403"/>
                        <a:pt x="164" y="357"/>
                        <a:pt x="201" y="302"/>
                      </a:cubicBezTo>
                      <a:cubicBezTo>
                        <a:pt x="225" y="267"/>
                        <a:pt x="233" y="230"/>
                        <a:pt x="226" y="187"/>
                      </a:cubicBezTo>
                      <a:cubicBezTo>
                        <a:pt x="222" y="158"/>
                        <a:pt x="221" y="129"/>
                        <a:pt x="213" y="100"/>
                      </a:cubicBezTo>
                      <a:cubicBezTo>
                        <a:pt x="208" y="80"/>
                        <a:pt x="208" y="61"/>
                        <a:pt x="210" y="41"/>
                      </a:cubicBezTo>
                      <a:cubicBezTo>
                        <a:pt x="213" y="19"/>
                        <a:pt x="227" y="5"/>
                        <a:pt x="250" y="4"/>
                      </a:cubicBezTo>
                      <a:cubicBezTo>
                        <a:pt x="268" y="4"/>
                        <a:pt x="286" y="0"/>
                        <a:pt x="302" y="11"/>
                      </a:cubicBezTo>
                      <a:cubicBezTo>
                        <a:pt x="328" y="29"/>
                        <a:pt x="329" y="55"/>
                        <a:pt x="321" y="80"/>
                      </a:cubicBezTo>
                      <a:cubicBezTo>
                        <a:pt x="294" y="162"/>
                        <a:pt x="312" y="240"/>
                        <a:pt x="339" y="317"/>
                      </a:cubicBezTo>
                      <a:cubicBezTo>
                        <a:pt x="352" y="357"/>
                        <a:pt x="370" y="396"/>
                        <a:pt x="384" y="435"/>
                      </a:cubicBezTo>
                      <a:cubicBezTo>
                        <a:pt x="388" y="445"/>
                        <a:pt x="391" y="449"/>
                        <a:pt x="400" y="442"/>
                      </a:cubicBezTo>
                      <a:cubicBezTo>
                        <a:pt x="457" y="400"/>
                        <a:pt x="508" y="351"/>
                        <a:pt x="546" y="290"/>
                      </a:cubicBezTo>
                      <a:cubicBezTo>
                        <a:pt x="566" y="258"/>
                        <a:pt x="567" y="222"/>
                        <a:pt x="563" y="185"/>
                      </a:cubicBezTo>
                      <a:cubicBezTo>
                        <a:pt x="559" y="139"/>
                        <a:pt x="544" y="94"/>
                        <a:pt x="547" y="47"/>
                      </a:cubicBezTo>
                      <a:cubicBezTo>
                        <a:pt x="549" y="18"/>
                        <a:pt x="563" y="4"/>
                        <a:pt x="593" y="4"/>
                      </a:cubicBezTo>
                      <a:cubicBezTo>
                        <a:pt x="616" y="3"/>
                        <a:pt x="640" y="1"/>
                        <a:pt x="654" y="27"/>
                      </a:cubicBezTo>
                      <a:cubicBezTo>
                        <a:pt x="662" y="41"/>
                        <a:pt x="663" y="57"/>
                        <a:pt x="658" y="71"/>
                      </a:cubicBezTo>
                      <a:cubicBezTo>
                        <a:pt x="626" y="177"/>
                        <a:pt x="657" y="275"/>
                        <a:pt x="696" y="372"/>
                      </a:cubicBezTo>
                      <a:cubicBezTo>
                        <a:pt x="704" y="393"/>
                        <a:pt x="713" y="415"/>
                        <a:pt x="721" y="437"/>
                      </a:cubicBezTo>
                      <a:cubicBezTo>
                        <a:pt x="725" y="445"/>
                        <a:pt x="728" y="448"/>
                        <a:pt x="737" y="441"/>
                      </a:cubicBezTo>
                      <a:cubicBezTo>
                        <a:pt x="791" y="402"/>
                        <a:pt x="838" y="355"/>
                        <a:pt x="877" y="299"/>
                      </a:cubicBezTo>
                      <a:cubicBezTo>
                        <a:pt x="906" y="256"/>
                        <a:pt x="902" y="210"/>
                        <a:pt x="897" y="163"/>
                      </a:cubicBezTo>
                      <a:cubicBezTo>
                        <a:pt x="893" y="127"/>
                        <a:pt x="881" y="92"/>
                        <a:pt x="881" y="56"/>
                      </a:cubicBezTo>
                      <a:cubicBezTo>
                        <a:pt x="880" y="22"/>
                        <a:pt x="898" y="4"/>
                        <a:pt x="933" y="4"/>
                      </a:cubicBezTo>
                      <a:cubicBezTo>
                        <a:pt x="949" y="4"/>
                        <a:pt x="964" y="2"/>
                        <a:pt x="978" y="14"/>
                      </a:cubicBezTo>
                      <a:cubicBezTo>
                        <a:pt x="996" y="30"/>
                        <a:pt x="1000" y="50"/>
                        <a:pt x="994" y="70"/>
                      </a:cubicBezTo>
                      <a:cubicBezTo>
                        <a:pt x="965" y="169"/>
                        <a:pt x="989" y="261"/>
                        <a:pt x="1024" y="353"/>
                      </a:cubicBezTo>
                      <a:cubicBezTo>
                        <a:pt x="1038" y="391"/>
                        <a:pt x="1059" y="426"/>
                        <a:pt x="1066" y="466"/>
                      </a:cubicBezTo>
                      <a:cubicBezTo>
                        <a:pt x="1080" y="538"/>
                        <a:pt x="1066" y="606"/>
                        <a:pt x="1020" y="665"/>
                      </a:cubicBezTo>
                      <a:cubicBezTo>
                        <a:pt x="970" y="731"/>
                        <a:pt x="943" y="806"/>
                        <a:pt x="935" y="888"/>
                      </a:cubicBezTo>
                      <a:cubicBezTo>
                        <a:pt x="930" y="931"/>
                        <a:pt x="942" y="973"/>
                        <a:pt x="952" y="1014"/>
                      </a:cubicBezTo>
                      <a:cubicBezTo>
                        <a:pt x="962" y="1055"/>
                        <a:pt x="975" y="1096"/>
                        <a:pt x="985" y="1137"/>
                      </a:cubicBezTo>
                      <a:cubicBezTo>
                        <a:pt x="991" y="1157"/>
                        <a:pt x="992" y="1177"/>
                        <a:pt x="982" y="1197"/>
                      </a:cubicBezTo>
                      <a:cubicBezTo>
                        <a:pt x="966" y="1228"/>
                        <a:pt x="921" y="1233"/>
                        <a:pt x="901" y="1205"/>
                      </a:cubicBezTo>
                      <a:cubicBezTo>
                        <a:pt x="876" y="1170"/>
                        <a:pt x="862" y="1130"/>
                        <a:pt x="855" y="1088"/>
                      </a:cubicBezTo>
                      <a:cubicBezTo>
                        <a:pt x="834" y="975"/>
                        <a:pt x="831" y="862"/>
                        <a:pt x="872" y="752"/>
                      </a:cubicBezTo>
                      <a:cubicBezTo>
                        <a:pt x="889" y="709"/>
                        <a:pt x="914" y="672"/>
                        <a:pt x="937" y="633"/>
                      </a:cubicBezTo>
                      <a:cubicBezTo>
                        <a:pt x="952" y="607"/>
                        <a:pt x="965" y="581"/>
                        <a:pt x="974" y="551"/>
                      </a:cubicBezTo>
                      <a:cubicBezTo>
                        <a:pt x="985" y="513"/>
                        <a:pt x="982" y="480"/>
                        <a:pt x="964" y="445"/>
                      </a:cubicBezTo>
                      <a:cubicBezTo>
                        <a:pt x="954" y="427"/>
                        <a:pt x="950" y="405"/>
                        <a:pt x="943" y="384"/>
                      </a:cubicBezTo>
                      <a:cubicBezTo>
                        <a:pt x="936" y="363"/>
                        <a:pt x="935" y="363"/>
                        <a:pt x="921" y="379"/>
                      </a:cubicBezTo>
                      <a:cubicBezTo>
                        <a:pt x="880" y="424"/>
                        <a:pt x="839" y="470"/>
                        <a:pt x="787" y="503"/>
                      </a:cubicBezTo>
                      <a:cubicBezTo>
                        <a:pt x="751" y="526"/>
                        <a:pt x="729" y="552"/>
                        <a:pt x="722" y="595"/>
                      </a:cubicBezTo>
                      <a:cubicBezTo>
                        <a:pt x="715" y="632"/>
                        <a:pt x="687" y="660"/>
                        <a:pt x="667" y="691"/>
                      </a:cubicBezTo>
                      <a:cubicBezTo>
                        <a:pt x="616" y="766"/>
                        <a:pt x="595" y="850"/>
                        <a:pt x="602" y="939"/>
                      </a:cubicBezTo>
                      <a:cubicBezTo>
                        <a:pt x="607" y="996"/>
                        <a:pt x="623" y="1050"/>
                        <a:pt x="641" y="1104"/>
                      </a:cubicBezTo>
                      <a:cubicBezTo>
                        <a:pt x="649" y="1127"/>
                        <a:pt x="653" y="1150"/>
                        <a:pt x="652" y="1175"/>
                      </a:cubicBezTo>
                      <a:cubicBezTo>
                        <a:pt x="650" y="1199"/>
                        <a:pt x="638" y="1217"/>
                        <a:pt x="621" y="1221"/>
                      </a:cubicBezTo>
                      <a:cubicBezTo>
                        <a:pt x="593" y="1227"/>
                        <a:pt x="571" y="1219"/>
                        <a:pt x="558" y="1197"/>
                      </a:cubicBezTo>
                      <a:cubicBezTo>
                        <a:pt x="528" y="1143"/>
                        <a:pt x="514" y="1084"/>
                        <a:pt x="508" y="1023"/>
                      </a:cubicBezTo>
                      <a:cubicBezTo>
                        <a:pt x="504" y="985"/>
                        <a:pt x="503" y="946"/>
                        <a:pt x="505" y="908"/>
                      </a:cubicBezTo>
                      <a:cubicBezTo>
                        <a:pt x="508" y="811"/>
                        <a:pt x="539" y="723"/>
                        <a:pt x="596" y="645"/>
                      </a:cubicBezTo>
                      <a:cubicBezTo>
                        <a:pt x="635" y="592"/>
                        <a:pt x="656" y="535"/>
                        <a:pt x="640" y="470"/>
                      </a:cubicBezTo>
                      <a:cubicBezTo>
                        <a:pt x="630" y="434"/>
                        <a:pt x="613" y="401"/>
                        <a:pt x="599" y="3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6" name="Freeform 55">
                  <a:extLst>
                    <a:ext uri="{FF2B5EF4-FFF2-40B4-BE49-F238E27FC236}">
                      <a16:creationId xmlns:a16="http://schemas.microsoft.com/office/drawing/2014/main" id="{74075FB0-C9A5-4BD3-B350-7E31D2A4839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06047" y="4558347"/>
                  <a:ext cx="143256" cy="200878"/>
                </a:xfrm>
                <a:custGeom>
                  <a:avLst/>
                  <a:gdLst>
                    <a:gd name="T0" fmla="*/ 85 w 86"/>
                    <a:gd name="T1" fmla="*/ 60 h 121"/>
                    <a:gd name="T2" fmla="*/ 85 w 86"/>
                    <a:gd name="T3" fmla="*/ 86 h 121"/>
                    <a:gd name="T4" fmla="*/ 60 w 86"/>
                    <a:gd name="T5" fmla="*/ 114 h 121"/>
                    <a:gd name="T6" fmla="*/ 10 w 86"/>
                    <a:gd name="T7" fmla="*/ 103 h 121"/>
                    <a:gd name="T8" fmla="*/ 6 w 86"/>
                    <a:gd name="T9" fmla="*/ 88 h 121"/>
                    <a:gd name="T10" fmla="*/ 28 w 86"/>
                    <a:gd name="T11" fmla="*/ 90 h 121"/>
                    <a:gd name="T12" fmla="*/ 63 w 86"/>
                    <a:gd name="T13" fmla="*/ 88 h 121"/>
                    <a:gd name="T14" fmla="*/ 65 w 86"/>
                    <a:gd name="T15" fmla="*/ 75 h 121"/>
                    <a:gd name="T16" fmla="*/ 54 w 86"/>
                    <a:gd name="T17" fmla="*/ 73 h 121"/>
                    <a:gd name="T18" fmla="*/ 37 w 86"/>
                    <a:gd name="T19" fmla="*/ 73 h 121"/>
                    <a:gd name="T20" fmla="*/ 2 w 86"/>
                    <a:gd name="T21" fmla="*/ 37 h 121"/>
                    <a:gd name="T22" fmla="*/ 49 w 86"/>
                    <a:gd name="T23" fmla="*/ 1 h 121"/>
                    <a:gd name="T24" fmla="*/ 85 w 86"/>
                    <a:gd name="T25" fmla="*/ 36 h 121"/>
                    <a:gd name="T26" fmla="*/ 85 w 86"/>
                    <a:gd name="T27" fmla="*/ 60 h 121"/>
                    <a:gd name="T28" fmla="*/ 85 w 86"/>
                    <a:gd name="T29" fmla="*/ 60 h 121"/>
                    <a:gd name="T30" fmla="*/ 29 w 86"/>
                    <a:gd name="T31" fmla="*/ 39 h 121"/>
                    <a:gd name="T32" fmla="*/ 47 w 86"/>
                    <a:gd name="T33" fmla="*/ 56 h 121"/>
                    <a:gd name="T34" fmla="*/ 67 w 86"/>
                    <a:gd name="T35" fmla="*/ 38 h 121"/>
                    <a:gd name="T36" fmla="*/ 46 w 86"/>
                    <a:gd name="T37" fmla="*/ 18 h 121"/>
                    <a:gd name="T38" fmla="*/ 29 w 86"/>
                    <a:gd name="T39" fmla="*/ 39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121">
                      <a:moveTo>
                        <a:pt x="85" y="60"/>
                      </a:moveTo>
                      <a:cubicBezTo>
                        <a:pt x="85" y="68"/>
                        <a:pt x="86" y="77"/>
                        <a:pt x="85" y="86"/>
                      </a:cubicBezTo>
                      <a:cubicBezTo>
                        <a:pt x="84" y="102"/>
                        <a:pt x="74" y="111"/>
                        <a:pt x="60" y="114"/>
                      </a:cubicBezTo>
                      <a:cubicBezTo>
                        <a:pt x="42" y="118"/>
                        <a:pt x="23" y="121"/>
                        <a:pt x="10" y="103"/>
                      </a:cubicBezTo>
                      <a:cubicBezTo>
                        <a:pt x="7" y="99"/>
                        <a:pt x="0" y="92"/>
                        <a:pt x="6" y="88"/>
                      </a:cubicBezTo>
                      <a:cubicBezTo>
                        <a:pt x="12" y="83"/>
                        <a:pt x="20" y="84"/>
                        <a:pt x="28" y="90"/>
                      </a:cubicBezTo>
                      <a:cubicBezTo>
                        <a:pt x="41" y="101"/>
                        <a:pt x="56" y="100"/>
                        <a:pt x="63" y="88"/>
                      </a:cubicBezTo>
                      <a:cubicBezTo>
                        <a:pt x="65" y="84"/>
                        <a:pt x="69" y="79"/>
                        <a:pt x="65" y="75"/>
                      </a:cubicBezTo>
                      <a:cubicBezTo>
                        <a:pt x="63" y="73"/>
                        <a:pt x="58" y="73"/>
                        <a:pt x="54" y="73"/>
                      </a:cubicBezTo>
                      <a:cubicBezTo>
                        <a:pt x="48" y="74"/>
                        <a:pt x="43" y="75"/>
                        <a:pt x="37" y="73"/>
                      </a:cubicBezTo>
                      <a:cubicBezTo>
                        <a:pt x="16" y="70"/>
                        <a:pt x="1" y="54"/>
                        <a:pt x="2" y="37"/>
                      </a:cubicBezTo>
                      <a:cubicBezTo>
                        <a:pt x="4" y="14"/>
                        <a:pt x="23" y="0"/>
                        <a:pt x="49" y="1"/>
                      </a:cubicBezTo>
                      <a:cubicBezTo>
                        <a:pt x="72" y="2"/>
                        <a:pt x="85" y="14"/>
                        <a:pt x="85" y="36"/>
                      </a:cubicBezTo>
                      <a:cubicBezTo>
                        <a:pt x="86" y="44"/>
                        <a:pt x="85" y="52"/>
                        <a:pt x="85" y="60"/>
                      </a:cubicBezTo>
                      <a:cubicBezTo>
                        <a:pt x="85" y="60"/>
                        <a:pt x="85" y="60"/>
                        <a:pt x="85" y="60"/>
                      </a:cubicBezTo>
                      <a:close/>
                      <a:moveTo>
                        <a:pt x="29" y="39"/>
                      </a:moveTo>
                      <a:cubicBezTo>
                        <a:pt x="23" y="54"/>
                        <a:pt x="38" y="55"/>
                        <a:pt x="47" y="56"/>
                      </a:cubicBezTo>
                      <a:cubicBezTo>
                        <a:pt x="58" y="58"/>
                        <a:pt x="67" y="49"/>
                        <a:pt x="67" y="38"/>
                      </a:cubicBezTo>
                      <a:cubicBezTo>
                        <a:pt x="67" y="26"/>
                        <a:pt x="58" y="18"/>
                        <a:pt x="46" y="18"/>
                      </a:cubicBezTo>
                      <a:cubicBezTo>
                        <a:pt x="36" y="19"/>
                        <a:pt x="26" y="23"/>
                        <a:pt x="29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7" name="Freeform 56">
                  <a:extLst>
                    <a:ext uri="{FF2B5EF4-FFF2-40B4-BE49-F238E27FC236}">
                      <a16:creationId xmlns:a16="http://schemas.microsoft.com/office/drawing/2014/main" id="{6CDE86AF-3EDB-4D2E-A64C-C0266F62FA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0911" y="4563150"/>
                  <a:ext cx="156061" cy="188073"/>
                </a:xfrm>
                <a:custGeom>
                  <a:avLst/>
                  <a:gdLst>
                    <a:gd name="T0" fmla="*/ 44 w 94"/>
                    <a:gd name="T1" fmla="*/ 113 h 113"/>
                    <a:gd name="T2" fmla="*/ 9 w 94"/>
                    <a:gd name="T3" fmla="*/ 98 h 113"/>
                    <a:gd name="T4" fmla="*/ 7 w 94"/>
                    <a:gd name="T5" fmla="*/ 81 h 113"/>
                    <a:gd name="T6" fmla="*/ 24 w 94"/>
                    <a:gd name="T7" fmla="*/ 84 h 113"/>
                    <a:gd name="T8" fmla="*/ 54 w 94"/>
                    <a:gd name="T9" fmla="*/ 94 h 113"/>
                    <a:gd name="T10" fmla="*/ 68 w 94"/>
                    <a:gd name="T11" fmla="*/ 83 h 113"/>
                    <a:gd name="T12" fmla="*/ 58 w 94"/>
                    <a:gd name="T13" fmla="*/ 67 h 113"/>
                    <a:gd name="T14" fmla="*/ 43 w 94"/>
                    <a:gd name="T15" fmla="*/ 63 h 113"/>
                    <a:gd name="T16" fmla="*/ 34 w 94"/>
                    <a:gd name="T17" fmla="*/ 54 h 113"/>
                    <a:gd name="T18" fmla="*/ 44 w 94"/>
                    <a:gd name="T19" fmla="*/ 44 h 113"/>
                    <a:gd name="T20" fmla="*/ 50 w 94"/>
                    <a:gd name="T21" fmla="*/ 44 h 113"/>
                    <a:gd name="T22" fmla="*/ 64 w 94"/>
                    <a:gd name="T23" fmla="*/ 24 h 113"/>
                    <a:gd name="T24" fmla="*/ 39 w 94"/>
                    <a:gd name="T25" fmla="*/ 16 h 113"/>
                    <a:gd name="T26" fmla="*/ 30 w 94"/>
                    <a:gd name="T27" fmla="*/ 20 h 113"/>
                    <a:gd name="T28" fmla="*/ 9 w 94"/>
                    <a:gd name="T29" fmla="*/ 30 h 113"/>
                    <a:gd name="T30" fmla="*/ 6 w 94"/>
                    <a:gd name="T31" fmla="*/ 22 h 113"/>
                    <a:gd name="T32" fmla="*/ 27 w 94"/>
                    <a:gd name="T33" fmla="*/ 2 h 113"/>
                    <a:gd name="T34" fmla="*/ 67 w 94"/>
                    <a:gd name="T35" fmla="*/ 2 h 113"/>
                    <a:gd name="T36" fmla="*/ 80 w 94"/>
                    <a:gd name="T37" fmla="*/ 48 h 113"/>
                    <a:gd name="T38" fmla="*/ 78 w 94"/>
                    <a:gd name="T39" fmla="*/ 58 h 113"/>
                    <a:gd name="T40" fmla="*/ 87 w 94"/>
                    <a:gd name="T41" fmla="*/ 92 h 113"/>
                    <a:gd name="T42" fmla="*/ 44 w 94"/>
                    <a:gd name="T43" fmla="*/ 11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4" h="113">
                      <a:moveTo>
                        <a:pt x="44" y="113"/>
                      </a:moveTo>
                      <a:cubicBezTo>
                        <a:pt x="34" y="113"/>
                        <a:pt x="19" y="112"/>
                        <a:pt x="9" y="98"/>
                      </a:cubicBezTo>
                      <a:cubicBezTo>
                        <a:pt x="5" y="93"/>
                        <a:pt x="0" y="86"/>
                        <a:pt x="7" y="81"/>
                      </a:cubicBezTo>
                      <a:cubicBezTo>
                        <a:pt x="12" y="77"/>
                        <a:pt x="20" y="77"/>
                        <a:pt x="24" y="84"/>
                      </a:cubicBezTo>
                      <a:cubicBezTo>
                        <a:pt x="31" y="97"/>
                        <a:pt x="43" y="95"/>
                        <a:pt x="54" y="94"/>
                      </a:cubicBezTo>
                      <a:cubicBezTo>
                        <a:pt x="61" y="94"/>
                        <a:pt x="66" y="89"/>
                        <a:pt x="68" y="83"/>
                      </a:cubicBezTo>
                      <a:cubicBezTo>
                        <a:pt x="70" y="75"/>
                        <a:pt x="64" y="70"/>
                        <a:pt x="58" y="67"/>
                      </a:cubicBezTo>
                      <a:cubicBezTo>
                        <a:pt x="53" y="65"/>
                        <a:pt x="48" y="63"/>
                        <a:pt x="43" y="63"/>
                      </a:cubicBezTo>
                      <a:cubicBezTo>
                        <a:pt x="38" y="62"/>
                        <a:pt x="34" y="59"/>
                        <a:pt x="34" y="54"/>
                      </a:cubicBezTo>
                      <a:cubicBezTo>
                        <a:pt x="34" y="47"/>
                        <a:pt x="38" y="45"/>
                        <a:pt x="44" y="44"/>
                      </a:cubicBezTo>
                      <a:cubicBezTo>
                        <a:pt x="46" y="44"/>
                        <a:pt x="48" y="44"/>
                        <a:pt x="50" y="44"/>
                      </a:cubicBezTo>
                      <a:cubicBezTo>
                        <a:pt x="62" y="42"/>
                        <a:pt x="68" y="35"/>
                        <a:pt x="64" y="24"/>
                      </a:cubicBezTo>
                      <a:cubicBezTo>
                        <a:pt x="60" y="12"/>
                        <a:pt x="48" y="15"/>
                        <a:pt x="39" y="16"/>
                      </a:cubicBezTo>
                      <a:cubicBezTo>
                        <a:pt x="36" y="16"/>
                        <a:pt x="32" y="18"/>
                        <a:pt x="30" y="20"/>
                      </a:cubicBezTo>
                      <a:cubicBezTo>
                        <a:pt x="26" y="30"/>
                        <a:pt x="18" y="31"/>
                        <a:pt x="9" y="30"/>
                      </a:cubicBezTo>
                      <a:cubicBezTo>
                        <a:pt x="5" y="29"/>
                        <a:pt x="4" y="26"/>
                        <a:pt x="6" y="22"/>
                      </a:cubicBezTo>
                      <a:cubicBezTo>
                        <a:pt x="10" y="12"/>
                        <a:pt x="16" y="3"/>
                        <a:pt x="27" y="2"/>
                      </a:cubicBezTo>
                      <a:cubicBezTo>
                        <a:pt x="40" y="0"/>
                        <a:pt x="54" y="0"/>
                        <a:pt x="67" y="2"/>
                      </a:cubicBezTo>
                      <a:cubicBezTo>
                        <a:pt x="85" y="5"/>
                        <a:pt x="92" y="29"/>
                        <a:pt x="80" y="48"/>
                      </a:cubicBezTo>
                      <a:cubicBezTo>
                        <a:pt x="78" y="51"/>
                        <a:pt x="71" y="52"/>
                        <a:pt x="78" y="58"/>
                      </a:cubicBezTo>
                      <a:cubicBezTo>
                        <a:pt x="90" y="67"/>
                        <a:pt x="94" y="78"/>
                        <a:pt x="87" y="92"/>
                      </a:cubicBezTo>
                      <a:cubicBezTo>
                        <a:pt x="81" y="106"/>
                        <a:pt x="72" y="111"/>
                        <a:pt x="44" y="1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8" name="Freeform 57">
                  <a:extLst>
                    <a:ext uri="{FF2B5EF4-FFF2-40B4-BE49-F238E27FC236}">
                      <a16:creationId xmlns:a16="http://schemas.microsoft.com/office/drawing/2014/main" id="{12246C23-ED67-400A-9AAE-878549082B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5379" y="4555146"/>
                  <a:ext cx="151259" cy="191274"/>
                </a:xfrm>
                <a:custGeom>
                  <a:avLst/>
                  <a:gdLst>
                    <a:gd name="T0" fmla="*/ 43 w 91"/>
                    <a:gd name="T1" fmla="*/ 3 h 115"/>
                    <a:gd name="T2" fmla="*/ 45 w 91"/>
                    <a:gd name="T3" fmla="*/ 3 h 115"/>
                    <a:gd name="T4" fmla="*/ 71 w 91"/>
                    <a:gd name="T5" fmla="*/ 46 h 115"/>
                    <a:gd name="T6" fmla="*/ 43 w 91"/>
                    <a:gd name="T7" fmla="*/ 102 h 115"/>
                    <a:gd name="T8" fmla="*/ 25 w 91"/>
                    <a:gd name="T9" fmla="*/ 112 h 115"/>
                    <a:gd name="T10" fmla="*/ 25 w 91"/>
                    <a:gd name="T11" fmla="*/ 93 h 115"/>
                    <a:gd name="T12" fmla="*/ 49 w 91"/>
                    <a:gd name="T13" fmla="*/ 41 h 115"/>
                    <a:gd name="T14" fmla="*/ 35 w 91"/>
                    <a:gd name="T15" fmla="*/ 20 h 115"/>
                    <a:gd name="T16" fmla="*/ 9 w 91"/>
                    <a:gd name="T17" fmla="*/ 20 h 115"/>
                    <a:gd name="T18" fmla="*/ 0 w 91"/>
                    <a:gd name="T19" fmla="*/ 13 h 115"/>
                    <a:gd name="T20" fmla="*/ 9 w 91"/>
                    <a:gd name="T21" fmla="*/ 3 h 115"/>
                    <a:gd name="T22" fmla="*/ 43 w 91"/>
                    <a:gd name="T23" fmla="*/ 3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1" h="115">
                      <a:moveTo>
                        <a:pt x="43" y="3"/>
                      </a:moveTo>
                      <a:cubicBezTo>
                        <a:pt x="44" y="3"/>
                        <a:pt x="44" y="3"/>
                        <a:pt x="45" y="3"/>
                      </a:cubicBezTo>
                      <a:cubicBezTo>
                        <a:pt x="87" y="1"/>
                        <a:pt x="91" y="0"/>
                        <a:pt x="71" y="46"/>
                      </a:cubicBezTo>
                      <a:cubicBezTo>
                        <a:pt x="62" y="65"/>
                        <a:pt x="54" y="84"/>
                        <a:pt x="43" y="102"/>
                      </a:cubicBezTo>
                      <a:cubicBezTo>
                        <a:pt x="38" y="111"/>
                        <a:pt x="33" y="115"/>
                        <a:pt x="25" y="112"/>
                      </a:cubicBezTo>
                      <a:cubicBezTo>
                        <a:pt x="15" y="107"/>
                        <a:pt x="23" y="99"/>
                        <a:pt x="25" y="93"/>
                      </a:cubicBezTo>
                      <a:cubicBezTo>
                        <a:pt x="32" y="76"/>
                        <a:pt x="40" y="58"/>
                        <a:pt x="49" y="41"/>
                      </a:cubicBezTo>
                      <a:cubicBezTo>
                        <a:pt x="59" y="20"/>
                        <a:pt x="59" y="20"/>
                        <a:pt x="35" y="20"/>
                      </a:cubicBezTo>
                      <a:cubicBezTo>
                        <a:pt x="26" y="20"/>
                        <a:pt x="18" y="20"/>
                        <a:pt x="9" y="20"/>
                      </a:cubicBezTo>
                      <a:cubicBezTo>
                        <a:pt x="4" y="20"/>
                        <a:pt x="0" y="19"/>
                        <a:pt x="0" y="13"/>
                      </a:cubicBezTo>
                      <a:cubicBezTo>
                        <a:pt x="0" y="7"/>
                        <a:pt x="2" y="3"/>
                        <a:pt x="9" y="3"/>
                      </a:cubicBezTo>
                      <a:cubicBezTo>
                        <a:pt x="20" y="3"/>
                        <a:pt x="32" y="3"/>
                        <a:pt x="4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49" name="Freeform 58">
                  <a:extLst>
                    <a:ext uri="{FF2B5EF4-FFF2-40B4-BE49-F238E27FC236}">
                      <a16:creationId xmlns:a16="http://schemas.microsoft.com/office/drawing/2014/main" id="{375DCB1B-0DB7-4329-841F-BC7EACA6CD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1593" y="4556744"/>
                  <a:ext cx="88034" cy="194475"/>
                </a:xfrm>
                <a:custGeom>
                  <a:avLst/>
                  <a:gdLst>
                    <a:gd name="T0" fmla="*/ 50 w 53"/>
                    <a:gd name="T1" fmla="*/ 61 h 117"/>
                    <a:gd name="T2" fmla="*/ 50 w 53"/>
                    <a:gd name="T3" fmla="*/ 105 h 117"/>
                    <a:gd name="T4" fmla="*/ 38 w 53"/>
                    <a:gd name="T5" fmla="*/ 116 h 117"/>
                    <a:gd name="T6" fmla="*/ 27 w 53"/>
                    <a:gd name="T7" fmla="*/ 104 h 117"/>
                    <a:gd name="T8" fmla="*/ 27 w 53"/>
                    <a:gd name="T9" fmla="*/ 47 h 117"/>
                    <a:gd name="T10" fmla="*/ 16 w 53"/>
                    <a:gd name="T11" fmla="*/ 37 h 117"/>
                    <a:gd name="T12" fmla="*/ 4 w 53"/>
                    <a:gd name="T13" fmla="*/ 29 h 117"/>
                    <a:gd name="T14" fmla="*/ 11 w 53"/>
                    <a:gd name="T15" fmla="*/ 17 h 117"/>
                    <a:gd name="T16" fmla="*/ 21 w 53"/>
                    <a:gd name="T17" fmla="*/ 11 h 117"/>
                    <a:gd name="T18" fmla="*/ 42 w 53"/>
                    <a:gd name="T19" fmla="*/ 5 h 117"/>
                    <a:gd name="T20" fmla="*/ 49 w 53"/>
                    <a:gd name="T21" fmla="*/ 27 h 117"/>
                    <a:gd name="T22" fmla="*/ 50 w 53"/>
                    <a:gd name="T23" fmla="*/ 61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117">
                      <a:moveTo>
                        <a:pt x="50" y="61"/>
                      </a:moveTo>
                      <a:cubicBezTo>
                        <a:pt x="50" y="76"/>
                        <a:pt x="49" y="90"/>
                        <a:pt x="50" y="105"/>
                      </a:cubicBezTo>
                      <a:cubicBezTo>
                        <a:pt x="50" y="114"/>
                        <a:pt x="46" y="116"/>
                        <a:pt x="38" y="116"/>
                      </a:cubicBezTo>
                      <a:cubicBezTo>
                        <a:pt x="29" y="117"/>
                        <a:pt x="27" y="113"/>
                        <a:pt x="27" y="104"/>
                      </a:cubicBezTo>
                      <a:cubicBezTo>
                        <a:pt x="27" y="85"/>
                        <a:pt x="27" y="66"/>
                        <a:pt x="27" y="47"/>
                      </a:cubicBezTo>
                      <a:cubicBezTo>
                        <a:pt x="27" y="40"/>
                        <a:pt x="29" y="30"/>
                        <a:pt x="16" y="37"/>
                      </a:cubicBezTo>
                      <a:cubicBezTo>
                        <a:pt x="10" y="40"/>
                        <a:pt x="6" y="32"/>
                        <a:pt x="4" y="29"/>
                      </a:cubicBezTo>
                      <a:cubicBezTo>
                        <a:pt x="0" y="22"/>
                        <a:pt x="7" y="20"/>
                        <a:pt x="11" y="17"/>
                      </a:cubicBezTo>
                      <a:cubicBezTo>
                        <a:pt x="14" y="15"/>
                        <a:pt x="17" y="12"/>
                        <a:pt x="21" y="11"/>
                      </a:cubicBezTo>
                      <a:cubicBezTo>
                        <a:pt x="28" y="8"/>
                        <a:pt x="32" y="0"/>
                        <a:pt x="42" y="5"/>
                      </a:cubicBezTo>
                      <a:cubicBezTo>
                        <a:pt x="53" y="10"/>
                        <a:pt x="49" y="19"/>
                        <a:pt x="49" y="27"/>
                      </a:cubicBezTo>
                      <a:cubicBezTo>
                        <a:pt x="50" y="39"/>
                        <a:pt x="50" y="50"/>
                        <a:pt x="50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7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</p:grp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1ED8C30-C257-4FC0-B732-0DC3454A23E3}"/>
              </a:ext>
            </a:extLst>
          </p:cNvPr>
          <p:cNvSpPr/>
          <p:nvPr/>
        </p:nvSpPr>
        <p:spPr>
          <a:xfrm>
            <a:off x="2758561" y="3044942"/>
            <a:ext cx="7041063" cy="1076647"/>
          </a:xfrm>
          <a:prstGeom prst="rect">
            <a:avLst/>
          </a:prstGeom>
          <a:noFill/>
          <a:ln w="25400">
            <a:solidFill>
              <a:srgbClr val="B89E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206FD17-1804-46BF-975B-A5CC1F91B631}"/>
              </a:ext>
            </a:extLst>
          </p:cNvPr>
          <p:cNvSpPr/>
          <p:nvPr/>
        </p:nvSpPr>
        <p:spPr>
          <a:xfrm>
            <a:off x="2392379" y="2818155"/>
            <a:ext cx="7316832" cy="1221691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E394276-271C-462B-9AE7-83074FD9FB8A}"/>
              </a:ext>
            </a:extLst>
          </p:cNvPr>
          <p:cNvSpPr/>
          <p:nvPr/>
        </p:nvSpPr>
        <p:spPr>
          <a:xfrm>
            <a:off x="2495976" y="2921170"/>
            <a:ext cx="7090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77">
              <a:defRPr/>
            </a:pPr>
            <a:r>
              <a:rPr lang="en-US" altLang="zh-CN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A8BDCCE-5B7F-42AF-A549-CDC423BD9D74}"/>
              </a:ext>
            </a:extLst>
          </p:cNvPr>
          <p:cNvSpPr/>
          <p:nvPr/>
        </p:nvSpPr>
        <p:spPr>
          <a:xfrm>
            <a:off x="319315" y="333830"/>
            <a:ext cx="11553372" cy="6190343"/>
          </a:xfrm>
          <a:prstGeom prst="rect">
            <a:avLst/>
          </a:prstGeom>
          <a:noFill/>
          <a:ln w="25400" cap="flat" cmpd="sng" algn="ctr">
            <a:gradFill>
              <a:gsLst>
                <a:gs pos="58000">
                  <a:srgbClr val="B89E86">
                    <a:alpha val="0"/>
                  </a:srgbClr>
                </a:gs>
                <a:gs pos="53000">
                  <a:srgbClr val="B89E86">
                    <a:alpha val="0"/>
                  </a:srgbClr>
                </a:gs>
                <a:gs pos="48000">
                  <a:srgbClr val="B89E86"/>
                </a:gs>
                <a:gs pos="63000">
                  <a:srgbClr val="B89E86"/>
                </a:gs>
              </a:gsLst>
              <a:lin ang="2700000" scaled="0"/>
            </a:gra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C08C8C4-CD64-40A2-B023-DFB1037D33F8}"/>
              </a:ext>
            </a:extLst>
          </p:cNvPr>
          <p:cNvGrpSpPr/>
          <p:nvPr/>
        </p:nvGrpSpPr>
        <p:grpSpPr>
          <a:xfrm>
            <a:off x="9764357" y="-629905"/>
            <a:ext cx="1441451" cy="1190521"/>
            <a:chOff x="9562153" y="-629906"/>
            <a:chExt cx="1441450" cy="11905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2279BE0-261E-48BC-82EB-76F76734B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53" y="-35378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B18A4F9-BCA2-4EF8-B086-3434F34FA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9203" y="-629906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BFF5FE5-6CFC-404D-8767-D5C73F4EA876}"/>
              </a:ext>
            </a:extLst>
          </p:cNvPr>
          <p:cNvGrpSpPr/>
          <p:nvPr/>
        </p:nvGrpSpPr>
        <p:grpSpPr>
          <a:xfrm>
            <a:off x="2820177" y="6335336"/>
            <a:ext cx="1441451" cy="1190521"/>
            <a:chOff x="2348553" y="6335334"/>
            <a:chExt cx="1441450" cy="1190521"/>
          </a:xfrm>
        </p:grpSpPr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32223C0-C887-4403-9966-C32FB4DA41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553" y="6611455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B1438DD-D384-455B-AD68-A9A41FB63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603" y="6335334"/>
              <a:ext cx="914400" cy="914400"/>
            </a:xfrm>
            <a:prstGeom prst="line">
              <a:avLst/>
            </a:prstGeom>
            <a:ln>
              <a:solidFill>
                <a:srgbClr val="B89E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037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Preliminary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Conditional Graph Logic Network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30F41A-640F-482C-B587-0A1AFB745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819" y="2019882"/>
            <a:ext cx="6030167" cy="4477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F9133F-0ECE-4EE5-A2B5-71C93A383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510" y="2456796"/>
            <a:ext cx="9154803" cy="504895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5250F889-CC58-4BFF-9F23-7A6A77F049FC}"/>
              </a:ext>
            </a:extLst>
          </p:cNvPr>
          <p:cNvSpPr txBox="1"/>
          <p:nvPr/>
        </p:nvSpPr>
        <p:spPr>
          <a:xfrm>
            <a:off x="908697" y="1583503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使用逆合成模板                             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来匹配反应，这一过程可以分解为两步：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C501A3F8-BF21-4F95-B804-44A1DE1540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275" b="3500"/>
          <a:stretch/>
        </p:blipFill>
        <p:spPr>
          <a:xfrm>
            <a:off x="2873896" y="1612395"/>
            <a:ext cx="3264636" cy="3677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AC201A-1CBA-4578-847B-6B692E33C0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6353" y="3805526"/>
            <a:ext cx="8678486" cy="7430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AFD52E-5EEB-4C6F-A700-620A37C41B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1222" y="5603679"/>
            <a:ext cx="7868748" cy="438211"/>
          </a:xfrm>
          <a:prstGeom prst="rect">
            <a:avLst/>
          </a:prstGeom>
        </p:spPr>
      </p:pic>
      <p:sp>
        <p:nvSpPr>
          <p:cNvPr id="74" name="文本框 73">
            <a:extLst>
              <a:ext uri="{FF2B5EF4-FFF2-40B4-BE49-F238E27FC236}">
                <a16:creationId xmlns:a16="http://schemas.microsoft.com/office/drawing/2014/main" id="{6D55EA35-CA64-4EB1-9CA2-98984E605F74}"/>
              </a:ext>
            </a:extLst>
          </p:cNvPr>
          <p:cNvSpPr txBox="1"/>
          <p:nvPr/>
        </p:nvSpPr>
        <p:spPr>
          <a:xfrm>
            <a:off x="908697" y="4993367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那么单步逆合成的联合概率可以写为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EC645D4-B2E0-43CF-A06A-CC76BDBADA32}"/>
              </a:ext>
            </a:extLst>
          </p:cNvPr>
          <p:cNvSpPr txBox="1"/>
          <p:nvPr/>
        </p:nvSpPr>
        <p:spPr>
          <a:xfrm>
            <a:off x="750490" y="3183553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使用两个打分函数来计算找到的模板和反应物的匹配程度，那么概率模型将被设计为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15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4" grpId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Preliminary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Decomposable design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057A19C-E1A3-4FCE-9920-0E474051F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620" y="2148796"/>
            <a:ext cx="5125165" cy="5144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FC6166E-F0BF-4867-9512-064791B8B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97" y="3666325"/>
            <a:ext cx="10821910" cy="10764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A9224DB-69DD-4D43-B503-B28908182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212" y="5772880"/>
            <a:ext cx="9678751" cy="533474"/>
          </a:xfrm>
          <a:prstGeom prst="rect">
            <a:avLst/>
          </a:prstGeom>
        </p:spPr>
      </p:pic>
      <p:sp>
        <p:nvSpPr>
          <p:cNvPr id="74" name="文本框 73">
            <a:extLst>
              <a:ext uri="{FF2B5EF4-FFF2-40B4-BE49-F238E27FC236}">
                <a16:creationId xmlns:a16="http://schemas.microsoft.com/office/drawing/2014/main" id="{3AF8C770-E656-48FE-91A3-4AECFBB147E0}"/>
              </a:ext>
            </a:extLst>
          </p:cNvPr>
          <p:cNvSpPr txBox="1"/>
          <p:nvPr/>
        </p:nvSpPr>
        <p:spPr>
          <a:xfrm>
            <a:off x="908697" y="1614603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将模板重新表示为                                          ，可以将                分解为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C2A4556-585D-4217-8CAD-C564083E21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4620" y="1590866"/>
            <a:ext cx="2867425" cy="47631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AAE399B-40B2-453E-91BA-C6118AD924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9600" y="1612132"/>
            <a:ext cx="1152686" cy="400106"/>
          </a:xfrm>
          <a:prstGeom prst="rect">
            <a:avLst/>
          </a:prstGeom>
        </p:spPr>
      </p:pic>
      <p:sp>
        <p:nvSpPr>
          <p:cNvPr id="76" name="文本框 75">
            <a:extLst>
              <a:ext uri="{FF2B5EF4-FFF2-40B4-BE49-F238E27FC236}">
                <a16:creationId xmlns:a16="http://schemas.microsoft.com/office/drawing/2014/main" id="{C85DCB9D-0FED-4C5A-BC2E-278A36E0D45C}"/>
              </a:ext>
            </a:extLst>
          </p:cNvPr>
          <p:cNvSpPr txBox="1"/>
          <p:nvPr/>
        </p:nvSpPr>
        <p:spPr>
          <a:xfrm>
            <a:off x="750490" y="5225838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其中划分函数           为：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52D3F6F-5985-43F4-BE63-ED182C6667EE}"/>
              </a:ext>
            </a:extLst>
          </p:cNvPr>
          <p:cNvSpPr txBox="1"/>
          <p:nvPr/>
        </p:nvSpPr>
        <p:spPr>
          <a:xfrm>
            <a:off x="827180" y="3116813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 template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规则可以重写为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502DD5B-8826-488E-A9F6-27D55AB08C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5002" y="5232764"/>
            <a:ext cx="695422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1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6" grpId="0"/>
      <p:bldP spid="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矩形 739">
            <a:extLst>
              <a:ext uri="{FF2B5EF4-FFF2-40B4-BE49-F238E27FC236}">
                <a16:creationId xmlns:a16="http://schemas.microsoft.com/office/drawing/2014/main" id="{CE59CEE1-2B88-47E1-B7DC-988BEE0B6834}"/>
              </a:ext>
            </a:extLst>
          </p:cNvPr>
          <p:cNvSpPr/>
          <p:nvPr/>
        </p:nvSpPr>
        <p:spPr>
          <a:xfrm>
            <a:off x="0" y="1"/>
            <a:ext cx="12192000" cy="501323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EE0AFB-AD0C-4AD9-BF15-F825BCB43CFC}"/>
              </a:ext>
            </a:extLst>
          </p:cNvPr>
          <p:cNvSpPr/>
          <p:nvPr/>
        </p:nvSpPr>
        <p:spPr>
          <a:xfrm>
            <a:off x="8552746" y="232"/>
            <a:ext cx="1765300" cy="500404"/>
          </a:xfrm>
          <a:prstGeom prst="rect">
            <a:avLst/>
          </a:prstGeom>
          <a:solidFill>
            <a:srgbClr val="CCB18E"/>
          </a:solidFill>
          <a:ln>
            <a:noFill/>
          </a:ln>
          <a:effectLst>
            <a:outerShdw blurRad="63500" sx="102000" sy="102000" algn="ctr" rotWithShape="0">
              <a:srgbClr val="7F634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D02E3D-5D86-41A5-A580-A623E51DEFD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CE9648A5-32DA-4CA2-A347-7C395EBD0360}"/>
              </a:ext>
            </a:extLst>
          </p:cNvPr>
          <p:cNvSpPr/>
          <p:nvPr/>
        </p:nvSpPr>
        <p:spPr>
          <a:xfrm>
            <a:off x="6807122" y="101996"/>
            <a:ext cx="16918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Preliminary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7F14B9F8-02A5-4E83-89A6-B55C3ECB47FA}"/>
              </a:ext>
            </a:extLst>
          </p:cNvPr>
          <p:cNvSpPr txBox="1"/>
          <p:nvPr/>
        </p:nvSpPr>
        <p:spPr>
          <a:xfrm>
            <a:off x="8686283" y="102915"/>
            <a:ext cx="158961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9E0A1F1A-2CC8-401B-B874-43A17017A10E}"/>
              </a:ext>
            </a:extLst>
          </p:cNvPr>
          <p:cNvSpPr txBox="1"/>
          <p:nvPr/>
        </p:nvSpPr>
        <p:spPr>
          <a:xfrm>
            <a:off x="10415995" y="102915"/>
            <a:ext cx="166784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BBBF3DC-527C-4C73-9E14-4B1D68668B8E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4F4A6B04-6691-48C9-A415-CDB56118C3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2F76FA87-B2F8-45C2-AFDD-DCCE6BFFD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947DCEB1-73F4-4EF8-B73A-DA9CCFE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B30B950-9FDC-40F8-AB7F-85D25C430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214DEF59-266C-458E-B0C1-89FB0F22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CA65F53-7992-4415-AC64-8995FC92003E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06FB855-0B21-4F57-9B05-541C3B7BF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74F84ED-5B71-4E44-8653-8AA38E1DF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ABD7651-AB66-4AA8-8B54-0F0FCFB8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469DA19-ED6B-44D8-82E6-3B6DCE90828C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D586554D-572E-4C03-9AFD-9CA998351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9F293947-DA6D-4502-9231-D75428C9D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859B063D-D188-4335-9555-78FDA47DE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727C9583-15B7-451F-A73A-9379F2D78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09A80CB2-95FA-4667-A39F-428884C57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7815D848-1003-4536-8E1B-D50DA5AE1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4112AA81-551B-4C37-8040-5155AC4A7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DD72EE6B-8022-4F83-8B11-2FB71F443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7F183201-D7A4-4EFF-9F92-D99978F70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BACAC53-F10B-47D3-956E-E66BBF7E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4C48720F-501A-4498-801F-31EC2BD67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F78A80CC-1F12-48C4-90FE-964517CE8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E98B4789-FC31-4448-BF54-DE82267D8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6BCDFDB-1191-475D-81D1-C0844444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E01B6287-1A92-4F01-9664-5658A96E8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B677CBCE-EAD5-4F3A-A794-02A8515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F141FF66-3599-4D34-956E-5E9892FC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22BBABB0-8485-4EC2-B6E2-1EFE5357F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3B6B1A4A-BD65-4CEE-8D8B-AF580446E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CA10C988-C0CA-4EDE-9E53-F76FAE2B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1E39FF7A-EC35-402B-A383-672721F2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9E5EAD0F-162F-4D5B-9BBB-673F9836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4B916CAF-179C-4514-9227-7F1EEE39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C0196C1E-180E-46B9-9D96-4F9132319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939EF3CA-1136-4583-A9AC-E4A60604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E04874FE-76C6-4B16-8C81-55F6D423B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37B1753E-F5CD-47FF-BBED-3CDA32E6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3A836F12-9C17-41FE-9CC8-8C3757BB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2DCE2118-3B33-4D88-AF75-5E765068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0A94C283-5567-4868-9AAF-CF14126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AD521A45-418C-4B90-9BC7-A46C6A801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57E07239-BF06-4A62-A82E-4333B3250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0DEA90DE-288D-4FF1-AB72-8359E29DE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F2BCEC40-27F6-487E-9EC4-C6DDC842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B8FF73C1-0238-4FE9-9B98-C6330BB10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60A40ECB-F2D6-47AA-87F9-9C9262369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AC23ADE-9DBD-4493-9BBE-8D6F18C2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A4BB8EC6-309E-4C44-B5CF-2C7C6520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40795150-D7AF-4CE5-BE9E-4C4DDB99B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13D575E-3FF3-4374-B1FE-50C2E134B019}"/>
              </a:ext>
            </a:extLst>
          </p:cNvPr>
          <p:cNvSpPr txBox="1"/>
          <p:nvPr/>
        </p:nvSpPr>
        <p:spPr>
          <a:xfrm>
            <a:off x="496103" y="786484"/>
            <a:ext cx="6474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377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Conditional Graph Logic Network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1FBA75-7FAC-434E-B040-0EDC7321BF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0" b="-1"/>
          <a:stretch/>
        </p:blipFill>
        <p:spPr>
          <a:xfrm>
            <a:off x="1128019" y="3136605"/>
            <a:ext cx="9935962" cy="602000"/>
          </a:xfrm>
          <a:prstGeom prst="rect">
            <a:avLst/>
          </a:prstGeom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DF7C62B2-0EE2-43E6-9ABE-E1A8B17B2B04}"/>
              </a:ext>
            </a:extLst>
          </p:cNvPr>
          <p:cNvSpPr txBox="1"/>
          <p:nvPr/>
        </p:nvSpPr>
        <p:spPr>
          <a:xfrm>
            <a:off x="558899" y="2151598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最终，单步逆合成的联合概率可以写为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8DD2164-4032-4843-81A3-9E292C189EE1}"/>
              </a:ext>
            </a:extLst>
          </p:cNvPr>
          <p:cNvSpPr txBox="1"/>
          <p:nvPr/>
        </p:nvSpPr>
        <p:spPr>
          <a:xfrm>
            <a:off x="496103" y="4411533"/>
            <a:ext cx="10691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                                                                                对分子的全部子集求和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A93754-E276-4012-8A47-7A4A4768D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919" y="4411533"/>
            <a:ext cx="5915851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2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439</Words>
  <Application>Microsoft Office PowerPoint</Application>
  <PresentationFormat>宽屏</PresentationFormat>
  <Paragraphs>102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向天歌演示</dc:creator>
  <cp:keywords>www.51pptmoban.com</cp:keywords>
  <cp:lastModifiedBy>178976460@qq.com</cp:lastModifiedBy>
  <cp:revision>65</cp:revision>
  <dcterms:created xsi:type="dcterms:W3CDTF">2017-12-27T12:38:12Z</dcterms:created>
  <dcterms:modified xsi:type="dcterms:W3CDTF">2021-11-30T03:04:51Z</dcterms:modified>
</cp:coreProperties>
</file>