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66" r:id="rId3"/>
    <p:sldId id="282" r:id="rId4"/>
    <p:sldId id="291" r:id="rId5"/>
    <p:sldId id="290" r:id="rId6"/>
    <p:sldId id="267" r:id="rId7"/>
    <p:sldId id="273" r:id="rId8"/>
    <p:sldId id="292" r:id="rId9"/>
    <p:sldId id="293" r:id="rId10"/>
    <p:sldId id="294" r:id="rId11"/>
    <p:sldId id="297" r:id="rId12"/>
    <p:sldId id="295" r:id="rId13"/>
    <p:sldId id="296" r:id="rId14"/>
    <p:sldId id="298" r:id="rId15"/>
    <p:sldId id="299" r:id="rId16"/>
    <p:sldId id="268" r:id="rId17"/>
    <p:sldId id="301" r:id="rId18"/>
    <p:sldId id="300" r:id="rId19"/>
    <p:sldId id="271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8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5" autoAdjust="0"/>
    <p:restoredTop sz="95256" autoAdjust="0"/>
  </p:normalViewPr>
  <p:slideViewPr>
    <p:cSldViewPr snapToGrid="0">
      <p:cViewPr varScale="1">
        <p:scale>
          <a:sx n="83" d="100"/>
          <a:sy n="83" d="100"/>
        </p:scale>
        <p:origin x="5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064E-67DC-45F1-B9EB-918B2AD23DC0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0829-8F6D-4636-B383-C58D7AF4A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84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305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327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445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216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433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114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286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056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26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93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130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86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04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756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7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43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18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060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12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5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矩形 212">
            <a:extLst>
              <a:ext uri="{FF2B5EF4-FFF2-40B4-BE49-F238E27FC236}">
                <a16:creationId xmlns:a16="http://schemas.microsoft.com/office/drawing/2014/main" id="{305917DA-5F65-486A-916D-9807BFAC8FF8}"/>
              </a:ext>
            </a:extLst>
          </p:cNvPr>
          <p:cNvSpPr/>
          <p:nvPr/>
        </p:nvSpPr>
        <p:spPr>
          <a:xfrm>
            <a:off x="215372" y="3592589"/>
            <a:ext cx="110481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Towards understanding retrosynthesis by</a:t>
            </a:r>
          </a:p>
          <a:p>
            <a:pPr lvl="0" defTabSz="914377">
              <a:defRPr/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energy-based models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D8593F3-82DA-4EDF-97DA-1921598F2B2F}"/>
              </a:ext>
            </a:extLst>
          </p:cNvPr>
          <p:cNvSpPr/>
          <p:nvPr/>
        </p:nvSpPr>
        <p:spPr>
          <a:xfrm>
            <a:off x="215372" y="5056794"/>
            <a:ext cx="10718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it-IT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Ruoxi Sun, Hanjun Dai, Li Li, Steven Kearnes, and Bo Dai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2CA40D8-4D94-4B56-9AF9-B352B4E5A588}"/>
              </a:ext>
            </a:extLst>
          </p:cNvPr>
          <p:cNvSpPr/>
          <p:nvPr/>
        </p:nvSpPr>
        <p:spPr>
          <a:xfrm>
            <a:off x="215372" y="5566892"/>
            <a:ext cx="26195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Shen Yuan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50DDB3-538E-49E7-BA60-230037EB7B07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1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>
            <a:extLst>
              <a:ext uri="{FF2B5EF4-FFF2-40B4-BE49-F238E27FC236}">
                <a16:creationId xmlns:a16="http://schemas.microsoft.com/office/drawing/2014/main" id="{E9A40DF9-8554-4B35-84EE-CD5A3AAC825F}"/>
              </a:ext>
            </a:extLst>
          </p:cNvPr>
          <p:cNvSpPr txBox="1"/>
          <p:nvPr/>
        </p:nvSpPr>
        <p:spPr>
          <a:xfrm>
            <a:off x="418354" y="5680580"/>
            <a:ext cx="11072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，   是一个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vocabulary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      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one-hot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向量，维度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 energy-based model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8542F-FC8F-42D3-996E-ED1AF5D6F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919" y="1448487"/>
            <a:ext cx="5189069" cy="13655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296488-D1BD-4D8F-A642-8665A5813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744" y="3554444"/>
            <a:ext cx="6691783" cy="1862510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5341E5B8-9EB5-471C-A0DB-A4897B280803}"/>
              </a:ext>
            </a:extLst>
          </p:cNvPr>
          <p:cNvSpPr txBox="1"/>
          <p:nvPr/>
        </p:nvSpPr>
        <p:spPr>
          <a:xfrm>
            <a:off x="467738" y="3064331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Ordered model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261CC2-C1C8-4D2B-B0AB-8494D1C9A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630" y="5680580"/>
            <a:ext cx="3353268" cy="4001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6C54A8-BB4E-465C-8553-3AEE0899E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723448"/>
            <a:ext cx="266737" cy="3143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D5721C-6FD6-4C37-B7E2-D62D38DAF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2637" y="5680580"/>
            <a:ext cx="495369" cy="3810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0D28F5-D7D0-4872-83AD-423D6359C8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3642" y="536247"/>
            <a:ext cx="674464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7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1058991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Perturbed model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547694-148D-42E4-91B1-D8665A64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611" y="1784047"/>
            <a:ext cx="8104957" cy="882121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EFA5B1D9-78E3-4AD1-9FD1-536A95CB73E4}"/>
              </a:ext>
            </a:extLst>
          </p:cNvPr>
          <p:cNvSpPr txBox="1"/>
          <p:nvPr/>
        </p:nvSpPr>
        <p:spPr>
          <a:xfrm>
            <a:off x="527882" y="3803231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Bidirectional model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4B99F8-16F0-49C7-84D8-85817CBEC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425" y="4469906"/>
            <a:ext cx="4235082" cy="92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8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Dual model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2DBAC6-F3F2-4FFB-A5A5-5EC6AFE19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357" y="2051531"/>
            <a:ext cx="6047644" cy="8256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2EF42D-FFC6-4F0A-B56C-536424E06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784" y="3290629"/>
            <a:ext cx="6465385" cy="2780887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2DE83AFD-3ED7-459C-9D6C-6D0F0478BB3A}"/>
              </a:ext>
            </a:extLst>
          </p:cNvPr>
          <p:cNvSpPr txBox="1"/>
          <p:nvPr/>
        </p:nvSpPr>
        <p:spPr>
          <a:xfrm>
            <a:off x="703349" y="1448487"/>
            <a:ext cx="1107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利用逆合成预测和反应预测的双重性。联合概率               可以分解为                   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805CF7-52B5-45AA-83C1-DF4CFFB30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376" y="1380521"/>
            <a:ext cx="914528" cy="4286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DD6FA0-9865-481B-B886-F044FF9B2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2746" y="1423098"/>
            <a:ext cx="1352739" cy="3620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F9B8CD-B925-4B75-91BD-333D93BF1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5894" y="1460042"/>
            <a:ext cx="1457528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5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Dual model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7BC80569-9860-417F-816A-F2F1E6B15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823" y="1427277"/>
            <a:ext cx="5184593" cy="47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8002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prediction: NeuralSym      multi-class classification          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EADDBE-F2E8-4896-B5D9-4D75E77E4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929" y="1372894"/>
            <a:ext cx="4349994" cy="5191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FDAB51-8D34-4F22-93B7-46987C5FE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736" y="3147655"/>
            <a:ext cx="6145173" cy="5462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FE52F9-168A-43D6-8BC6-37264B726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474" y="5038323"/>
            <a:ext cx="4824903" cy="627387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C0EA7EB9-F488-4068-845C-AB92ACCFEF40}"/>
              </a:ext>
            </a:extLst>
          </p:cNvPr>
          <p:cNvSpPr txBox="1"/>
          <p:nvPr/>
        </p:nvSpPr>
        <p:spPr>
          <a:xfrm>
            <a:off x="506802" y="2597285"/>
            <a:ext cx="741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Graph-matching with template: GLN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6EF262C-D20D-4093-B90D-5B0DC64DBB2A}"/>
              </a:ext>
            </a:extLst>
          </p:cNvPr>
          <p:cNvSpPr txBox="1"/>
          <p:nvPr/>
        </p:nvSpPr>
        <p:spPr>
          <a:xfrm>
            <a:off x="574776" y="4637905"/>
            <a:ext cx="831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matching with reaction centers, G2G and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GraphRETRO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30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Inference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250F889-CC58-4BFF-9F23-7A6A77F049FC}"/>
              </a:ext>
            </a:extLst>
          </p:cNvPr>
          <p:cNvSpPr txBox="1"/>
          <p:nvPr/>
        </p:nvSpPr>
        <p:spPr>
          <a:xfrm>
            <a:off x="908697" y="1583503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1FAED1-39EC-4EEF-85C3-6D64E5196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88" y="1583503"/>
            <a:ext cx="4458322" cy="3810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3899BF-C7AE-423F-BA5F-666C93015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892" y="2943291"/>
            <a:ext cx="7621064" cy="476316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E6BE85E5-F615-48AE-8DA4-13DCA7967E39}"/>
              </a:ext>
            </a:extLst>
          </p:cNvPr>
          <p:cNvSpPr txBox="1"/>
          <p:nvPr/>
        </p:nvSpPr>
        <p:spPr>
          <a:xfrm>
            <a:off x="908697" y="2370364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直接解上述公式较为困难，但是可以使用      用来排序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FB0E130C-A835-4849-92E2-BD6212C36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743" y="2361514"/>
            <a:ext cx="44773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26A0B3-5287-4DF2-8A11-022B0B2CF833}"/>
              </a:ext>
            </a:extLst>
          </p:cNvPr>
          <p:cNvGrpSpPr/>
          <p:nvPr/>
        </p:nvGrpSpPr>
        <p:grpSpPr>
          <a:xfrm>
            <a:off x="4573295" y="4273589"/>
            <a:ext cx="3045412" cy="332715"/>
            <a:chOff x="4991706" y="4273590"/>
            <a:chExt cx="3045412" cy="332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497810-E08F-4980-B047-A826B1D4A699}"/>
                </a:ext>
              </a:extLst>
            </p:cNvPr>
            <p:cNvSpPr/>
            <p:nvPr/>
          </p:nvSpPr>
          <p:spPr>
            <a:xfrm rot="16200000">
              <a:off x="4991706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84E17-9127-4CAC-8802-8C135CF47BB8}"/>
                </a:ext>
              </a:extLst>
            </p:cNvPr>
            <p:cNvSpPr/>
            <p:nvPr/>
          </p:nvSpPr>
          <p:spPr>
            <a:xfrm rot="16200000">
              <a:off x="625827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5E65BB-E524-4A6F-A24E-17D6C50415E1}"/>
                </a:ext>
              </a:extLst>
            </p:cNvPr>
            <p:cNvSpPr/>
            <p:nvPr/>
          </p:nvSpPr>
          <p:spPr>
            <a:xfrm rot="16200000">
              <a:off x="6808623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19B3BA-752F-4461-BB26-FC4E733C7669}"/>
                </a:ext>
              </a:extLst>
            </p:cNvPr>
            <p:cNvSpPr/>
            <p:nvPr/>
          </p:nvSpPr>
          <p:spPr>
            <a:xfrm rot="16200000">
              <a:off x="735896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319566-DA24-4C07-B3F6-D6419F2595A0}"/>
                </a:ext>
              </a:extLst>
            </p:cNvPr>
            <p:cNvSpPr/>
            <p:nvPr/>
          </p:nvSpPr>
          <p:spPr>
            <a:xfrm rot="16200000">
              <a:off x="7909312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F79ECEC-1AC9-4881-B800-3526344B6F23}"/>
                </a:ext>
              </a:extLst>
            </p:cNvPr>
            <p:cNvGrpSpPr/>
            <p:nvPr/>
          </p:nvGrpSpPr>
          <p:grpSpPr>
            <a:xfrm>
              <a:off x="5522538" y="4273590"/>
              <a:ext cx="332714" cy="332714"/>
              <a:chOff x="11113207" y="2437126"/>
              <a:chExt cx="332714" cy="33271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8B5BEF2-0E7A-4615-9E85-5643CB7F23CD}"/>
                  </a:ext>
                </a:extLst>
              </p:cNvPr>
              <p:cNvSpPr/>
              <p:nvPr/>
            </p:nvSpPr>
            <p:spPr>
              <a:xfrm>
                <a:off x="11113207" y="2437126"/>
                <a:ext cx="332714" cy="3327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8287D5C-2217-49C3-8267-9347ABB5B787}"/>
                  </a:ext>
                </a:extLst>
              </p:cNvPr>
              <p:cNvGrpSpPr/>
              <p:nvPr/>
            </p:nvGrpSpPr>
            <p:grpSpPr>
              <a:xfrm>
                <a:off x="11139186" y="2463721"/>
                <a:ext cx="280756" cy="279523"/>
                <a:chOff x="1038124" y="1577993"/>
                <a:chExt cx="4010354" cy="3992747"/>
              </a:xfrm>
              <a:solidFill>
                <a:srgbClr val="A1082E"/>
              </a:solidFill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99CD4A01-CB60-41B8-8DFF-594C8AEC1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744" y="1657351"/>
                  <a:ext cx="3839114" cy="3834032"/>
                </a:xfrm>
                <a:custGeom>
                  <a:avLst/>
                  <a:gdLst>
                    <a:gd name="connsiteX0" fmla="*/ 2350232 w 4701726"/>
                    <a:gd name="connsiteY0" fmla="*/ 33465 h 4695503"/>
                    <a:gd name="connsiteX1" fmla="*/ 33588 w 4701726"/>
                    <a:gd name="connsiteY1" fmla="*/ 2352863 h 4695503"/>
                    <a:gd name="connsiteX2" fmla="*/ 2327132 w 4701726"/>
                    <a:gd name="connsiteY2" fmla="*/ 4662376 h 4695503"/>
                    <a:gd name="connsiteX3" fmla="*/ 4666876 w 4701726"/>
                    <a:gd name="connsiteY3" fmla="*/ 2316622 h 4695503"/>
                    <a:gd name="connsiteX4" fmla="*/ 2350232 w 4701726"/>
                    <a:gd name="connsiteY4" fmla="*/ 33465 h 4695503"/>
                    <a:gd name="connsiteX5" fmla="*/ 2356934 w 4701726"/>
                    <a:gd name="connsiteY5" fmla="*/ 8 h 4695503"/>
                    <a:gd name="connsiteX6" fmla="*/ 4700664 w 4701726"/>
                    <a:gd name="connsiteY6" fmla="*/ 2270307 h 4695503"/>
                    <a:gd name="connsiteX7" fmla="*/ 2376740 w 4701726"/>
                    <a:gd name="connsiteY7" fmla="*/ 4695473 h 4695503"/>
                    <a:gd name="connsiteX8" fmla="*/ 0 w 4701726"/>
                    <a:gd name="connsiteY8" fmla="*/ 2346093 h 4695503"/>
                    <a:gd name="connsiteX9" fmla="*/ 2356934 w 4701726"/>
                    <a:gd name="connsiteY9" fmla="*/ 8 h 469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01726" h="4695503">
                      <a:moveTo>
                        <a:pt x="2350232" y="33465"/>
                      </a:moveTo>
                      <a:cubicBezTo>
                        <a:pt x="1066508" y="36760"/>
                        <a:pt x="26988" y="1077853"/>
                        <a:pt x="33588" y="2352863"/>
                      </a:cubicBezTo>
                      <a:cubicBezTo>
                        <a:pt x="40188" y="3621283"/>
                        <a:pt x="1076408" y="4662376"/>
                        <a:pt x="2327132" y="4662376"/>
                      </a:cubicBezTo>
                      <a:cubicBezTo>
                        <a:pt x="3643857" y="4662376"/>
                        <a:pt x="4676776" y="3634461"/>
                        <a:pt x="4666876" y="2316622"/>
                      </a:cubicBezTo>
                      <a:cubicBezTo>
                        <a:pt x="4656976" y="1044907"/>
                        <a:pt x="3607556" y="26876"/>
                        <a:pt x="2350232" y="33465"/>
                      </a:cubicBezTo>
                      <a:close/>
                      <a:moveTo>
                        <a:pt x="2356934" y="8"/>
                      </a:moveTo>
                      <a:cubicBezTo>
                        <a:pt x="3644335" y="8"/>
                        <a:pt x="4664353" y="1031363"/>
                        <a:pt x="4700664" y="2270307"/>
                      </a:cubicBezTo>
                      <a:cubicBezTo>
                        <a:pt x="4740276" y="3614692"/>
                        <a:pt x="3667442" y="4688883"/>
                        <a:pt x="2376740" y="4695473"/>
                      </a:cubicBezTo>
                      <a:cubicBezTo>
                        <a:pt x="1056329" y="4702063"/>
                        <a:pt x="0" y="3650938"/>
                        <a:pt x="0" y="2346093"/>
                      </a:cubicBezTo>
                      <a:cubicBezTo>
                        <a:pt x="0" y="1051133"/>
                        <a:pt x="1056329" y="-3287"/>
                        <a:pt x="235693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2A621539-634C-42C5-AEA0-B0503F5FD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8124" y="1577993"/>
                  <a:ext cx="4010354" cy="3992747"/>
                </a:xfrm>
                <a:custGeom>
                  <a:avLst/>
                  <a:gdLst>
                    <a:gd name="T0" fmla="*/ 2409 w 2413"/>
                    <a:gd name="T1" fmla="*/ 1201 h 2406"/>
                    <a:gd name="T2" fmla="*/ 2409 w 2413"/>
                    <a:gd name="T3" fmla="*/ 1235 h 2406"/>
                    <a:gd name="T4" fmla="*/ 2389 w 2413"/>
                    <a:gd name="T5" fmla="*/ 1434 h 2406"/>
                    <a:gd name="T6" fmla="*/ 2288 w 2413"/>
                    <a:gd name="T7" fmla="*/ 1736 h 2406"/>
                    <a:gd name="T8" fmla="*/ 2157 w 2413"/>
                    <a:gd name="T9" fmla="*/ 1945 h 2406"/>
                    <a:gd name="T10" fmla="*/ 2013 w 2413"/>
                    <a:gd name="T11" fmla="*/ 2097 h 2406"/>
                    <a:gd name="T12" fmla="*/ 1861 w 2413"/>
                    <a:gd name="T13" fmla="*/ 2214 h 2406"/>
                    <a:gd name="T14" fmla="*/ 1683 w 2413"/>
                    <a:gd name="T15" fmla="*/ 2308 h 2406"/>
                    <a:gd name="T16" fmla="*/ 1436 w 2413"/>
                    <a:gd name="T17" fmla="*/ 2382 h 2406"/>
                    <a:gd name="T18" fmla="*/ 1149 w 2413"/>
                    <a:gd name="T19" fmla="*/ 2400 h 2406"/>
                    <a:gd name="T20" fmla="*/ 1002 w 2413"/>
                    <a:gd name="T21" fmla="*/ 2384 h 2406"/>
                    <a:gd name="T22" fmla="*/ 792 w 2413"/>
                    <a:gd name="T23" fmla="*/ 2329 h 2406"/>
                    <a:gd name="T24" fmla="*/ 569 w 2413"/>
                    <a:gd name="T25" fmla="*/ 2219 h 2406"/>
                    <a:gd name="T26" fmla="*/ 331 w 2413"/>
                    <a:gd name="T27" fmla="*/ 2023 h 2406"/>
                    <a:gd name="T28" fmla="*/ 132 w 2413"/>
                    <a:gd name="T29" fmla="*/ 1733 h 2406"/>
                    <a:gd name="T30" fmla="*/ 40 w 2413"/>
                    <a:gd name="T31" fmla="*/ 1473 h 2406"/>
                    <a:gd name="T32" fmla="*/ 16 w 2413"/>
                    <a:gd name="T33" fmla="*/ 1312 h 2406"/>
                    <a:gd name="T34" fmla="*/ 9 w 2413"/>
                    <a:gd name="T35" fmla="*/ 1191 h 2406"/>
                    <a:gd name="T36" fmla="*/ 27 w 2413"/>
                    <a:gd name="T37" fmla="*/ 1000 h 2406"/>
                    <a:gd name="T38" fmla="*/ 75 w 2413"/>
                    <a:gd name="T39" fmla="*/ 804 h 2406"/>
                    <a:gd name="T40" fmla="*/ 168 w 2413"/>
                    <a:gd name="T41" fmla="*/ 600 h 2406"/>
                    <a:gd name="T42" fmla="*/ 340 w 2413"/>
                    <a:gd name="T43" fmla="*/ 370 h 2406"/>
                    <a:gd name="T44" fmla="*/ 701 w 2413"/>
                    <a:gd name="T45" fmla="*/ 112 h 2406"/>
                    <a:gd name="T46" fmla="*/ 979 w 2413"/>
                    <a:gd name="T47" fmla="*/ 21 h 2406"/>
                    <a:gd name="T48" fmla="*/ 1117 w 2413"/>
                    <a:gd name="T49" fmla="*/ 4 h 2406"/>
                    <a:gd name="T50" fmla="*/ 1263 w 2413"/>
                    <a:gd name="T51" fmla="*/ 1 h 2406"/>
                    <a:gd name="T52" fmla="*/ 1366 w 2413"/>
                    <a:gd name="T53" fmla="*/ 9 h 2406"/>
                    <a:gd name="T54" fmla="*/ 1510 w 2413"/>
                    <a:gd name="T55" fmla="*/ 37 h 2406"/>
                    <a:gd name="T56" fmla="*/ 1601 w 2413"/>
                    <a:gd name="T57" fmla="*/ 62 h 2406"/>
                    <a:gd name="T58" fmla="*/ 1858 w 2413"/>
                    <a:gd name="T59" fmla="*/ 185 h 2406"/>
                    <a:gd name="T60" fmla="*/ 2021 w 2413"/>
                    <a:gd name="T61" fmla="*/ 310 h 2406"/>
                    <a:gd name="T62" fmla="*/ 2302 w 2413"/>
                    <a:gd name="T63" fmla="*/ 694 h 2406"/>
                    <a:gd name="T64" fmla="*/ 2365 w 2413"/>
                    <a:gd name="T65" fmla="*/ 869 h 2406"/>
                    <a:gd name="T66" fmla="*/ 2400 w 2413"/>
                    <a:gd name="T67" fmla="*/ 1036 h 2406"/>
                    <a:gd name="T68" fmla="*/ 2409 w 2413"/>
                    <a:gd name="T69" fmla="*/ 1201 h 2406"/>
                    <a:gd name="T70" fmla="*/ 2384 w 2413"/>
                    <a:gd name="T71" fmla="*/ 1200 h 2406"/>
                    <a:gd name="T72" fmla="*/ 1183 w 2413"/>
                    <a:gd name="T73" fmla="*/ 26 h 2406"/>
                    <a:gd name="T74" fmla="*/ 387 w 2413"/>
                    <a:gd name="T75" fmla="*/ 361 h 2406"/>
                    <a:gd name="T76" fmla="*/ 45 w 2413"/>
                    <a:gd name="T77" fmla="*/ 1357 h 2406"/>
                    <a:gd name="T78" fmla="*/ 372 w 2413"/>
                    <a:gd name="T79" fmla="*/ 2027 h 2406"/>
                    <a:gd name="T80" fmla="*/ 1245 w 2413"/>
                    <a:gd name="T81" fmla="*/ 2375 h 2406"/>
                    <a:gd name="T82" fmla="*/ 2384 w 2413"/>
                    <a:gd name="T83" fmla="*/ 1200 h 2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13" h="2406">
                      <a:moveTo>
                        <a:pt x="2409" y="1201"/>
                      </a:moveTo>
                      <a:cubicBezTo>
                        <a:pt x="2409" y="1212"/>
                        <a:pt x="2409" y="1223"/>
                        <a:pt x="2409" y="1235"/>
                      </a:cubicBezTo>
                      <a:cubicBezTo>
                        <a:pt x="2410" y="1302"/>
                        <a:pt x="2401" y="1368"/>
                        <a:pt x="2389" y="1434"/>
                      </a:cubicBezTo>
                      <a:cubicBezTo>
                        <a:pt x="2370" y="1539"/>
                        <a:pt x="2337" y="1640"/>
                        <a:pt x="2288" y="1736"/>
                      </a:cubicBezTo>
                      <a:cubicBezTo>
                        <a:pt x="2251" y="1810"/>
                        <a:pt x="2208" y="1880"/>
                        <a:pt x="2157" y="1945"/>
                      </a:cubicBezTo>
                      <a:cubicBezTo>
                        <a:pt x="2113" y="2000"/>
                        <a:pt x="2066" y="2051"/>
                        <a:pt x="2013" y="2097"/>
                      </a:cubicBezTo>
                      <a:cubicBezTo>
                        <a:pt x="1965" y="2140"/>
                        <a:pt x="1915" y="2179"/>
                        <a:pt x="1861" y="2214"/>
                      </a:cubicBezTo>
                      <a:cubicBezTo>
                        <a:pt x="1804" y="2250"/>
                        <a:pt x="1745" y="2282"/>
                        <a:pt x="1683" y="2308"/>
                      </a:cubicBezTo>
                      <a:cubicBezTo>
                        <a:pt x="1603" y="2341"/>
                        <a:pt x="1521" y="2367"/>
                        <a:pt x="1436" y="2382"/>
                      </a:cubicBezTo>
                      <a:cubicBezTo>
                        <a:pt x="1341" y="2398"/>
                        <a:pt x="1245" y="2406"/>
                        <a:pt x="1149" y="2400"/>
                      </a:cubicBezTo>
                      <a:cubicBezTo>
                        <a:pt x="1100" y="2397"/>
                        <a:pt x="1051" y="2391"/>
                        <a:pt x="1002" y="2384"/>
                      </a:cubicBezTo>
                      <a:cubicBezTo>
                        <a:pt x="930" y="2372"/>
                        <a:pt x="860" y="2353"/>
                        <a:pt x="792" y="2329"/>
                      </a:cubicBezTo>
                      <a:cubicBezTo>
                        <a:pt x="714" y="2301"/>
                        <a:pt x="640" y="2264"/>
                        <a:pt x="569" y="2219"/>
                      </a:cubicBezTo>
                      <a:cubicBezTo>
                        <a:pt x="481" y="2164"/>
                        <a:pt x="402" y="2099"/>
                        <a:pt x="331" y="2023"/>
                      </a:cubicBezTo>
                      <a:cubicBezTo>
                        <a:pt x="251" y="1936"/>
                        <a:pt x="183" y="1840"/>
                        <a:pt x="132" y="1733"/>
                      </a:cubicBezTo>
                      <a:cubicBezTo>
                        <a:pt x="91" y="1650"/>
                        <a:pt x="60" y="1563"/>
                        <a:pt x="40" y="1473"/>
                      </a:cubicBezTo>
                      <a:cubicBezTo>
                        <a:pt x="28" y="1420"/>
                        <a:pt x="19" y="1367"/>
                        <a:pt x="16" y="1312"/>
                      </a:cubicBezTo>
                      <a:cubicBezTo>
                        <a:pt x="14" y="1272"/>
                        <a:pt x="7" y="1231"/>
                        <a:pt x="9" y="1191"/>
                      </a:cubicBezTo>
                      <a:cubicBezTo>
                        <a:pt x="12" y="1127"/>
                        <a:pt x="18" y="1064"/>
                        <a:pt x="27" y="1000"/>
                      </a:cubicBezTo>
                      <a:cubicBezTo>
                        <a:pt x="36" y="933"/>
                        <a:pt x="53" y="868"/>
                        <a:pt x="75" y="804"/>
                      </a:cubicBezTo>
                      <a:cubicBezTo>
                        <a:pt x="99" y="733"/>
                        <a:pt x="130" y="665"/>
                        <a:pt x="168" y="600"/>
                      </a:cubicBezTo>
                      <a:cubicBezTo>
                        <a:pt x="216" y="516"/>
                        <a:pt x="272" y="439"/>
                        <a:pt x="340" y="370"/>
                      </a:cubicBezTo>
                      <a:cubicBezTo>
                        <a:pt x="444" y="262"/>
                        <a:pt x="562" y="173"/>
                        <a:pt x="701" y="112"/>
                      </a:cubicBezTo>
                      <a:cubicBezTo>
                        <a:pt x="791" y="72"/>
                        <a:pt x="883" y="38"/>
                        <a:pt x="979" y="21"/>
                      </a:cubicBezTo>
                      <a:cubicBezTo>
                        <a:pt x="1025" y="12"/>
                        <a:pt x="1071" y="7"/>
                        <a:pt x="1117" y="4"/>
                      </a:cubicBezTo>
                      <a:cubicBezTo>
                        <a:pt x="1166" y="0"/>
                        <a:pt x="1214" y="1"/>
                        <a:pt x="1263" y="1"/>
                      </a:cubicBezTo>
                      <a:cubicBezTo>
                        <a:pt x="1297" y="2"/>
                        <a:pt x="1332" y="3"/>
                        <a:pt x="1366" y="9"/>
                      </a:cubicBezTo>
                      <a:cubicBezTo>
                        <a:pt x="1414" y="19"/>
                        <a:pt x="1464" y="20"/>
                        <a:pt x="1510" y="37"/>
                      </a:cubicBezTo>
                      <a:cubicBezTo>
                        <a:pt x="1540" y="47"/>
                        <a:pt x="1572" y="50"/>
                        <a:pt x="1601" y="62"/>
                      </a:cubicBezTo>
                      <a:cubicBezTo>
                        <a:pt x="1690" y="95"/>
                        <a:pt x="1777" y="133"/>
                        <a:pt x="1858" y="185"/>
                      </a:cubicBezTo>
                      <a:cubicBezTo>
                        <a:pt x="1916" y="223"/>
                        <a:pt x="1971" y="264"/>
                        <a:pt x="2021" y="310"/>
                      </a:cubicBezTo>
                      <a:cubicBezTo>
                        <a:pt x="2140" y="420"/>
                        <a:pt x="2235" y="547"/>
                        <a:pt x="2302" y="694"/>
                      </a:cubicBezTo>
                      <a:cubicBezTo>
                        <a:pt x="2328" y="750"/>
                        <a:pt x="2348" y="809"/>
                        <a:pt x="2365" y="869"/>
                      </a:cubicBezTo>
                      <a:cubicBezTo>
                        <a:pt x="2381" y="924"/>
                        <a:pt x="2391" y="980"/>
                        <a:pt x="2400" y="1036"/>
                      </a:cubicBezTo>
                      <a:cubicBezTo>
                        <a:pt x="2409" y="1090"/>
                        <a:pt x="2413" y="1145"/>
                        <a:pt x="2409" y="1201"/>
                      </a:cubicBezTo>
                      <a:close/>
                      <a:moveTo>
                        <a:pt x="2384" y="1200"/>
                      </a:moveTo>
                      <a:cubicBezTo>
                        <a:pt x="2387" y="552"/>
                        <a:pt x="1862" y="12"/>
                        <a:pt x="1183" y="26"/>
                      </a:cubicBezTo>
                      <a:cubicBezTo>
                        <a:pt x="875" y="33"/>
                        <a:pt x="606" y="144"/>
                        <a:pt x="387" y="361"/>
                      </a:cubicBezTo>
                      <a:cubicBezTo>
                        <a:pt x="110" y="635"/>
                        <a:pt x="0" y="973"/>
                        <a:pt x="45" y="1357"/>
                      </a:cubicBezTo>
                      <a:cubicBezTo>
                        <a:pt x="76" y="1615"/>
                        <a:pt x="187" y="1842"/>
                        <a:pt x="372" y="2027"/>
                      </a:cubicBezTo>
                      <a:cubicBezTo>
                        <a:pt x="613" y="2267"/>
                        <a:pt x="906" y="2385"/>
                        <a:pt x="1245" y="2375"/>
                      </a:cubicBezTo>
                      <a:cubicBezTo>
                        <a:pt x="1861" y="2358"/>
                        <a:pt x="2384" y="1863"/>
                        <a:pt x="2384" y="12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C8B194FF-7FE4-410E-9BFD-69F1E81F83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4751" y="2117402"/>
                  <a:ext cx="2846703" cy="2904325"/>
                </a:xfrm>
                <a:custGeom>
                  <a:avLst/>
                  <a:gdLst>
                    <a:gd name="T0" fmla="*/ 1706 w 1713"/>
                    <a:gd name="T1" fmla="*/ 831 h 1750"/>
                    <a:gd name="T2" fmla="*/ 1480 w 1713"/>
                    <a:gd name="T3" fmla="*/ 1454 h 1750"/>
                    <a:gd name="T4" fmla="*/ 897 w 1713"/>
                    <a:gd name="T5" fmla="*/ 1725 h 1750"/>
                    <a:gd name="T6" fmla="*/ 4 w 1713"/>
                    <a:gd name="T7" fmla="*/ 895 h 1750"/>
                    <a:gd name="T8" fmla="*/ 185 w 1713"/>
                    <a:gd name="T9" fmla="*/ 349 h 1750"/>
                    <a:gd name="T10" fmla="*/ 817 w 1713"/>
                    <a:gd name="T11" fmla="*/ 24 h 1750"/>
                    <a:gd name="T12" fmla="*/ 1706 w 1713"/>
                    <a:gd name="T13" fmla="*/ 831 h 1750"/>
                    <a:gd name="T14" fmla="*/ 1662 w 1713"/>
                    <a:gd name="T15" fmla="*/ 876 h 1750"/>
                    <a:gd name="T16" fmla="*/ 850 w 1713"/>
                    <a:gd name="T17" fmla="*/ 68 h 1750"/>
                    <a:gd name="T18" fmla="*/ 51 w 1713"/>
                    <a:gd name="T19" fmla="*/ 899 h 1750"/>
                    <a:gd name="T20" fmla="*/ 864 w 1713"/>
                    <a:gd name="T21" fmla="*/ 1683 h 1750"/>
                    <a:gd name="T22" fmla="*/ 1662 w 1713"/>
                    <a:gd name="T23" fmla="*/ 876 h 1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3" h="1750">
                      <a:moveTo>
                        <a:pt x="1706" y="831"/>
                      </a:moveTo>
                      <a:cubicBezTo>
                        <a:pt x="1707" y="1097"/>
                        <a:pt x="1631" y="1291"/>
                        <a:pt x="1480" y="1454"/>
                      </a:cubicBezTo>
                      <a:cubicBezTo>
                        <a:pt x="1323" y="1623"/>
                        <a:pt x="1127" y="1714"/>
                        <a:pt x="897" y="1725"/>
                      </a:cubicBezTo>
                      <a:cubicBezTo>
                        <a:pt x="389" y="1750"/>
                        <a:pt x="11" y="1342"/>
                        <a:pt x="4" y="895"/>
                      </a:cubicBezTo>
                      <a:cubicBezTo>
                        <a:pt x="0" y="692"/>
                        <a:pt x="59" y="508"/>
                        <a:pt x="185" y="349"/>
                      </a:cubicBezTo>
                      <a:cubicBezTo>
                        <a:pt x="347" y="147"/>
                        <a:pt x="559" y="36"/>
                        <a:pt x="817" y="24"/>
                      </a:cubicBezTo>
                      <a:cubicBezTo>
                        <a:pt x="1323" y="0"/>
                        <a:pt x="1713" y="415"/>
                        <a:pt x="1706" y="831"/>
                      </a:cubicBezTo>
                      <a:close/>
                      <a:moveTo>
                        <a:pt x="1662" y="876"/>
                      </a:moveTo>
                      <a:cubicBezTo>
                        <a:pt x="1673" y="438"/>
                        <a:pt x="1294" y="63"/>
                        <a:pt x="850" y="68"/>
                      </a:cubicBezTo>
                      <a:cubicBezTo>
                        <a:pt x="419" y="72"/>
                        <a:pt x="38" y="429"/>
                        <a:pt x="51" y="899"/>
                      </a:cubicBezTo>
                      <a:cubicBezTo>
                        <a:pt x="62" y="1320"/>
                        <a:pt x="400" y="1684"/>
                        <a:pt x="864" y="1683"/>
                      </a:cubicBezTo>
                      <a:cubicBezTo>
                        <a:pt x="1297" y="1681"/>
                        <a:pt x="1668" y="1327"/>
                        <a:pt x="1662" y="8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780C03FF-A2DB-4723-A8BA-AC8F8052C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808" y="2947324"/>
                  <a:ext cx="347334" cy="374545"/>
                </a:xfrm>
                <a:custGeom>
                  <a:avLst/>
                  <a:gdLst>
                    <a:gd name="T0" fmla="*/ 144 w 209"/>
                    <a:gd name="T1" fmla="*/ 123 h 226"/>
                    <a:gd name="T2" fmla="*/ 59 w 209"/>
                    <a:gd name="T3" fmla="*/ 49 h 226"/>
                    <a:gd name="T4" fmla="*/ 49 w 209"/>
                    <a:gd name="T5" fmla="*/ 11 h 226"/>
                    <a:gd name="T6" fmla="*/ 65 w 209"/>
                    <a:gd name="T7" fmla="*/ 3 h 226"/>
                    <a:gd name="T8" fmla="*/ 161 w 209"/>
                    <a:gd name="T9" fmla="*/ 34 h 226"/>
                    <a:gd name="T10" fmla="*/ 196 w 209"/>
                    <a:gd name="T11" fmla="*/ 40 h 226"/>
                    <a:gd name="T12" fmla="*/ 204 w 209"/>
                    <a:gd name="T13" fmla="*/ 60 h 226"/>
                    <a:gd name="T14" fmla="*/ 186 w 209"/>
                    <a:gd name="T15" fmla="*/ 68 h 226"/>
                    <a:gd name="T16" fmla="*/ 95 w 209"/>
                    <a:gd name="T17" fmla="*/ 44 h 226"/>
                    <a:gd name="T18" fmla="*/ 172 w 209"/>
                    <a:gd name="T19" fmla="*/ 111 h 226"/>
                    <a:gd name="T20" fmla="*/ 183 w 209"/>
                    <a:gd name="T21" fmla="*/ 136 h 226"/>
                    <a:gd name="T22" fmla="*/ 161 w 209"/>
                    <a:gd name="T23" fmla="*/ 149 h 226"/>
                    <a:gd name="T24" fmla="*/ 60 w 209"/>
                    <a:gd name="T25" fmla="*/ 170 h 226"/>
                    <a:gd name="T26" fmla="*/ 149 w 209"/>
                    <a:gd name="T27" fmla="*/ 195 h 226"/>
                    <a:gd name="T28" fmla="*/ 161 w 209"/>
                    <a:gd name="T29" fmla="*/ 213 h 226"/>
                    <a:gd name="T30" fmla="*/ 142 w 209"/>
                    <a:gd name="T31" fmla="*/ 224 h 226"/>
                    <a:gd name="T32" fmla="*/ 13 w 209"/>
                    <a:gd name="T33" fmla="*/ 188 h 226"/>
                    <a:gd name="T34" fmla="*/ 3 w 209"/>
                    <a:gd name="T35" fmla="*/ 175 h 226"/>
                    <a:gd name="T36" fmla="*/ 21 w 209"/>
                    <a:gd name="T37" fmla="*/ 148 h 226"/>
                    <a:gd name="T38" fmla="*/ 130 w 209"/>
                    <a:gd name="T39" fmla="*/ 128 h 226"/>
                    <a:gd name="T40" fmla="*/ 144 w 209"/>
                    <a:gd name="T41" fmla="*/ 12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9" h="226">
                      <a:moveTo>
                        <a:pt x="144" y="123"/>
                      </a:moveTo>
                      <a:cubicBezTo>
                        <a:pt x="114" y="96"/>
                        <a:pt x="88" y="71"/>
                        <a:pt x="59" y="49"/>
                      </a:cubicBezTo>
                      <a:cubicBezTo>
                        <a:pt x="45" y="37"/>
                        <a:pt x="44" y="26"/>
                        <a:pt x="49" y="11"/>
                      </a:cubicBezTo>
                      <a:cubicBezTo>
                        <a:pt x="53" y="2"/>
                        <a:pt x="58" y="0"/>
                        <a:pt x="65" y="3"/>
                      </a:cubicBezTo>
                      <a:cubicBezTo>
                        <a:pt x="96" y="14"/>
                        <a:pt x="130" y="19"/>
                        <a:pt x="161" y="34"/>
                      </a:cubicBezTo>
                      <a:cubicBezTo>
                        <a:pt x="171" y="39"/>
                        <a:pt x="184" y="37"/>
                        <a:pt x="196" y="40"/>
                      </a:cubicBezTo>
                      <a:cubicBezTo>
                        <a:pt x="209" y="43"/>
                        <a:pt x="205" y="51"/>
                        <a:pt x="204" y="60"/>
                      </a:cubicBezTo>
                      <a:cubicBezTo>
                        <a:pt x="201" y="70"/>
                        <a:pt x="196" y="72"/>
                        <a:pt x="186" y="68"/>
                      </a:cubicBezTo>
                      <a:cubicBezTo>
                        <a:pt x="157" y="58"/>
                        <a:pt x="125" y="55"/>
                        <a:pt x="95" y="44"/>
                      </a:cubicBezTo>
                      <a:cubicBezTo>
                        <a:pt x="121" y="66"/>
                        <a:pt x="146" y="89"/>
                        <a:pt x="172" y="111"/>
                      </a:cubicBezTo>
                      <a:cubicBezTo>
                        <a:pt x="180" y="118"/>
                        <a:pt x="186" y="125"/>
                        <a:pt x="183" y="136"/>
                      </a:cubicBezTo>
                      <a:cubicBezTo>
                        <a:pt x="179" y="148"/>
                        <a:pt x="170" y="147"/>
                        <a:pt x="161" y="149"/>
                      </a:cubicBezTo>
                      <a:cubicBezTo>
                        <a:pt x="129" y="155"/>
                        <a:pt x="97" y="162"/>
                        <a:pt x="60" y="170"/>
                      </a:cubicBezTo>
                      <a:cubicBezTo>
                        <a:pt x="92" y="179"/>
                        <a:pt x="120" y="188"/>
                        <a:pt x="149" y="195"/>
                      </a:cubicBezTo>
                      <a:cubicBezTo>
                        <a:pt x="161" y="198"/>
                        <a:pt x="163" y="203"/>
                        <a:pt x="161" y="213"/>
                      </a:cubicBezTo>
                      <a:cubicBezTo>
                        <a:pt x="159" y="223"/>
                        <a:pt x="152" y="226"/>
                        <a:pt x="142" y="224"/>
                      </a:cubicBezTo>
                      <a:cubicBezTo>
                        <a:pt x="99" y="212"/>
                        <a:pt x="56" y="200"/>
                        <a:pt x="13" y="188"/>
                      </a:cubicBezTo>
                      <a:cubicBezTo>
                        <a:pt x="7" y="186"/>
                        <a:pt x="0" y="183"/>
                        <a:pt x="3" y="175"/>
                      </a:cubicBezTo>
                      <a:cubicBezTo>
                        <a:pt x="7" y="165"/>
                        <a:pt x="4" y="151"/>
                        <a:pt x="21" y="148"/>
                      </a:cubicBezTo>
                      <a:cubicBezTo>
                        <a:pt x="57" y="142"/>
                        <a:pt x="93" y="135"/>
                        <a:pt x="130" y="128"/>
                      </a:cubicBezTo>
                      <a:cubicBezTo>
                        <a:pt x="134" y="127"/>
                        <a:pt x="137" y="125"/>
                        <a:pt x="144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Freeform 12">
                  <a:extLst>
                    <a:ext uri="{FF2B5EF4-FFF2-40B4-BE49-F238E27FC236}">
                      <a16:creationId xmlns:a16="http://schemas.microsoft.com/office/drawing/2014/main" id="{FF1C6C2E-EBD8-452F-803D-BBDC03594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8439" y="4663189"/>
                  <a:ext cx="312121" cy="378546"/>
                </a:xfrm>
                <a:custGeom>
                  <a:avLst/>
                  <a:gdLst>
                    <a:gd name="T0" fmla="*/ 109 w 188"/>
                    <a:gd name="T1" fmla="*/ 212 h 228"/>
                    <a:gd name="T2" fmla="*/ 100 w 188"/>
                    <a:gd name="T3" fmla="*/ 203 h 228"/>
                    <a:gd name="T4" fmla="*/ 120 w 188"/>
                    <a:gd name="T5" fmla="*/ 140 h 228"/>
                    <a:gd name="T6" fmla="*/ 94 w 188"/>
                    <a:gd name="T7" fmla="*/ 158 h 228"/>
                    <a:gd name="T8" fmla="*/ 130 w 188"/>
                    <a:gd name="T9" fmla="*/ 85 h 228"/>
                    <a:gd name="T10" fmla="*/ 64 w 188"/>
                    <a:gd name="T11" fmla="*/ 175 h 228"/>
                    <a:gd name="T12" fmla="*/ 71 w 188"/>
                    <a:gd name="T13" fmla="*/ 210 h 228"/>
                    <a:gd name="T14" fmla="*/ 48 w 188"/>
                    <a:gd name="T15" fmla="*/ 216 h 228"/>
                    <a:gd name="T16" fmla="*/ 39 w 188"/>
                    <a:gd name="T17" fmla="*/ 163 h 228"/>
                    <a:gd name="T18" fmla="*/ 63 w 188"/>
                    <a:gd name="T19" fmla="*/ 121 h 228"/>
                    <a:gd name="T20" fmla="*/ 15 w 188"/>
                    <a:gd name="T21" fmla="*/ 102 h 228"/>
                    <a:gd name="T22" fmla="*/ 26 w 188"/>
                    <a:gd name="T23" fmla="*/ 87 h 228"/>
                    <a:gd name="T24" fmla="*/ 46 w 188"/>
                    <a:gd name="T25" fmla="*/ 105 h 228"/>
                    <a:gd name="T26" fmla="*/ 31 w 188"/>
                    <a:gd name="T27" fmla="*/ 69 h 228"/>
                    <a:gd name="T28" fmla="*/ 40 w 188"/>
                    <a:gd name="T29" fmla="*/ 56 h 228"/>
                    <a:gd name="T30" fmla="*/ 92 w 188"/>
                    <a:gd name="T31" fmla="*/ 2 h 228"/>
                    <a:gd name="T32" fmla="*/ 118 w 188"/>
                    <a:gd name="T33" fmla="*/ 43 h 228"/>
                    <a:gd name="T34" fmla="*/ 166 w 188"/>
                    <a:gd name="T35" fmla="*/ 76 h 228"/>
                    <a:gd name="T36" fmla="*/ 133 w 188"/>
                    <a:gd name="T37" fmla="*/ 106 h 228"/>
                    <a:gd name="T38" fmla="*/ 157 w 188"/>
                    <a:gd name="T39" fmla="*/ 132 h 228"/>
                    <a:gd name="T40" fmla="*/ 188 w 188"/>
                    <a:gd name="T41" fmla="*/ 134 h 228"/>
                    <a:gd name="T42" fmla="*/ 157 w 188"/>
                    <a:gd name="T43" fmla="*/ 147 h 228"/>
                    <a:gd name="T44" fmla="*/ 153 w 188"/>
                    <a:gd name="T45" fmla="*/ 205 h 228"/>
                    <a:gd name="T46" fmla="*/ 119 w 188"/>
                    <a:gd name="T47" fmla="*/ 206 h 228"/>
                    <a:gd name="T48" fmla="*/ 138 w 188"/>
                    <a:gd name="T49" fmla="*/ 170 h 228"/>
                    <a:gd name="T50" fmla="*/ 109 w 188"/>
                    <a:gd name="T51" fmla="*/ 72 h 228"/>
                    <a:gd name="T52" fmla="*/ 93 w 188"/>
                    <a:gd name="T53" fmla="*/ 72 h 228"/>
                    <a:gd name="T54" fmla="*/ 109 w 188"/>
                    <a:gd name="T55" fmla="*/ 72 h 228"/>
                    <a:gd name="T56" fmla="*/ 73 w 188"/>
                    <a:gd name="T57" fmla="*/ 85 h 228"/>
                    <a:gd name="T58" fmla="*/ 78 w 188"/>
                    <a:gd name="T59" fmla="*/ 113 h 228"/>
                    <a:gd name="T60" fmla="*/ 68 w 188"/>
                    <a:gd name="T61" fmla="*/ 38 h 228"/>
                    <a:gd name="T62" fmla="*/ 87 w 188"/>
                    <a:gd name="T63" fmla="*/ 21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8" h="228">
                      <a:moveTo>
                        <a:pt x="120" y="206"/>
                      </a:moveTo>
                      <a:cubicBezTo>
                        <a:pt x="116" y="208"/>
                        <a:pt x="113" y="210"/>
                        <a:pt x="109" y="212"/>
                      </a:cubicBezTo>
                      <a:cubicBezTo>
                        <a:pt x="107" y="213"/>
                        <a:pt x="103" y="216"/>
                        <a:pt x="101" y="213"/>
                      </a:cubicBezTo>
                      <a:cubicBezTo>
                        <a:pt x="99" y="210"/>
                        <a:pt x="100" y="206"/>
                        <a:pt x="100" y="203"/>
                      </a:cubicBezTo>
                      <a:cubicBezTo>
                        <a:pt x="104" y="191"/>
                        <a:pt x="113" y="183"/>
                        <a:pt x="120" y="174"/>
                      </a:cubicBezTo>
                      <a:cubicBezTo>
                        <a:pt x="131" y="158"/>
                        <a:pt x="132" y="158"/>
                        <a:pt x="120" y="140"/>
                      </a:cubicBezTo>
                      <a:cubicBezTo>
                        <a:pt x="115" y="140"/>
                        <a:pt x="116" y="145"/>
                        <a:pt x="115" y="147"/>
                      </a:cubicBezTo>
                      <a:cubicBezTo>
                        <a:pt x="110" y="155"/>
                        <a:pt x="102" y="163"/>
                        <a:pt x="94" y="158"/>
                      </a:cubicBezTo>
                      <a:cubicBezTo>
                        <a:pt x="86" y="151"/>
                        <a:pt x="96" y="143"/>
                        <a:pt x="101" y="139"/>
                      </a:cubicBezTo>
                      <a:cubicBezTo>
                        <a:pt x="116" y="125"/>
                        <a:pt x="125" y="107"/>
                        <a:pt x="130" y="85"/>
                      </a:cubicBezTo>
                      <a:cubicBezTo>
                        <a:pt x="118" y="92"/>
                        <a:pt x="107" y="102"/>
                        <a:pt x="102" y="111"/>
                      </a:cubicBezTo>
                      <a:cubicBezTo>
                        <a:pt x="89" y="132"/>
                        <a:pt x="73" y="151"/>
                        <a:pt x="64" y="175"/>
                      </a:cubicBezTo>
                      <a:cubicBezTo>
                        <a:pt x="61" y="182"/>
                        <a:pt x="64" y="186"/>
                        <a:pt x="65" y="191"/>
                      </a:cubicBezTo>
                      <a:cubicBezTo>
                        <a:pt x="67" y="198"/>
                        <a:pt x="71" y="203"/>
                        <a:pt x="71" y="210"/>
                      </a:cubicBezTo>
                      <a:cubicBezTo>
                        <a:pt x="71" y="218"/>
                        <a:pt x="68" y="224"/>
                        <a:pt x="61" y="226"/>
                      </a:cubicBezTo>
                      <a:cubicBezTo>
                        <a:pt x="54" y="228"/>
                        <a:pt x="50" y="224"/>
                        <a:pt x="48" y="216"/>
                      </a:cubicBezTo>
                      <a:cubicBezTo>
                        <a:pt x="43" y="202"/>
                        <a:pt x="37" y="189"/>
                        <a:pt x="30" y="175"/>
                      </a:cubicBezTo>
                      <a:cubicBezTo>
                        <a:pt x="25" y="165"/>
                        <a:pt x="34" y="162"/>
                        <a:pt x="39" y="163"/>
                      </a:cubicBezTo>
                      <a:cubicBezTo>
                        <a:pt x="49" y="165"/>
                        <a:pt x="56" y="168"/>
                        <a:pt x="62" y="156"/>
                      </a:cubicBezTo>
                      <a:cubicBezTo>
                        <a:pt x="67" y="144"/>
                        <a:pt x="73" y="133"/>
                        <a:pt x="63" y="121"/>
                      </a:cubicBezTo>
                      <a:cubicBezTo>
                        <a:pt x="55" y="134"/>
                        <a:pt x="46" y="134"/>
                        <a:pt x="36" y="124"/>
                      </a:cubicBezTo>
                      <a:cubicBezTo>
                        <a:pt x="29" y="117"/>
                        <a:pt x="21" y="110"/>
                        <a:pt x="15" y="102"/>
                      </a:cubicBezTo>
                      <a:cubicBezTo>
                        <a:pt x="12" y="98"/>
                        <a:pt x="0" y="99"/>
                        <a:pt x="6" y="90"/>
                      </a:cubicBezTo>
                      <a:cubicBezTo>
                        <a:pt x="10" y="85"/>
                        <a:pt x="18" y="81"/>
                        <a:pt x="26" y="87"/>
                      </a:cubicBezTo>
                      <a:cubicBezTo>
                        <a:pt x="30" y="90"/>
                        <a:pt x="35" y="92"/>
                        <a:pt x="39" y="95"/>
                      </a:cubicBezTo>
                      <a:cubicBezTo>
                        <a:pt x="41" y="98"/>
                        <a:pt x="44" y="102"/>
                        <a:pt x="46" y="105"/>
                      </a:cubicBezTo>
                      <a:cubicBezTo>
                        <a:pt x="50" y="99"/>
                        <a:pt x="48" y="95"/>
                        <a:pt x="43" y="92"/>
                      </a:cubicBezTo>
                      <a:cubicBezTo>
                        <a:pt x="39" y="84"/>
                        <a:pt x="34" y="77"/>
                        <a:pt x="31" y="69"/>
                      </a:cubicBezTo>
                      <a:cubicBezTo>
                        <a:pt x="29" y="65"/>
                        <a:pt x="22" y="62"/>
                        <a:pt x="26" y="57"/>
                      </a:cubicBezTo>
                      <a:cubicBezTo>
                        <a:pt x="29" y="53"/>
                        <a:pt x="34" y="53"/>
                        <a:pt x="40" y="56"/>
                      </a:cubicBezTo>
                      <a:cubicBezTo>
                        <a:pt x="56" y="64"/>
                        <a:pt x="56" y="54"/>
                        <a:pt x="55" y="43"/>
                      </a:cubicBezTo>
                      <a:cubicBezTo>
                        <a:pt x="53" y="29"/>
                        <a:pt x="79" y="0"/>
                        <a:pt x="92" y="2"/>
                      </a:cubicBezTo>
                      <a:cubicBezTo>
                        <a:pt x="99" y="4"/>
                        <a:pt x="104" y="11"/>
                        <a:pt x="107" y="17"/>
                      </a:cubicBezTo>
                      <a:cubicBezTo>
                        <a:pt x="111" y="25"/>
                        <a:pt x="114" y="34"/>
                        <a:pt x="118" y="43"/>
                      </a:cubicBezTo>
                      <a:cubicBezTo>
                        <a:pt x="123" y="54"/>
                        <a:pt x="129" y="65"/>
                        <a:pt x="146" y="63"/>
                      </a:cubicBezTo>
                      <a:cubicBezTo>
                        <a:pt x="154" y="62"/>
                        <a:pt x="164" y="67"/>
                        <a:pt x="166" y="76"/>
                      </a:cubicBezTo>
                      <a:cubicBezTo>
                        <a:pt x="168" y="87"/>
                        <a:pt x="156" y="90"/>
                        <a:pt x="148" y="91"/>
                      </a:cubicBezTo>
                      <a:cubicBezTo>
                        <a:pt x="139" y="92"/>
                        <a:pt x="132" y="99"/>
                        <a:pt x="133" y="106"/>
                      </a:cubicBezTo>
                      <a:cubicBezTo>
                        <a:pt x="134" y="116"/>
                        <a:pt x="138" y="127"/>
                        <a:pt x="144" y="136"/>
                      </a:cubicBezTo>
                      <a:cubicBezTo>
                        <a:pt x="148" y="142"/>
                        <a:pt x="153" y="135"/>
                        <a:pt x="157" y="132"/>
                      </a:cubicBezTo>
                      <a:cubicBezTo>
                        <a:pt x="163" y="125"/>
                        <a:pt x="169" y="121"/>
                        <a:pt x="178" y="124"/>
                      </a:cubicBezTo>
                      <a:cubicBezTo>
                        <a:pt x="183" y="125"/>
                        <a:pt x="188" y="128"/>
                        <a:pt x="188" y="134"/>
                      </a:cubicBezTo>
                      <a:cubicBezTo>
                        <a:pt x="188" y="140"/>
                        <a:pt x="183" y="141"/>
                        <a:pt x="178" y="142"/>
                      </a:cubicBezTo>
                      <a:cubicBezTo>
                        <a:pt x="171" y="143"/>
                        <a:pt x="164" y="146"/>
                        <a:pt x="157" y="147"/>
                      </a:cubicBezTo>
                      <a:cubicBezTo>
                        <a:pt x="157" y="156"/>
                        <a:pt x="165" y="157"/>
                        <a:pt x="169" y="162"/>
                      </a:cubicBezTo>
                      <a:cubicBezTo>
                        <a:pt x="183" y="181"/>
                        <a:pt x="175" y="202"/>
                        <a:pt x="153" y="205"/>
                      </a:cubicBezTo>
                      <a:cubicBezTo>
                        <a:pt x="144" y="206"/>
                        <a:pt x="136" y="207"/>
                        <a:pt x="128" y="212"/>
                      </a:cubicBezTo>
                      <a:cubicBezTo>
                        <a:pt x="121" y="216"/>
                        <a:pt x="121" y="210"/>
                        <a:pt x="119" y="206"/>
                      </a:cubicBezTo>
                      <a:cubicBezTo>
                        <a:pt x="125" y="203"/>
                        <a:pt x="129" y="200"/>
                        <a:pt x="135" y="197"/>
                      </a:cubicBezTo>
                      <a:cubicBezTo>
                        <a:pt x="150" y="190"/>
                        <a:pt x="149" y="181"/>
                        <a:pt x="138" y="170"/>
                      </a:cubicBezTo>
                      <a:cubicBezTo>
                        <a:pt x="131" y="183"/>
                        <a:pt x="126" y="194"/>
                        <a:pt x="120" y="206"/>
                      </a:cubicBezTo>
                      <a:close/>
                      <a:moveTo>
                        <a:pt x="109" y="72"/>
                      </a:moveTo>
                      <a:cubicBezTo>
                        <a:pt x="108" y="68"/>
                        <a:pt x="108" y="60"/>
                        <a:pt x="103" y="60"/>
                      </a:cubicBezTo>
                      <a:cubicBezTo>
                        <a:pt x="98" y="60"/>
                        <a:pt x="92" y="65"/>
                        <a:pt x="93" y="72"/>
                      </a:cubicBezTo>
                      <a:cubicBezTo>
                        <a:pt x="93" y="79"/>
                        <a:pt x="97" y="82"/>
                        <a:pt x="103" y="81"/>
                      </a:cubicBezTo>
                      <a:cubicBezTo>
                        <a:pt x="108" y="81"/>
                        <a:pt x="111" y="78"/>
                        <a:pt x="109" y="72"/>
                      </a:cubicBezTo>
                      <a:close/>
                      <a:moveTo>
                        <a:pt x="78" y="113"/>
                      </a:moveTo>
                      <a:cubicBezTo>
                        <a:pt x="82" y="100"/>
                        <a:pt x="80" y="92"/>
                        <a:pt x="73" y="85"/>
                      </a:cubicBezTo>
                      <a:cubicBezTo>
                        <a:pt x="70" y="82"/>
                        <a:pt x="66" y="85"/>
                        <a:pt x="65" y="88"/>
                      </a:cubicBezTo>
                      <a:cubicBezTo>
                        <a:pt x="61" y="99"/>
                        <a:pt x="71" y="103"/>
                        <a:pt x="78" y="113"/>
                      </a:cubicBezTo>
                      <a:close/>
                      <a:moveTo>
                        <a:pt x="85" y="16"/>
                      </a:moveTo>
                      <a:cubicBezTo>
                        <a:pt x="79" y="24"/>
                        <a:pt x="65" y="24"/>
                        <a:pt x="68" y="38"/>
                      </a:cubicBezTo>
                      <a:cubicBezTo>
                        <a:pt x="68" y="39"/>
                        <a:pt x="71" y="41"/>
                        <a:pt x="72" y="41"/>
                      </a:cubicBezTo>
                      <a:cubicBezTo>
                        <a:pt x="80" y="36"/>
                        <a:pt x="85" y="30"/>
                        <a:pt x="87" y="21"/>
                      </a:cubicBezTo>
                      <a:cubicBezTo>
                        <a:pt x="88" y="20"/>
                        <a:pt x="87" y="20"/>
                        <a:pt x="8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6F0D0134-8615-4323-B76C-0438C3B8F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6165" y="4915286"/>
                  <a:ext cx="314523" cy="328927"/>
                </a:xfrm>
                <a:custGeom>
                  <a:avLst/>
                  <a:gdLst>
                    <a:gd name="T0" fmla="*/ 76 w 189"/>
                    <a:gd name="T1" fmla="*/ 131 h 198"/>
                    <a:gd name="T2" fmla="*/ 90 w 189"/>
                    <a:gd name="T3" fmla="*/ 103 h 198"/>
                    <a:gd name="T4" fmla="*/ 41 w 189"/>
                    <a:gd name="T5" fmla="*/ 101 h 198"/>
                    <a:gd name="T6" fmla="*/ 27 w 189"/>
                    <a:gd name="T7" fmla="*/ 111 h 198"/>
                    <a:gd name="T8" fmla="*/ 10 w 189"/>
                    <a:gd name="T9" fmla="*/ 124 h 198"/>
                    <a:gd name="T10" fmla="*/ 4 w 189"/>
                    <a:gd name="T11" fmla="*/ 103 h 198"/>
                    <a:gd name="T12" fmla="*/ 49 w 189"/>
                    <a:gd name="T13" fmla="*/ 26 h 198"/>
                    <a:gd name="T14" fmla="*/ 59 w 189"/>
                    <a:gd name="T15" fmla="*/ 23 h 198"/>
                    <a:gd name="T16" fmla="*/ 60 w 189"/>
                    <a:gd name="T17" fmla="*/ 39 h 198"/>
                    <a:gd name="T18" fmla="*/ 43 w 189"/>
                    <a:gd name="T19" fmla="*/ 78 h 198"/>
                    <a:gd name="T20" fmla="*/ 42 w 189"/>
                    <a:gd name="T21" fmla="*/ 82 h 198"/>
                    <a:gd name="T22" fmla="*/ 62 w 189"/>
                    <a:gd name="T23" fmla="*/ 88 h 198"/>
                    <a:gd name="T24" fmla="*/ 84 w 189"/>
                    <a:gd name="T25" fmla="*/ 87 h 198"/>
                    <a:gd name="T26" fmla="*/ 86 w 189"/>
                    <a:gd name="T27" fmla="*/ 80 h 198"/>
                    <a:gd name="T28" fmla="*/ 81 w 189"/>
                    <a:gd name="T29" fmla="*/ 76 h 198"/>
                    <a:gd name="T30" fmla="*/ 73 w 189"/>
                    <a:gd name="T31" fmla="*/ 67 h 198"/>
                    <a:gd name="T32" fmla="*/ 69 w 189"/>
                    <a:gd name="T33" fmla="*/ 46 h 198"/>
                    <a:gd name="T34" fmla="*/ 73 w 189"/>
                    <a:gd name="T35" fmla="*/ 37 h 198"/>
                    <a:gd name="T36" fmla="*/ 105 w 189"/>
                    <a:gd name="T37" fmla="*/ 15 h 198"/>
                    <a:gd name="T38" fmla="*/ 79 w 189"/>
                    <a:gd name="T39" fmla="*/ 13 h 198"/>
                    <a:gd name="T40" fmla="*/ 117 w 189"/>
                    <a:gd name="T41" fmla="*/ 4 h 198"/>
                    <a:gd name="T42" fmla="*/ 158 w 189"/>
                    <a:gd name="T43" fmla="*/ 11 h 198"/>
                    <a:gd name="T44" fmla="*/ 182 w 189"/>
                    <a:gd name="T45" fmla="*/ 64 h 198"/>
                    <a:gd name="T46" fmla="*/ 148 w 189"/>
                    <a:gd name="T47" fmla="*/ 170 h 198"/>
                    <a:gd name="T48" fmla="*/ 141 w 189"/>
                    <a:gd name="T49" fmla="*/ 183 h 198"/>
                    <a:gd name="T50" fmla="*/ 121 w 189"/>
                    <a:gd name="T51" fmla="*/ 198 h 198"/>
                    <a:gd name="T52" fmla="*/ 111 w 189"/>
                    <a:gd name="T53" fmla="*/ 182 h 198"/>
                    <a:gd name="T54" fmla="*/ 54 w 189"/>
                    <a:gd name="T55" fmla="*/ 145 h 198"/>
                    <a:gd name="T56" fmla="*/ 36 w 189"/>
                    <a:gd name="T57" fmla="*/ 139 h 198"/>
                    <a:gd name="T58" fmla="*/ 44 w 189"/>
                    <a:gd name="T59" fmla="*/ 120 h 198"/>
                    <a:gd name="T60" fmla="*/ 62 w 189"/>
                    <a:gd name="T61" fmla="*/ 125 h 198"/>
                    <a:gd name="T62" fmla="*/ 76 w 189"/>
                    <a:gd name="T63" fmla="*/ 131 h 198"/>
                    <a:gd name="T64" fmla="*/ 120 w 189"/>
                    <a:gd name="T65" fmla="*/ 156 h 198"/>
                    <a:gd name="T66" fmla="*/ 158 w 189"/>
                    <a:gd name="T67" fmla="*/ 62 h 198"/>
                    <a:gd name="T68" fmla="*/ 124 w 189"/>
                    <a:gd name="T69" fmla="*/ 18 h 198"/>
                    <a:gd name="T70" fmla="*/ 112 w 189"/>
                    <a:gd name="T71" fmla="*/ 30 h 198"/>
                    <a:gd name="T72" fmla="*/ 107 w 189"/>
                    <a:gd name="T73" fmla="*/ 65 h 198"/>
                    <a:gd name="T74" fmla="*/ 109 w 189"/>
                    <a:gd name="T75" fmla="*/ 76 h 198"/>
                    <a:gd name="T76" fmla="*/ 121 w 189"/>
                    <a:gd name="T77" fmla="*/ 71 h 198"/>
                    <a:gd name="T78" fmla="*/ 123 w 189"/>
                    <a:gd name="T79" fmla="*/ 34 h 198"/>
                    <a:gd name="T80" fmla="*/ 146 w 189"/>
                    <a:gd name="T81" fmla="*/ 61 h 198"/>
                    <a:gd name="T82" fmla="*/ 108 w 189"/>
                    <a:gd name="T83" fmla="*/ 116 h 198"/>
                    <a:gd name="T84" fmla="*/ 106 w 189"/>
                    <a:gd name="T85" fmla="*/ 138 h 198"/>
                    <a:gd name="T86" fmla="*/ 120 w 189"/>
                    <a:gd name="T87" fmla="*/ 15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9" h="198">
                      <a:moveTo>
                        <a:pt x="76" y="131"/>
                      </a:moveTo>
                      <a:cubicBezTo>
                        <a:pt x="73" y="119"/>
                        <a:pt x="76" y="110"/>
                        <a:pt x="90" y="103"/>
                      </a:cubicBezTo>
                      <a:cubicBezTo>
                        <a:pt x="71" y="103"/>
                        <a:pt x="56" y="106"/>
                        <a:pt x="41" y="101"/>
                      </a:cubicBezTo>
                      <a:cubicBezTo>
                        <a:pt x="33" y="99"/>
                        <a:pt x="29" y="105"/>
                        <a:pt x="27" y="111"/>
                      </a:cubicBezTo>
                      <a:cubicBezTo>
                        <a:pt x="24" y="119"/>
                        <a:pt x="18" y="127"/>
                        <a:pt x="10" y="124"/>
                      </a:cubicBezTo>
                      <a:cubicBezTo>
                        <a:pt x="0" y="121"/>
                        <a:pt x="1" y="110"/>
                        <a:pt x="4" y="103"/>
                      </a:cubicBezTo>
                      <a:cubicBezTo>
                        <a:pt x="17" y="76"/>
                        <a:pt x="29" y="49"/>
                        <a:pt x="49" y="26"/>
                      </a:cubicBezTo>
                      <a:cubicBezTo>
                        <a:pt x="51" y="23"/>
                        <a:pt x="55" y="20"/>
                        <a:pt x="59" y="23"/>
                      </a:cubicBezTo>
                      <a:cubicBezTo>
                        <a:pt x="64" y="27"/>
                        <a:pt x="63" y="34"/>
                        <a:pt x="60" y="39"/>
                      </a:cubicBezTo>
                      <a:cubicBezTo>
                        <a:pt x="53" y="52"/>
                        <a:pt x="48" y="65"/>
                        <a:pt x="43" y="78"/>
                      </a:cubicBezTo>
                      <a:cubicBezTo>
                        <a:pt x="42" y="79"/>
                        <a:pt x="42" y="81"/>
                        <a:pt x="42" y="82"/>
                      </a:cubicBezTo>
                      <a:cubicBezTo>
                        <a:pt x="48" y="85"/>
                        <a:pt x="60" y="70"/>
                        <a:pt x="62" y="88"/>
                      </a:cubicBezTo>
                      <a:cubicBezTo>
                        <a:pt x="62" y="90"/>
                        <a:pt x="77" y="92"/>
                        <a:pt x="84" y="87"/>
                      </a:cubicBezTo>
                      <a:cubicBezTo>
                        <a:pt x="85" y="85"/>
                        <a:pt x="86" y="82"/>
                        <a:pt x="86" y="80"/>
                      </a:cubicBezTo>
                      <a:cubicBezTo>
                        <a:pt x="87" y="77"/>
                        <a:pt x="85" y="76"/>
                        <a:pt x="81" y="76"/>
                      </a:cubicBezTo>
                      <a:cubicBezTo>
                        <a:pt x="73" y="75"/>
                        <a:pt x="75" y="74"/>
                        <a:pt x="73" y="67"/>
                      </a:cubicBezTo>
                      <a:cubicBezTo>
                        <a:pt x="71" y="60"/>
                        <a:pt x="72" y="53"/>
                        <a:pt x="69" y="46"/>
                      </a:cubicBezTo>
                      <a:cubicBezTo>
                        <a:pt x="68" y="42"/>
                        <a:pt x="68" y="36"/>
                        <a:pt x="73" y="37"/>
                      </a:cubicBezTo>
                      <a:cubicBezTo>
                        <a:pt x="92" y="41"/>
                        <a:pt x="94" y="22"/>
                        <a:pt x="105" y="15"/>
                      </a:cubicBezTo>
                      <a:cubicBezTo>
                        <a:pt x="97" y="14"/>
                        <a:pt x="89" y="14"/>
                        <a:pt x="79" y="13"/>
                      </a:cubicBezTo>
                      <a:cubicBezTo>
                        <a:pt x="91" y="0"/>
                        <a:pt x="105" y="3"/>
                        <a:pt x="117" y="4"/>
                      </a:cubicBezTo>
                      <a:cubicBezTo>
                        <a:pt x="131" y="5"/>
                        <a:pt x="144" y="10"/>
                        <a:pt x="158" y="11"/>
                      </a:cubicBezTo>
                      <a:cubicBezTo>
                        <a:pt x="179" y="12"/>
                        <a:pt x="189" y="37"/>
                        <a:pt x="182" y="64"/>
                      </a:cubicBezTo>
                      <a:cubicBezTo>
                        <a:pt x="174" y="101"/>
                        <a:pt x="158" y="134"/>
                        <a:pt x="148" y="170"/>
                      </a:cubicBezTo>
                      <a:cubicBezTo>
                        <a:pt x="147" y="175"/>
                        <a:pt x="144" y="179"/>
                        <a:pt x="141" y="183"/>
                      </a:cubicBezTo>
                      <a:cubicBezTo>
                        <a:pt x="136" y="190"/>
                        <a:pt x="131" y="198"/>
                        <a:pt x="121" y="198"/>
                      </a:cubicBezTo>
                      <a:cubicBezTo>
                        <a:pt x="111" y="198"/>
                        <a:pt x="111" y="184"/>
                        <a:pt x="111" y="182"/>
                      </a:cubicBezTo>
                      <a:cubicBezTo>
                        <a:pt x="107" y="145"/>
                        <a:pt x="78" y="149"/>
                        <a:pt x="54" y="145"/>
                      </a:cubicBezTo>
                      <a:cubicBezTo>
                        <a:pt x="47" y="144"/>
                        <a:pt x="39" y="148"/>
                        <a:pt x="36" y="139"/>
                      </a:cubicBezTo>
                      <a:cubicBezTo>
                        <a:pt x="34" y="131"/>
                        <a:pt x="37" y="123"/>
                        <a:pt x="44" y="120"/>
                      </a:cubicBezTo>
                      <a:cubicBezTo>
                        <a:pt x="50" y="117"/>
                        <a:pt x="58" y="113"/>
                        <a:pt x="62" y="125"/>
                      </a:cubicBezTo>
                      <a:cubicBezTo>
                        <a:pt x="63" y="128"/>
                        <a:pt x="70" y="128"/>
                        <a:pt x="76" y="131"/>
                      </a:cubicBezTo>
                      <a:close/>
                      <a:moveTo>
                        <a:pt x="120" y="156"/>
                      </a:moveTo>
                      <a:cubicBezTo>
                        <a:pt x="137" y="124"/>
                        <a:pt x="150" y="94"/>
                        <a:pt x="158" y="62"/>
                      </a:cubicBezTo>
                      <a:cubicBezTo>
                        <a:pt x="166" y="31"/>
                        <a:pt x="155" y="18"/>
                        <a:pt x="124" y="18"/>
                      </a:cubicBezTo>
                      <a:cubicBezTo>
                        <a:pt x="114" y="18"/>
                        <a:pt x="110" y="21"/>
                        <a:pt x="112" y="30"/>
                      </a:cubicBezTo>
                      <a:cubicBezTo>
                        <a:pt x="116" y="43"/>
                        <a:pt x="112" y="54"/>
                        <a:pt x="107" y="65"/>
                      </a:cubicBezTo>
                      <a:cubicBezTo>
                        <a:pt x="105" y="70"/>
                        <a:pt x="104" y="73"/>
                        <a:pt x="109" y="76"/>
                      </a:cubicBezTo>
                      <a:cubicBezTo>
                        <a:pt x="115" y="80"/>
                        <a:pt x="117" y="75"/>
                        <a:pt x="121" y="71"/>
                      </a:cubicBezTo>
                      <a:cubicBezTo>
                        <a:pt x="134" y="60"/>
                        <a:pt x="130" y="47"/>
                        <a:pt x="123" y="34"/>
                      </a:cubicBezTo>
                      <a:cubicBezTo>
                        <a:pt x="143" y="35"/>
                        <a:pt x="155" y="49"/>
                        <a:pt x="146" y="61"/>
                      </a:cubicBezTo>
                      <a:cubicBezTo>
                        <a:pt x="132" y="78"/>
                        <a:pt x="134" y="107"/>
                        <a:pt x="108" y="116"/>
                      </a:cubicBezTo>
                      <a:cubicBezTo>
                        <a:pt x="102" y="118"/>
                        <a:pt x="101" y="130"/>
                        <a:pt x="106" y="138"/>
                      </a:cubicBezTo>
                      <a:cubicBezTo>
                        <a:pt x="110" y="143"/>
                        <a:pt x="115" y="148"/>
                        <a:pt x="120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05D28592-0CE1-4A7C-8E91-BE87280C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881" y="2527162"/>
                  <a:ext cx="353737" cy="336930"/>
                </a:xfrm>
                <a:custGeom>
                  <a:avLst/>
                  <a:gdLst>
                    <a:gd name="T0" fmla="*/ 149 w 213"/>
                    <a:gd name="T1" fmla="*/ 81 h 203"/>
                    <a:gd name="T2" fmla="*/ 74 w 213"/>
                    <a:gd name="T3" fmla="*/ 31 h 203"/>
                    <a:gd name="T4" fmla="*/ 71 w 213"/>
                    <a:gd name="T5" fmla="*/ 10 h 203"/>
                    <a:gd name="T6" fmla="*/ 89 w 213"/>
                    <a:gd name="T7" fmla="*/ 7 h 203"/>
                    <a:gd name="T8" fmla="*/ 196 w 213"/>
                    <a:gd name="T9" fmla="*/ 75 h 203"/>
                    <a:gd name="T10" fmla="*/ 208 w 213"/>
                    <a:gd name="T11" fmla="*/ 93 h 203"/>
                    <a:gd name="T12" fmla="*/ 186 w 213"/>
                    <a:gd name="T13" fmla="*/ 109 h 203"/>
                    <a:gd name="T14" fmla="*/ 83 w 213"/>
                    <a:gd name="T15" fmla="*/ 117 h 203"/>
                    <a:gd name="T16" fmla="*/ 61 w 213"/>
                    <a:gd name="T17" fmla="*/ 121 h 203"/>
                    <a:gd name="T18" fmla="*/ 141 w 213"/>
                    <a:gd name="T19" fmla="*/ 172 h 203"/>
                    <a:gd name="T20" fmla="*/ 146 w 213"/>
                    <a:gd name="T21" fmla="*/ 192 h 203"/>
                    <a:gd name="T22" fmla="*/ 126 w 213"/>
                    <a:gd name="T23" fmla="*/ 196 h 203"/>
                    <a:gd name="T24" fmla="*/ 17 w 213"/>
                    <a:gd name="T25" fmla="*/ 127 h 203"/>
                    <a:gd name="T26" fmla="*/ 7 w 213"/>
                    <a:gd name="T27" fmla="*/ 113 h 203"/>
                    <a:gd name="T28" fmla="*/ 28 w 213"/>
                    <a:gd name="T29" fmla="*/ 93 h 203"/>
                    <a:gd name="T30" fmla="*/ 147 w 213"/>
                    <a:gd name="T31" fmla="*/ 83 h 203"/>
                    <a:gd name="T32" fmla="*/ 149 w 213"/>
                    <a:gd name="T33" fmla="*/ 81 h 203"/>
                    <a:gd name="T34" fmla="*/ 150 w 213"/>
                    <a:gd name="T35" fmla="*/ 84 h 203"/>
                    <a:gd name="T36" fmla="*/ 152 w 213"/>
                    <a:gd name="T37" fmla="*/ 83 h 203"/>
                    <a:gd name="T38" fmla="*/ 149 w 213"/>
                    <a:gd name="T39" fmla="*/ 8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" h="203">
                      <a:moveTo>
                        <a:pt x="149" y="81"/>
                      </a:moveTo>
                      <a:cubicBezTo>
                        <a:pt x="127" y="60"/>
                        <a:pt x="99" y="48"/>
                        <a:pt x="74" y="31"/>
                      </a:cubicBezTo>
                      <a:cubicBezTo>
                        <a:pt x="63" y="23"/>
                        <a:pt x="66" y="18"/>
                        <a:pt x="71" y="10"/>
                      </a:cubicBezTo>
                      <a:cubicBezTo>
                        <a:pt x="76" y="0"/>
                        <a:pt x="81" y="1"/>
                        <a:pt x="89" y="7"/>
                      </a:cubicBezTo>
                      <a:cubicBezTo>
                        <a:pt x="125" y="30"/>
                        <a:pt x="161" y="53"/>
                        <a:pt x="196" y="75"/>
                      </a:cubicBezTo>
                      <a:cubicBezTo>
                        <a:pt x="203" y="79"/>
                        <a:pt x="213" y="82"/>
                        <a:pt x="208" y="93"/>
                      </a:cubicBezTo>
                      <a:cubicBezTo>
                        <a:pt x="204" y="101"/>
                        <a:pt x="199" y="109"/>
                        <a:pt x="186" y="109"/>
                      </a:cubicBezTo>
                      <a:cubicBezTo>
                        <a:pt x="152" y="111"/>
                        <a:pt x="118" y="114"/>
                        <a:pt x="83" y="117"/>
                      </a:cubicBezTo>
                      <a:cubicBezTo>
                        <a:pt x="77" y="117"/>
                        <a:pt x="71" y="119"/>
                        <a:pt x="61" y="121"/>
                      </a:cubicBezTo>
                      <a:cubicBezTo>
                        <a:pt x="89" y="139"/>
                        <a:pt x="114" y="156"/>
                        <a:pt x="141" y="172"/>
                      </a:cubicBezTo>
                      <a:cubicBezTo>
                        <a:pt x="150" y="178"/>
                        <a:pt x="153" y="182"/>
                        <a:pt x="146" y="192"/>
                      </a:cubicBezTo>
                      <a:cubicBezTo>
                        <a:pt x="140" y="201"/>
                        <a:pt x="135" y="203"/>
                        <a:pt x="126" y="196"/>
                      </a:cubicBezTo>
                      <a:cubicBezTo>
                        <a:pt x="90" y="173"/>
                        <a:pt x="53" y="151"/>
                        <a:pt x="17" y="127"/>
                      </a:cubicBezTo>
                      <a:cubicBezTo>
                        <a:pt x="12" y="124"/>
                        <a:pt x="0" y="123"/>
                        <a:pt x="7" y="113"/>
                      </a:cubicBezTo>
                      <a:cubicBezTo>
                        <a:pt x="12" y="105"/>
                        <a:pt x="13" y="94"/>
                        <a:pt x="28" y="93"/>
                      </a:cubicBezTo>
                      <a:cubicBezTo>
                        <a:pt x="67" y="91"/>
                        <a:pt x="107" y="87"/>
                        <a:pt x="147" y="83"/>
                      </a:cubicBezTo>
                      <a:cubicBezTo>
                        <a:pt x="148" y="83"/>
                        <a:pt x="148" y="82"/>
                        <a:pt x="149" y="81"/>
                      </a:cubicBezTo>
                      <a:cubicBezTo>
                        <a:pt x="148" y="82"/>
                        <a:pt x="148" y="83"/>
                        <a:pt x="150" y="84"/>
                      </a:cubicBezTo>
                      <a:cubicBezTo>
                        <a:pt x="150" y="84"/>
                        <a:pt x="151" y="83"/>
                        <a:pt x="152" y="83"/>
                      </a:cubicBezTo>
                      <a:cubicBezTo>
                        <a:pt x="151" y="83"/>
                        <a:pt x="150" y="82"/>
                        <a:pt x="149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Freeform 15">
                  <a:extLst>
                    <a:ext uri="{FF2B5EF4-FFF2-40B4-BE49-F238E27FC236}">
                      <a16:creationId xmlns:a16="http://schemas.microsoft.com/office/drawing/2014/main" id="{7D9830FD-AAE1-4C0F-B3F5-AF0121A5F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549957"/>
                  <a:ext cx="279309" cy="261701"/>
                </a:xfrm>
                <a:custGeom>
                  <a:avLst/>
                  <a:gdLst>
                    <a:gd name="T0" fmla="*/ 118 w 168"/>
                    <a:gd name="T1" fmla="*/ 42 h 158"/>
                    <a:gd name="T2" fmla="*/ 21 w 168"/>
                    <a:gd name="T3" fmla="*/ 34 h 158"/>
                    <a:gd name="T4" fmla="*/ 7 w 168"/>
                    <a:gd name="T5" fmla="*/ 23 h 158"/>
                    <a:gd name="T6" fmla="*/ 24 w 168"/>
                    <a:gd name="T7" fmla="*/ 5 h 158"/>
                    <a:gd name="T8" fmla="*/ 157 w 168"/>
                    <a:gd name="T9" fmla="*/ 14 h 158"/>
                    <a:gd name="T10" fmla="*/ 167 w 168"/>
                    <a:gd name="T11" fmla="*/ 23 h 158"/>
                    <a:gd name="T12" fmla="*/ 157 w 168"/>
                    <a:gd name="T13" fmla="*/ 49 h 158"/>
                    <a:gd name="T14" fmla="*/ 63 w 168"/>
                    <a:gd name="T15" fmla="*/ 111 h 158"/>
                    <a:gd name="T16" fmla="*/ 58 w 168"/>
                    <a:gd name="T17" fmla="*/ 115 h 158"/>
                    <a:gd name="T18" fmla="*/ 145 w 168"/>
                    <a:gd name="T19" fmla="*/ 124 h 158"/>
                    <a:gd name="T20" fmla="*/ 161 w 168"/>
                    <a:gd name="T21" fmla="*/ 142 h 158"/>
                    <a:gd name="T22" fmla="*/ 141 w 168"/>
                    <a:gd name="T23" fmla="*/ 153 h 158"/>
                    <a:gd name="T24" fmla="*/ 20 w 168"/>
                    <a:gd name="T25" fmla="*/ 147 h 158"/>
                    <a:gd name="T26" fmla="*/ 0 w 168"/>
                    <a:gd name="T27" fmla="*/ 139 h 158"/>
                    <a:gd name="T28" fmla="*/ 11 w 168"/>
                    <a:gd name="T29" fmla="*/ 112 h 158"/>
                    <a:gd name="T30" fmla="*/ 118 w 168"/>
                    <a:gd name="T31" fmla="*/ 4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158">
                      <a:moveTo>
                        <a:pt x="118" y="42"/>
                      </a:moveTo>
                      <a:cubicBezTo>
                        <a:pt x="84" y="39"/>
                        <a:pt x="52" y="37"/>
                        <a:pt x="21" y="34"/>
                      </a:cubicBezTo>
                      <a:cubicBezTo>
                        <a:pt x="14" y="33"/>
                        <a:pt x="5" y="35"/>
                        <a:pt x="7" y="23"/>
                      </a:cubicBezTo>
                      <a:cubicBezTo>
                        <a:pt x="9" y="13"/>
                        <a:pt x="9" y="0"/>
                        <a:pt x="24" y="5"/>
                      </a:cubicBezTo>
                      <a:cubicBezTo>
                        <a:pt x="67" y="18"/>
                        <a:pt x="113" y="6"/>
                        <a:pt x="157" y="14"/>
                      </a:cubicBezTo>
                      <a:cubicBezTo>
                        <a:pt x="163" y="15"/>
                        <a:pt x="167" y="16"/>
                        <a:pt x="167" y="23"/>
                      </a:cubicBezTo>
                      <a:cubicBezTo>
                        <a:pt x="167" y="33"/>
                        <a:pt x="168" y="42"/>
                        <a:pt x="157" y="49"/>
                      </a:cubicBezTo>
                      <a:cubicBezTo>
                        <a:pt x="126" y="69"/>
                        <a:pt x="95" y="90"/>
                        <a:pt x="63" y="111"/>
                      </a:cubicBezTo>
                      <a:cubicBezTo>
                        <a:pt x="62" y="112"/>
                        <a:pt x="60" y="113"/>
                        <a:pt x="58" y="115"/>
                      </a:cubicBezTo>
                      <a:cubicBezTo>
                        <a:pt x="87" y="127"/>
                        <a:pt x="117" y="118"/>
                        <a:pt x="145" y="124"/>
                      </a:cubicBezTo>
                      <a:cubicBezTo>
                        <a:pt x="157" y="126"/>
                        <a:pt x="162" y="128"/>
                        <a:pt x="161" y="142"/>
                      </a:cubicBezTo>
                      <a:cubicBezTo>
                        <a:pt x="159" y="158"/>
                        <a:pt x="150" y="153"/>
                        <a:pt x="141" y="153"/>
                      </a:cubicBezTo>
                      <a:cubicBezTo>
                        <a:pt x="101" y="153"/>
                        <a:pt x="61" y="146"/>
                        <a:pt x="20" y="147"/>
                      </a:cubicBezTo>
                      <a:cubicBezTo>
                        <a:pt x="12" y="148"/>
                        <a:pt x="1" y="148"/>
                        <a:pt x="0" y="139"/>
                      </a:cubicBezTo>
                      <a:cubicBezTo>
                        <a:pt x="0" y="130"/>
                        <a:pt x="0" y="119"/>
                        <a:pt x="11" y="112"/>
                      </a:cubicBezTo>
                      <a:cubicBezTo>
                        <a:pt x="47" y="90"/>
                        <a:pt x="81" y="66"/>
                        <a:pt x="118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967A28F1-3889-44EE-A048-C37977B7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467" y="2027768"/>
                  <a:ext cx="345734" cy="352136"/>
                </a:xfrm>
                <a:custGeom>
                  <a:avLst/>
                  <a:gdLst>
                    <a:gd name="T0" fmla="*/ 53 w 208"/>
                    <a:gd name="T1" fmla="*/ 108 h 212"/>
                    <a:gd name="T2" fmla="*/ 108 w 208"/>
                    <a:gd name="T3" fmla="*/ 185 h 212"/>
                    <a:gd name="T4" fmla="*/ 105 w 208"/>
                    <a:gd name="T5" fmla="*/ 205 h 212"/>
                    <a:gd name="T6" fmla="*/ 85 w 208"/>
                    <a:gd name="T7" fmla="*/ 201 h 212"/>
                    <a:gd name="T8" fmla="*/ 15 w 208"/>
                    <a:gd name="T9" fmla="*/ 97 h 212"/>
                    <a:gd name="T10" fmla="*/ 8 w 208"/>
                    <a:gd name="T11" fmla="*/ 78 h 212"/>
                    <a:gd name="T12" fmla="*/ 38 w 208"/>
                    <a:gd name="T13" fmla="*/ 68 h 212"/>
                    <a:gd name="T14" fmla="*/ 135 w 208"/>
                    <a:gd name="T15" fmla="*/ 101 h 212"/>
                    <a:gd name="T16" fmla="*/ 153 w 208"/>
                    <a:gd name="T17" fmla="*/ 104 h 212"/>
                    <a:gd name="T18" fmla="*/ 103 w 208"/>
                    <a:gd name="T19" fmla="*/ 29 h 212"/>
                    <a:gd name="T20" fmla="*/ 103 w 208"/>
                    <a:gd name="T21" fmla="*/ 11 h 212"/>
                    <a:gd name="T22" fmla="*/ 125 w 208"/>
                    <a:gd name="T23" fmla="*/ 11 h 212"/>
                    <a:gd name="T24" fmla="*/ 202 w 208"/>
                    <a:gd name="T25" fmla="*/ 125 h 212"/>
                    <a:gd name="T26" fmla="*/ 202 w 208"/>
                    <a:gd name="T27" fmla="*/ 139 h 212"/>
                    <a:gd name="T28" fmla="*/ 177 w 208"/>
                    <a:gd name="T29" fmla="*/ 147 h 212"/>
                    <a:gd name="T30" fmla="*/ 79 w 208"/>
                    <a:gd name="T31" fmla="*/ 112 h 212"/>
                    <a:gd name="T32" fmla="*/ 53 w 208"/>
                    <a:gd name="T3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212">
                      <a:moveTo>
                        <a:pt x="53" y="108"/>
                      </a:moveTo>
                      <a:cubicBezTo>
                        <a:pt x="74" y="132"/>
                        <a:pt x="90" y="159"/>
                        <a:pt x="108" y="185"/>
                      </a:cubicBezTo>
                      <a:cubicBezTo>
                        <a:pt x="115" y="193"/>
                        <a:pt x="116" y="198"/>
                        <a:pt x="105" y="205"/>
                      </a:cubicBezTo>
                      <a:cubicBezTo>
                        <a:pt x="96" y="210"/>
                        <a:pt x="92" y="212"/>
                        <a:pt x="85" y="201"/>
                      </a:cubicBezTo>
                      <a:cubicBezTo>
                        <a:pt x="62" y="166"/>
                        <a:pt x="38" y="132"/>
                        <a:pt x="15" y="97"/>
                      </a:cubicBezTo>
                      <a:cubicBezTo>
                        <a:pt x="11" y="92"/>
                        <a:pt x="0" y="87"/>
                        <a:pt x="8" y="78"/>
                      </a:cubicBezTo>
                      <a:cubicBezTo>
                        <a:pt x="15" y="69"/>
                        <a:pt x="24" y="63"/>
                        <a:pt x="38" y="68"/>
                      </a:cubicBezTo>
                      <a:cubicBezTo>
                        <a:pt x="70" y="80"/>
                        <a:pt x="102" y="90"/>
                        <a:pt x="135" y="101"/>
                      </a:cubicBezTo>
                      <a:cubicBezTo>
                        <a:pt x="140" y="103"/>
                        <a:pt x="145" y="108"/>
                        <a:pt x="153" y="104"/>
                      </a:cubicBezTo>
                      <a:cubicBezTo>
                        <a:pt x="136" y="79"/>
                        <a:pt x="120" y="53"/>
                        <a:pt x="103" y="29"/>
                      </a:cubicBezTo>
                      <a:cubicBezTo>
                        <a:pt x="97" y="21"/>
                        <a:pt x="95" y="16"/>
                        <a:pt x="103" y="11"/>
                      </a:cubicBezTo>
                      <a:cubicBezTo>
                        <a:pt x="110" y="7"/>
                        <a:pt x="118" y="0"/>
                        <a:pt x="125" y="11"/>
                      </a:cubicBezTo>
                      <a:cubicBezTo>
                        <a:pt x="150" y="49"/>
                        <a:pt x="176" y="87"/>
                        <a:pt x="202" y="125"/>
                      </a:cubicBezTo>
                      <a:cubicBezTo>
                        <a:pt x="205" y="129"/>
                        <a:pt x="208" y="134"/>
                        <a:pt x="202" y="139"/>
                      </a:cubicBezTo>
                      <a:cubicBezTo>
                        <a:pt x="195" y="143"/>
                        <a:pt x="189" y="151"/>
                        <a:pt x="177" y="147"/>
                      </a:cubicBezTo>
                      <a:cubicBezTo>
                        <a:pt x="145" y="134"/>
                        <a:pt x="112" y="123"/>
                        <a:pt x="79" y="112"/>
                      </a:cubicBezTo>
                      <a:cubicBezTo>
                        <a:pt x="71" y="109"/>
                        <a:pt x="64" y="103"/>
                        <a:pt x="53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D1EE564E-8AE7-4371-8210-8970FBFDE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196" y="3324270"/>
                  <a:ext cx="284111" cy="253698"/>
                </a:xfrm>
                <a:custGeom>
                  <a:avLst/>
                  <a:gdLst>
                    <a:gd name="T0" fmla="*/ 51 w 171"/>
                    <a:gd name="T1" fmla="*/ 113 h 153"/>
                    <a:gd name="T2" fmla="*/ 150 w 171"/>
                    <a:gd name="T3" fmla="*/ 121 h 153"/>
                    <a:gd name="T4" fmla="*/ 162 w 171"/>
                    <a:gd name="T5" fmla="*/ 140 h 153"/>
                    <a:gd name="T6" fmla="*/ 146 w 171"/>
                    <a:gd name="T7" fmla="*/ 149 h 153"/>
                    <a:gd name="T8" fmla="*/ 31 w 171"/>
                    <a:gd name="T9" fmla="*/ 140 h 153"/>
                    <a:gd name="T10" fmla="*/ 4 w 171"/>
                    <a:gd name="T11" fmla="*/ 130 h 153"/>
                    <a:gd name="T12" fmla="*/ 20 w 171"/>
                    <a:gd name="T13" fmla="*/ 100 h 153"/>
                    <a:gd name="T14" fmla="*/ 115 w 171"/>
                    <a:gd name="T15" fmla="*/ 38 h 153"/>
                    <a:gd name="T16" fmla="*/ 32 w 171"/>
                    <a:gd name="T17" fmla="*/ 29 h 153"/>
                    <a:gd name="T18" fmla="*/ 13 w 171"/>
                    <a:gd name="T19" fmla="*/ 9 h 153"/>
                    <a:gd name="T20" fmla="*/ 26 w 171"/>
                    <a:gd name="T21" fmla="*/ 1 h 153"/>
                    <a:gd name="T22" fmla="*/ 154 w 171"/>
                    <a:gd name="T23" fmla="*/ 12 h 153"/>
                    <a:gd name="T24" fmla="*/ 169 w 171"/>
                    <a:gd name="T25" fmla="*/ 27 h 153"/>
                    <a:gd name="T26" fmla="*/ 160 w 171"/>
                    <a:gd name="T27" fmla="*/ 45 h 153"/>
                    <a:gd name="T28" fmla="*/ 51 w 171"/>
                    <a:gd name="T29" fmla="*/ 11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" h="153">
                      <a:moveTo>
                        <a:pt x="51" y="113"/>
                      </a:moveTo>
                      <a:cubicBezTo>
                        <a:pt x="89" y="116"/>
                        <a:pt x="119" y="120"/>
                        <a:pt x="150" y="121"/>
                      </a:cubicBezTo>
                      <a:cubicBezTo>
                        <a:pt x="167" y="122"/>
                        <a:pt x="162" y="131"/>
                        <a:pt x="162" y="140"/>
                      </a:cubicBezTo>
                      <a:cubicBezTo>
                        <a:pt x="162" y="153"/>
                        <a:pt x="155" y="150"/>
                        <a:pt x="146" y="149"/>
                      </a:cubicBezTo>
                      <a:cubicBezTo>
                        <a:pt x="108" y="146"/>
                        <a:pt x="69" y="144"/>
                        <a:pt x="31" y="140"/>
                      </a:cubicBezTo>
                      <a:cubicBezTo>
                        <a:pt x="21" y="140"/>
                        <a:pt x="8" y="143"/>
                        <a:pt x="4" y="130"/>
                      </a:cubicBezTo>
                      <a:cubicBezTo>
                        <a:pt x="0" y="116"/>
                        <a:pt x="8" y="107"/>
                        <a:pt x="20" y="100"/>
                      </a:cubicBezTo>
                      <a:cubicBezTo>
                        <a:pt x="51" y="79"/>
                        <a:pt x="86" y="64"/>
                        <a:pt x="115" y="38"/>
                      </a:cubicBezTo>
                      <a:cubicBezTo>
                        <a:pt x="87" y="32"/>
                        <a:pt x="59" y="29"/>
                        <a:pt x="32" y="29"/>
                      </a:cubicBezTo>
                      <a:cubicBezTo>
                        <a:pt x="20" y="29"/>
                        <a:pt x="6" y="29"/>
                        <a:pt x="13" y="9"/>
                      </a:cubicBezTo>
                      <a:cubicBezTo>
                        <a:pt x="16" y="1"/>
                        <a:pt x="20" y="0"/>
                        <a:pt x="26" y="1"/>
                      </a:cubicBezTo>
                      <a:cubicBezTo>
                        <a:pt x="69" y="2"/>
                        <a:pt x="112" y="7"/>
                        <a:pt x="154" y="12"/>
                      </a:cubicBezTo>
                      <a:cubicBezTo>
                        <a:pt x="163" y="13"/>
                        <a:pt x="168" y="17"/>
                        <a:pt x="169" y="27"/>
                      </a:cubicBezTo>
                      <a:cubicBezTo>
                        <a:pt x="171" y="37"/>
                        <a:pt x="167" y="41"/>
                        <a:pt x="160" y="45"/>
                      </a:cubicBezTo>
                      <a:cubicBezTo>
                        <a:pt x="125" y="67"/>
                        <a:pt x="91" y="88"/>
                        <a:pt x="5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86998BA1-38B5-4C48-8D92-90749D1D17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5412" y="3793251"/>
                  <a:ext cx="292914" cy="260901"/>
                </a:xfrm>
                <a:custGeom>
                  <a:avLst/>
                  <a:gdLst>
                    <a:gd name="T0" fmla="*/ 0 w 176"/>
                    <a:gd name="T1" fmla="*/ 79 h 157"/>
                    <a:gd name="T2" fmla="*/ 60 w 176"/>
                    <a:gd name="T3" fmla="*/ 34 h 157"/>
                    <a:gd name="T4" fmla="*/ 88 w 176"/>
                    <a:gd name="T5" fmla="*/ 29 h 157"/>
                    <a:gd name="T6" fmla="*/ 135 w 176"/>
                    <a:gd name="T7" fmla="*/ 6 h 157"/>
                    <a:gd name="T8" fmla="*/ 151 w 176"/>
                    <a:gd name="T9" fmla="*/ 13 h 157"/>
                    <a:gd name="T10" fmla="*/ 147 w 176"/>
                    <a:gd name="T11" fmla="*/ 32 h 157"/>
                    <a:gd name="T12" fmla="*/ 107 w 176"/>
                    <a:gd name="T13" fmla="*/ 48 h 157"/>
                    <a:gd name="T14" fmla="*/ 96 w 176"/>
                    <a:gd name="T15" fmla="*/ 107 h 157"/>
                    <a:gd name="T16" fmla="*/ 104 w 176"/>
                    <a:gd name="T17" fmla="*/ 108 h 157"/>
                    <a:gd name="T18" fmla="*/ 152 w 176"/>
                    <a:gd name="T19" fmla="*/ 98 h 157"/>
                    <a:gd name="T20" fmla="*/ 170 w 176"/>
                    <a:gd name="T21" fmla="*/ 103 h 157"/>
                    <a:gd name="T22" fmla="*/ 159 w 176"/>
                    <a:gd name="T23" fmla="*/ 128 h 157"/>
                    <a:gd name="T24" fmla="*/ 30 w 176"/>
                    <a:gd name="T25" fmla="*/ 155 h 157"/>
                    <a:gd name="T26" fmla="*/ 16 w 176"/>
                    <a:gd name="T27" fmla="*/ 146 h 157"/>
                    <a:gd name="T28" fmla="*/ 0 w 176"/>
                    <a:gd name="T29" fmla="*/ 79 h 157"/>
                    <a:gd name="T30" fmla="*/ 26 w 176"/>
                    <a:gd name="T31" fmla="*/ 83 h 157"/>
                    <a:gd name="T32" fmla="*/ 31 w 176"/>
                    <a:gd name="T33" fmla="*/ 112 h 157"/>
                    <a:gd name="T34" fmla="*/ 55 w 176"/>
                    <a:gd name="T35" fmla="*/ 120 h 157"/>
                    <a:gd name="T36" fmla="*/ 69 w 176"/>
                    <a:gd name="T37" fmla="*/ 101 h 157"/>
                    <a:gd name="T38" fmla="*/ 63 w 176"/>
                    <a:gd name="T39" fmla="*/ 76 h 157"/>
                    <a:gd name="T40" fmla="*/ 42 w 176"/>
                    <a:gd name="T41" fmla="*/ 60 h 157"/>
                    <a:gd name="T42" fmla="*/ 26 w 176"/>
                    <a:gd name="T43" fmla="*/ 8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157">
                      <a:moveTo>
                        <a:pt x="0" y="79"/>
                      </a:moveTo>
                      <a:cubicBezTo>
                        <a:pt x="1" y="39"/>
                        <a:pt x="30" y="19"/>
                        <a:pt x="60" y="34"/>
                      </a:cubicBezTo>
                      <a:cubicBezTo>
                        <a:pt x="72" y="40"/>
                        <a:pt x="81" y="35"/>
                        <a:pt x="88" y="29"/>
                      </a:cubicBezTo>
                      <a:cubicBezTo>
                        <a:pt x="102" y="18"/>
                        <a:pt x="120" y="15"/>
                        <a:pt x="135" y="6"/>
                      </a:cubicBezTo>
                      <a:cubicBezTo>
                        <a:pt x="145" y="0"/>
                        <a:pt x="149" y="6"/>
                        <a:pt x="151" y="13"/>
                      </a:cubicBezTo>
                      <a:cubicBezTo>
                        <a:pt x="153" y="19"/>
                        <a:pt x="160" y="28"/>
                        <a:pt x="147" y="32"/>
                      </a:cubicBezTo>
                      <a:cubicBezTo>
                        <a:pt x="133" y="37"/>
                        <a:pt x="120" y="43"/>
                        <a:pt x="107" y="48"/>
                      </a:cubicBezTo>
                      <a:cubicBezTo>
                        <a:pt x="91" y="55"/>
                        <a:pt x="85" y="96"/>
                        <a:pt x="96" y="107"/>
                      </a:cubicBezTo>
                      <a:cubicBezTo>
                        <a:pt x="99" y="110"/>
                        <a:pt x="101" y="108"/>
                        <a:pt x="104" y="108"/>
                      </a:cubicBezTo>
                      <a:cubicBezTo>
                        <a:pt x="120" y="104"/>
                        <a:pt x="136" y="100"/>
                        <a:pt x="152" y="98"/>
                      </a:cubicBezTo>
                      <a:cubicBezTo>
                        <a:pt x="158" y="97"/>
                        <a:pt x="167" y="88"/>
                        <a:pt x="170" y="103"/>
                      </a:cubicBezTo>
                      <a:cubicBezTo>
                        <a:pt x="172" y="115"/>
                        <a:pt x="176" y="125"/>
                        <a:pt x="159" y="128"/>
                      </a:cubicBezTo>
                      <a:cubicBezTo>
                        <a:pt x="116" y="136"/>
                        <a:pt x="73" y="145"/>
                        <a:pt x="30" y="155"/>
                      </a:cubicBezTo>
                      <a:cubicBezTo>
                        <a:pt x="20" y="157"/>
                        <a:pt x="17" y="153"/>
                        <a:pt x="16" y="146"/>
                      </a:cubicBezTo>
                      <a:cubicBezTo>
                        <a:pt x="10" y="122"/>
                        <a:pt x="5" y="98"/>
                        <a:pt x="0" y="79"/>
                      </a:cubicBezTo>
                      <a:close/>
                      <a:moveTo>
                        <a:pt x="26" y="83"/>
                      </a:moveTo>
                      <a:cubicBezTo>
                        <a:pt x="28" y="93"/>
                        <a:pt x="29" y="103"/>
                        <a:pt x="31" y="112"/>
                      </a:cubicBezTo>
                      <a:cubicBezTo>
                        <a:pt x="34" y="127"/>
                        <a:pt x="48" y="124"/>
                        <a:pt x="55" y="120"/>
                      </a:cubicBezTo>
                      <a:cubicBezTo>
                        <a:pt x="60" y="118"/>
                        <a:pt x="78" y="118"/>
                        <a:pt x="69" y="101"/>
                      </a:cubicBezTo>
                      <a:cubicBezTo>
                        <a:pt x="66" y="94"/>
                        <a:pt x="66" y="84"/>
                        <a:pt x="63" y="76"/>
                      </a:cubicBezTo>
                      <a:cubicBezTo>
                        <a:pt x="60" y="67"/>
                        <a:pt x="55" y="58"/>
                        <a:pt x="42" y="60"/>
                      </a:cubicBezTo>
                      <a:cubicBezTo>
                        <a:pt x="29" y="62"/>
                        <a:pt x="26" y="71"/>
                        <a:pt x="26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Freeform 19">
                  <a:extLst>
                    <a:ext uri="{FF2B5EF4-FFF2-40B4-BE49-F238E27FC236}">
                      <a16:creationId xmlns:a16="http://schemas.microsoft.com/office/drawing/2014/main" id="{EB9B07EC-13E8-490A-BC9D-C9731B7042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6040" y="1783674"/>
                  <a:ext cx="219285" cy="273706"/>
                </a:xfrm>
                <a:custGeom>
                  <a:avLst/>
                  <a:gdLst>
                    <a:gd name="T0" fmla="*/ 48 w 132"/>
                    <a:gd name="T1" fmla="*/ 2 h 165"/>
                    <a:gd name="T2" fmla="*/ 76 w 132"/>
                    <a:gd name="T3" fmla="*/ 2 h 165"/>
                    <a:gd name="T4" fmla="*/ 116 w 132"/>
                    <a:gd name="T5" fmla="*/ 62 h 165"/>
                    <a:gd name="T6" fmla="*/ 114 w 132"/>
                    <a:gd name="T7" fmla="*/ 95 h 165"/>
                    <a:gd name="T8" fmla="*/ 126 w 132"/>
                    <a:gd name="T9" fmla="*/ 147 h 165"/>
                    <a:gd name="T10" fmla="*/ 118 w 132"/>
                    <a:gd name="T11" fmla="*/ 161 h 165"/>
                    <a:gd name="T12" fmla="*/ 98 w 132"/>
                    <a:gd name="T13" fmla="*/ 152 h 165"/>
                    <a:gd name="T14" fmla="*/ 89 w 132"/>
                    <a:gd name="T15" fmla="*/ 112 h 165"/>
                    <a:gd name="T16" fmla="*/ 53 w 132"/>
                    <a:gd name="T17" fmla="*/ 88 h 165"/>
                    <a:gd name="T18" fmla="*/ 33 w 132"/>
                    <a:gd name="T19" fmla="*/ 113 h 165"/>
                    <a:gd name="T20" fmla="*/ 33 w 132"/>
                    <a:gd name="T21" fmla="*/ 151 h 165"/>
                    <a:gd name="T22" fmla="*/ 19 w 132"/>
                    <a:gd name="T23" fmla="*/ 165 h 165"/>
                    <a:gd name="T24" fmla="*/ 4 w 132"/>
                    <a:gd name="T25" fmla="*/ 151 h 165"/>
                    <a:gd name="T26" fmla="*/ 0 w 132"/>
                    <a:gd name="T27" fmla="*/ 20 h 165"/>
                    <a:gd name="T28" fmla="*/ 20 w 132"/>
                    <a:gd name="T29" fmla="*/ 1 h 165"/>
                    <a:gd name="T30" fmla="*/ 48 w 132"/>
                    <a:gd name="T31" fmla="*/ 2 h 165"/>
                    <a:gd name="T32" fmla="*/ 48 w 132"/>
                    <a:gd name="T33" fmla="*/ 2 h 165"/>
                    <a:gd name="T34" fmla="*/ 57 w 132"/>
                    <a:gd name="T35" fmla="*/ 24 h 165"/>
                    <a:gd name="T36" fmla="*/ 33 w 132"/>
                    <a:gd name="T37" fmla="*/ 53 h 165"/>
                    <a:gd name="T38" fmla="*/ 39 w 132"/>
                    <a:gd name="T39" fmla="*/ 65 h 165"/>
                    <a:gd name="T40" fmla="*/ 75 w 132"/>
                    <a:gd name="T41" fmla="*/ 63 h 165"/>
                    <a:gd name="T42" fmla="*/ 89 w 132"/>
                    <a:gd name="T43" fmla="*/ 49 h 165"/>
                    <a:gd name="T44" fmla="*/ 81 w 132"/>
                    <a:gd name="T45" fmla="*/ 29 h 165"/>
                    <a:gd name="T46" fmla="*/ 57 w 132"/>
                    <a:gd name="T47" fmla="*/ 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165">
                      <a:moveTo>
                        <a:pt x="48" y="2"/>
                      </a:moveTo>
                      <a:cubicBezTo>
                        <a:pt x="57" y="2"/>
                        <a:pt x="67" y="2"/>
                        <a:pt x="76" y="2"/>
                      </a:cubicBezTo>
                      <a:cubicBezTo>
                        <a:pt x="111" y="2"/>
                        <a:pt x="132" y="32"/>
                        <a:pt x="116" y="62"/>
                      </a:cubicBezTo>
                      <a:cubicBezTo>
                        <a:pt x="110" y="75"/>
                        <a:pt x="111" y="83"/>
                        <a:pt x="114" y="95"/>
                      </a:cubicBezTo>
                      <a:cubicBezTo>
                        <a:pt x="120" y="112"/>
                        <a:pt x="122" y="130"/>
                        <a:pt x="126" y="147"/>
                      </a:cubicBezTo>
                      <a:cubicBezTo>
                        <a:pt x="128" y="155"/>
                        <a:pt x="129" y="159"/>
                        <a:pt x="118" y="161"/>
                      </a:cubicBezTo>
                      <a:cubicBezTo>
                        <a:pt x="109" y="162"/>
                        <a:pt x="99" y="164"/>
                        <a:pt x="98" y="152"/>
                      </a:cubicBezTo>
                      <a:cubicBezTo>
                        <a:pt x="96" y="138"/>
                        <a:pt x="91" y="125"/>
                        <a:pt x="89" y="112"/>
                      </a:cubicBezTo>
                      <a:cubicBezTo>
                        <a:pt x="86" y="92"/>
                        <a:pt x="79" y="88"/>
                        <a:pt x="53" y="88"/>
                      </a:cubicBezTo>
                      <a:cubicBezTo>
                        <a:pt x="36" y="89"/>
                        <a:pt x="31" y="97"/>
                        <a:pt x="33" y="113"/>
                      </a:cubicBezTo>
                      <a:cubicBezTo>
                        <a:pt x="34" y="126"/>
                        <a:pt x="33" y="139"/>
                        <a:pt x="33" y="151"/>
                      </a:cubicBezTo>
                      <a:cubicBezTo>
                        <a:pt x="34" y="162"/>
                        <a:pt x="27" y="165"/>
                        <a:pt x="19" y="165"/>
                      </a:cubicBezTo>
                      <a:cubicBezTo>
                        <a:pt x="10" y="165"/>
                        <a:pt x="4" y="162"/>
                        <a:pt x="4" y="151"/>
                      </a:cubicBezTo>
                      <a:cubicBezTo>
                        <a:pt x="3" y="107"/>
                        <a:pt x="2" y="64"/>
                        <a:pt x="0" y="20"/>
                      </a:cubicBezTo>
                      <a:cubicBezTo>
                        <a:pt x="0" y="4"/>
                        <a:pt x="6" y="0"/>
                        <a:pt x="20" y="1"/>
                      </a:cubicBezTo>
                      <a:cubicBezTo>
                        <a:pt x="29" y="2"/>
                        <a:pt x="39" y="2"/>
                        <a:pt x="48" y="2"/>
                      </a:cubicBezTo>
                      <a:cubicBezTo>
                        <a:pt x="48" y="2"/>
                        <a:pt x="48" y="2"/>
                        <a:pt x="48" y="2"/>
                      </a:cubicBezTo>
                      <a:close/>
                      <a:moveTo>
                        <a:pt x="57" y="24"/>
                      </a:moveTo>
                      <a:cubicBezTo>
                        <a:pt x="29" y="24"/>
                        <a:pt x="29" y="24"/>
                        <a:pt x="33" y="53"/>
                      </a:cubicBezTo>
                      <a:cubicBezTo>
                        <a:pt x="33" y="58"/>
                        <a:pt x="26" y="68"/>
                        <a:pt x="39" y="65"/>
                      </a:cubicBezTo>
                      <a:cubicBezTo>
                        <a:pt x="51" y="63"/>
                        <a:pt x="63" y="64"/>
                        <a:pt x="75" y="63"/>
                      </a:cubicBezTo>
                      <a:cubicBezTo>
                        <a:pt x="82" y="62"/>
                        <a:pt x="89" y="59"/>
                        <a:pt x="89" y="49"/>
                      </a:cubicBezTo>
                      <a:cubicBezTo>
                        <a:pt x="89" y="42"/>
                        <a:pt x="90" y="32"/>
                        <a:pt x="81" y="29"/>
                      </a:cubicBezTo>
                      <a:cubicBezTo>
                        <a:pt x="73" y="26"/>
                        <a:pt x="65" y="22"/>
                        <a:pt x="5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90C888A8-12E3-4423-A9EC-4F0A024053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0911" y="2298272"/>
                  <a:ext cx="271305" cy="267303"/>
                </a:xfrm>
                <a:custGeom>
                  <a:avLst/>
                  <a:gdLst>
                    <a:gd name="T0" fmla="*/ 2 w 163"/>
                    <a:gd name="T1" fmla="*/ 82 h 161"/>
                    <a:gd name="T2" fmla="*/ 84 w 163"/>
                    <a:gd name="T3" fmla="*/ 0 h 161"/>
                    <a:gd name="T4" fmla="*/ 162 w 163"/>
                    <a:gd name="T5" fmla="*/ 80 h 161"/>
                    <a:gd name="T6" fmla="*/ 83 w 163"/>
                    <a:gd name="T7" fmla="*/ 161 h 161"/>
                    <a:gd name="T8" fmla="*/ 2 w 163"/>
                    <a:gd name="T9" fmla="*/ 82 h 161"/>
                    <a:gd name="T10" fmla="*/ 29 w 163"/>
                    <a:gd name="T11" fmla="*/ 86 h 161"/>
                    <a:gd name="T12" fmla="*/ 75 w 163"/>
                    <a:gd name="T13" fmla="*/ 135 h 161"/>
                    <a:gd name="T14" fmla="*/ 136 w 163"/>
                    <a:gd name="T15" fmla="*/ 75 h 161"/>
                    <a:gd name="T16" fmla="*/ 89 w 163"/>
                    <a:gd name="T17" fmla="*/ 28 h 161"/>
                    <a:gd name="T18" fmla="*/ 29 w 163"/>
                    <a:gd name="T19" fmla="*/ 8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" h="161">
                      <a:moveTo>
                        <a:pt x="2" y="82"/>
                      </a:moveTo>
                      <a:cubicBezTo>
                        <a:pt x="0" y="36"/>
                        <a:pt x="42" y="0"/>
                        <a:pt x="84" y="0"/>
                      </a:cubicBezTo>
                      <a:cubicBezTo>
                        <a:pt x="128" y="1"/>
                        <a:pt x="163" y="39"/>
                        <a:pt x="162" y="80"/>
                      </a:cubicBezTo>
                      <a:cubicBezTo>
                        <a:pt x="162" y="125"/>
                        <a:pt x="126" y="161"/>
                        <a:pt x="83" y="161"/>
                      </a:cubicBezTo>
                      <a:cubicBezTo>
                        <a:pt x="35" y="160"/>
                        <a:pt x="2" y="128"/>
                        <a:pt x="2" y="82"/>
                      </a:cubicBezTo>
                      <a:close/>
                      <a:moveTo>
                        <a:pt x="29" y="86"/>
                      </a:moveTo>
                      <a:cubicBezTo>
                        <a:pt x="27" y="120"/>
                        <a:pt x="53" y="133"/>
                        <a:pt x="75" y="135"/>
                      </a:cubicBezTo>
                      <a:cubicBezTo>
                        <a:pt x="106" y="137"/>
                        <a:pt x="136" y="106"/>
                        <a:pt x="136" y="75"/>
                      </a:cubicBezTo>
                      <a:cubicBezTo>
                        <a:pt x="136" y="51"/>
                        <a:pt x="114" y="29"/>
                        <a:pt x="89" y="28"/>
                      </a:cubicBezTo>
                      <a:cubicBezTo>
                        <a:pt x="56" y="28"/>
                        <a:pt x="30" y="53"/>
                        <a:pt x="29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793D0065-EF92-49A6-BCA4-380A4EAC6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467" y="3108186"/>
                  <a:ext cx="315322" cy="280109"/>
                </a:xfrm>
                <a:custGeom>
                  <a:avLst/>
                  <a:gdLst>
                    <a:gd name="T0" fmla="*/ 129 w 190"/>
                    <a:gd name="T1" fmla="*/ 117 h 169"/>
                    <a:gd name="T2" fmla="*/ 170 w 190"/>
                    <a:gd name="T3" fmla="*/ 109 h 169"/>
                    <a:gd name="T4" fmla="*/ 188 w 190"/>
                    <a:gd name="T5" fmla="*/ 119 h 169"/>
                    <a:gd name="T6" fmla="*/ 175 w 190"/>
                    <a:gd name="T7" fmla="*/ 138 h 169"/>
                    <a:gd name="T8" fmla="*/ 64 w 190"/>
                    <a:gd name="T9" fmla="*/ 159 h 169"/>
                    <a:gd name="T10" fmla="*/ 51 w 190"/>
                    <a:gd name="T11" fmla="*/ 163 h 169"/>
                    <a:gd name="T12" fmla="*/ 29 w 190"/>
                    <a:gd name="T13" fmla="*/ 152 h 169"/>
                    <a:gd name="T14" fmla="*/ 43 w 190"/>
                    <a:gd name="T15" fmla="*/ 136 h 169"/>
                    <a:gd name="T16" fmla="*/ 68 w 190"/>
                    <a:gd name="T17" fmla="*/ 131 h 169"/>
                    <a:gd name="T18" fmla="*/ 93 w 190"/>
                    <a:gd name="T19" fmla="*/ 87 h 169"/>
                    <a:gd name="T20" fmla="*/ 92 w 190"/>
                    <a:gd name="T21" fmla="*/ 85 h 169"/>
                    <a:gd name="T22" fmla="*/ 76 w 190"/>
                    <a:gd name="T23" fmla="*/ 48 h 169"/>
                    <a:gd name="T24" fmla="*/ 34 w 190"/>
                    <a:gd name="T25" fmla="*/ 55 h 169"/>
                    <a:gd name="T26" fmla="*/ 10 w 190"/>
                    <a:gd name="T27" fmla="*/ 56 h 169"/>
                    <a:gd name="T28" fmla="*/ 19 w 190"/>
                    <a:gd name="T29" fmla="*/ 30 h 169"/>
                    <a:gd name="T30" fmla="*/ 145 w 190"/>
                    <a:gd name="T31" fmla="*/ 3 h 169"/>
                    <a:gd name="T32" fmla="*/ 167 w 190"/>
                    <a:gd name="T33" fmla="*/ 15 h 169"/>
                    <a:gd name="T34" fmla="*/ 150 w 190"/>
                    <a:gd name="T35" fmla="*/ 31 h 169"/>
                    <a:gd name="T36" fmla="*/ 116 w 190"/>
                    <a:gd name="T37" fmla="*/ 84 h 169"/>
                    <a:gd name="T38" fmla="*/ 120 w 190"/>
                    <a:gd name="T39" fmla="*/ 107 h 169"/>
                    <a:gd name="T40" fmla="*/ 129 w 190"/>
                    <a:gd name="T4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" h="169">
                      <a:moveTo>
                        <a:pt x="129" y="117"/>
                      </a:moveTo>
                      <a:cubicBezTo>
                        <a:pt x="145" y="114"/>
                        <a:pt x="158" y="112"/>
                        <a:pt x="170" y="109"/>
                      </a:cubicBezTo>
                      <a:cubicBezTo>
                        <a:pt x="180" y="106"/>
                        <a:pt x="186" y="107"/>
                        <a:pt x="188" y="119"/>
                      </a:cubicBezTo>
                      <a:cubicBezTo>
                        <a:pt x="190" y="130"/>
                        <a:pt x="186" y="136"/>
                        <a:pt x="175" y="138"/>
                      </a:cubicBezTo>
                      <a:cubicBezTo>
                        <a:pt x="138" y="145"/>
                        <a:pt x="101" y="152"/>
                        <a:pt x="64" y="159"/>
                      </a:cubicBezTo>
                      <a:cubicBezTo>
                        <a:pt x="60" y="160"/>
                        <a:pt x="55" y="161"/>
                        <a:pt x="51" y="163"/>
                      </a:cubicBezTo>
                      <a:cubicBezTo>
                        <a:pt x="39" y="169"/>
                        <a:pt x="33" y="167"/>
                        <a:pt x="29" y="152"/>
                      </a:cubicBezTo>
                      <a:cubicBezTo>
                        <a:pt x="24" y="136"/>
                        <a:pt x="35" y="138"/>
                        <a:pt x="43" y="136"/>
                      </a:cubicBezTo>
                      <a:cubicBezTo>
                        <a:pt x="51" y="133"/>
                        <a:pt x="60" y="132"/>
                        <a:pt x="68" y="131"/>
                      </a:cubicBezTo>
                      <a:cubicBezTo>
                        <a:pt x="98" y="125"/>
                        <a:pt x="103" y="117"/>
                        <a:pt x="93" y="87"/>
                      </a:cubicBezTo>
                      <a:cubicBezTo>
                        <a:pt x="93" y="86"/>
                        <a:pt x="92" y="86"/>
                        <a:pt x="92" y="85"/>
                      </a:cubicBezTo>
                      <a:cubicBezTo>
                        <a:pt x="84" y="74"/>
                        <a:pt x="93" y="52"/>
                        <a:pt x="76" y="48"/>
                      </a:cubicBezTo>
                      <a:cubicBezTo>
                        <a:pt x="63" y="45"/>
                        <a:pt x="48" y="54"/>
                        <a:pt x="34" y="55"/>
                      </a:cubicBezTo>
                      <a:cubicBezTo>
                        <a:pt x="26" y="55"/>
                        <a:pt x="18" y="65"/>
                        <a:pt x="10" y="56"/>
                      </a:cubicBezTo>
                      <a:cubicBezTo>
                        <a:pt x="0" y="46"/>
                        <a:pt x="5" y="33"/>
                        <a:pt x="19" y="30"/>
                      </a:cubicBezTo>
                      <a:cubicBezTo>
                        <a:pt x="61" y="20"/>
                        <a:pt x="103" y="11"/>
                        <a:pt x="145" y="3"/>
                      </a:cubicBezTo>
                      <a:cubicBezTo>
                        <a:pt x="155" y="0"/>
                        <a:pt x="165" y="1"/>
                        <a:pt x="167" y="15"/>
                      </a:cubicBezTo>
                      <a:cubicBezTo>
                        <a:pt x="169" y="28"/>
                        <a:pt x="160" y="29"/>
                        <a:pt x="150" y="31"/>
                      </a:cubicBezTo>
                      <a:cubicBezTo>
                        <a:pt x="99" y="45"/>
                        <a:pt x="105" y="28"/>
                        <a:pt x="116" y="84"/>
                      </a:cubicBezTo>
                      <a:cubicBezTo>
                        <a:pt x="117" y="91"/>
                        <a:pt x="119" y="99"/>
                        <a:pt x="120" y="107"/>
                      </a:cubicBezTo>
                      <a:cubicBezTo>
                        <a:pt x="122" y="114"/>
                        <a:pt x="123" y="121"/>
                        <a:pt x="129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890A849E-E953-45F1-90BE-0DF859720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8534" y="5049738"/>
                  <a:ext cx="248097" cy="295315"/>
                </a:xfrm>
                <a:custGeom>
                  <a:avLst/>
                  <a:gdLst>
                    <a:gd name="T0" fmla="*/ 141 w 149"/>
                    <a:gd name="T1" fmla="*/ 113 h 178"/>
                    <a:gd name="T2" fmla="*/ 123 w 149"/>
                    <a:gd name="T3" fmla="*/ 166 h 178"/>
                    <a:gd name="T4" fmla="*/ 78 w 149"/>
                    <a:gd name="T5" fmla="*/ 155 h 178"/>
                    <a:gd name="T6" fmla="*/ 68 w 149"/>
                    <a:gd name="T7" fmla="*/ 140 h 178"/>
                    <a:gd name="T8" fmla="*/ 55 w 149"/>
                    <a:gd name="T9" fmla="*/ 125 h 178"/>
                    <a:gd name="T10" fmla="*/ 35 w 149"/>
                    <a:gd name="T11" fmla="*/ 147 h 178"/>
                    <a:gd name="T12" fmla="*/ 32 w 149"/>
                    <a:gd name="T13" fmla="*/ 165 h 178"/>
                    <a:gd name="T14" fmla="*/ 15 w 149"/>
                    <a:gd name="T15" fmla="*/ 177 h 178"/>
                    <a:gd name="T16" fmla="*/ 2 w 149"/>
                    <a:gd name="T17" fmla="*/ 163 h 178"/>
                    <a:gd name="T18" fmla="*/ 2 w 149"/>
                    <a:gd name="T19" fmla="*/ 100 h 178"/>
                    <a:gd name="T20" fmla="*/ 1 w 149"/>
                    <a:gd name="T21" fmla="*/ 65 h 178"/>
                    <a:gd name="T22" fmla="*/ 26 w 149"/>
                    <a:gd name="T23" fmla="*/ 48 h 178"/>
                    <a:gd name="T24" fmla="*/ 51 w 149"/>
                    <a:gd name="T25" fmla="*/ 45 h 178"/>
                    <a:gd name="T26" fmla="*/ 40 w 149"/>
                    <a:gd name="T27" fmla="*/ 25 h 178"/>
                    <a:gd name="T28" fmla="*/ 77 w 149"/>
                    <a:gd name="T29" fmla="*/ 4 h 178"/>
                    <a:gd name="T30" fmla="*/ 89 w 149"/>
                    <a:gd name="T31" fmla="*/ 19 h 178"/>
                    <a:gd name="T32" fmla="*/ 44 w 149"/>
                    <a:gd name="T33" fmla="*/ 62 h 178"/>
                    <a:gd name="T34" fmla="*/ 34 w 149"/>
                    <a:gd name="T35" fmla="*/ 71 h 178"/>
                    <a:gd name="T36" fmla="*/ 36 w 149"/>
                    <a:gd name="T37" fmla="*/ 119 h 178"/>
                    <a:gd name="T38" fmla="*/ 55 w 149"/>
                    <a:gd name="T39" fmla="*/ 85 h 178"/>
                    <a:gd name="T40" fmla="*/ 76 w 149"/>
                    <a:gd name="T41" fmla="*/ 73 h 178"/>
                    <a:gd name="T42" fmla="*/ 95 w 149"/>
                    <a:gd name="T43" fmla="*/ 70 h 178"/>
                    <a:gd name="T44" fmla="*/ 114 w 149"/>
                    <a:gd name="T45" fmla="*/ 71 h 178"/>
                    <a:gd name="T46" fmla="*/ 107 w 149"/>
                    <a:gd name="T47" fmla="*/ 87 h 178"/>
                    <a:gd name="T48" fmla="*/ 105 w 149"/>
                    <a:gd name="T49" fmla="*/ 89 h 178"/>
                    <a:gd name="T50" fmla="*/ 101 w 149"/>
                    <a:gd name="T51" fmla="*/ 135 h 178"/>
                    <a:gd name="T52" fmla="*/ 128 w 149"/>
                    <a:gd name="T53" fmla="*/ 137 h 178"/>
                    <a:gd name="T54" fmla="*/ 134 w 149"/>
                    <a:gd name="T55" fmla="*/ 125 h 178"/>
                    <a:gd name="T56" fmla="*/ 141 w 149"/>
                    <a:gd name="T57" fmla="*/ 11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9" h="178">
                      <a:moveTo>
                        <a:pt x="141" y="113"/>
                      </a:moveTo>
                      <a:cubicBezTo>
                        <a:pt x="149" y="131"/>
                        <a:pt x="140" y="156"/>
                        <a:pt x="123" y="166"/>
                      </a:cubicBezTo>
                      <a:cubicBezTo>
                        <a:pt x="109" y="175"/>
                        <a:pt x="90" y="171"/>
                        <a:pt x="78" y="155"/>
                      </a:cubicBezTo>
                      <a:cubicBezTo>
                        <a:pt x="74" y="151"/>
                        <a:pt x="73" y="144"/>
                        <a:pt x="68" y="140"/>
                      </a:cubicBezTo>
                      <a:cubicBezTo>
                        <a:pt x="63" y="136"/>
                        <a:pt x="67" y="121"/>
                        <a:pt x="55" y="125"/>
                      </a:cubicBezTo>
                      <a:cubicBezTo>
                        <a:pt x="46" y="128"/>
                        <a:pt x="37" y="135"/>
                        <a:pt x="35" y="147"/>
                      </a:cubicBezTo>
                      <a:cubicBezTo>
                        <a:pt x="34" y="153"/>
                        <a:pt x="33" y="159"/>
                        <a:pt x="32" y="165"/>
                      </a:cubicBezTo>
                      <a:cubicBezTo>
                        <a:pt x="30" y="174"/>
                        <a:pt x="24" y="177"/>
                        <a:pt x="15" y="177"/>
                      </a:cubicBezTo>
                      <a:cubicBezTo>
                        <a:pt x="4" y="178"/>
                        <a:pt x="2" y="170"/>
                        <a:pt x="2" y="163"/>
                      </a:cubicBezTo>
                      <a:cubicBezTo>
                        <a:pt x="1" y="142"/>
                        <a:pt x="0" y="121"/>
                        <a:pt x="2" y="100"/>
                      </a:cubicBezTo>
                      <a:cubicBezTo>
                        <a:pt x="3" y="88"/>
                        <a:pt x="2" y="77"/>
                        <a:pt x="1" y="65"/>
                      </a:cubicBezTo>
                      <a:cubicBezTo>
                        <a:pt x="1" y="48"/>
                        <a:pt x="10" y="42"/>
                        <a:pt x="26" y="48"/>
                      </a:cubicBezTo>
                      <a:cubicBezTo>
                        <a:pt x="35" y="51"/>
                        <a:pt x="44" y="56"/>
                        <a:pt x="51" y="45"/>
                      </a:cubicBezTo>
                      <a:cubicBezTo>
                        <a:pt x="58" y="33"/>
                        <a:pt x="56" y="25"/>
                        <a:pt x="40" y="25"/>
                      </a:cubicBezTo>
                      <a:cubicBezTo>
                        <a:pt x="47" y="8"/>
                        <a:pt x="64" y="8"/>
                        <a:pt x="77" y="4"/>
                      </a:cubicBezTo>
                      <a:cubicBezTo>
                        <a:pt x="88" y="0"/>
                        <a:pt x="90" y="11"/>
                        <a:pt x="89" y="19"/>
                      </a:cubicBezTo>
                      <a:cubicBezTo>
                        <a:pt x="86" y="45"/>
                        <a:pt x="72" y="59"/>
                        <a:pt x="44" y="62"/>
                      </a:cubicBezTo>
                      <a:cubicBezTo>
                        <a:pt x="38" y="63"/>
                        <a:pt x="33" y="64"/>
                        <a:pt x="34" y="71"/>
                      </a:cubicBezTo>
                      <a:cubicBezTo>
                        <a:pt x="36" y="86"/>
                        <a:pt x="31" y="102"/>
                        <a:pt x="36" y="119"/>
                      </a:cubicBezTo>
                      <a:cubicBezTo>
                        <a:pt x="51" y="112"/>
                        <a:pt x="56" y="101"/>
                        <a:pt x="55" y="85"/>
                      </a:cubicBezTo>
                      <a:cubicBezTo>
                        <a:pt x="55" y="70"/>
                        <a:pt x="61" y="63"/>
                        <a:pt x="76" y="73"/>
                      </a:cubicBezTo>
                      <a:cubicBezTo>
                        <a:pt x="84" y="79"/>
                        <a:pt x="89" y="73"/>
                        <a:pt x="95" y="70"/>
                      </a:cubicBezTo>
                      <a:cubicBezTo>
                        <a:pt x="101" y="68"/>
                        <a:pt x="110" y="66"/>
                        <a:pt x="114" y="71"/>
                      </a:cubicBezTo>
                      <a:cubicBezTo>
                        <a:pt x="119" y="77"/>
                        <a:pt x="109" y="81"/>
                        <a:pt x="107" y="87"/>
                      </a:cubicBezTo>
                      <a:cubicBezTo>
                        <a:pt x="107" y="88"/>
                        <a:pt x="106" y="88"/>
                        <a:pt x="105" y="89"/>
                      </a:cubicBezTo>
                      <a:cubicBezTo>
                        <a:pt x="79" y="102"/>
                        <a:pt x="92" y="119"/>
                        <a:pt x="101" y="135"/>
                      </a:cubicBezTo>
                      <a:cubicBezTo>
                        <a:pt x="108" y="150"/>
                        <a:pt x="118" y="150"/>
                        <a:pt x="128" y="137"/>
                      </a:cubicBezTo>
                      <a:cubicBezTo>
                        <a:pt x="130" y="133"/>
                        <a:pt x="132" y="129"/>
                        <a:pt x="134" y="125"/>
                      </a:cubicBezTo>
                      <a:cubicBezTo>
                        <a:pt x="137" y="121"/>
                        <a:pt x="139" y="117"/>
                        <a:pt x="14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B1E098A-047F-403D-804A-26B841E92E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6660" y="3808457"/>
                  <a:ext cx="299316" cy="287312"/>
                </a:xfrm>
                <a:custGeom>
                  <a:avLst/>
                  <a:gdLst>
                    <a:gd name="T0" fmla="*/ 44 w 180"/>
                    <a:gd name="T1" fmla="*/ 0 h 173"/>
                    <a:gd name="T2" fmla="*/ 172 w 180"/>
                    <a:gd name="T3" fmla="*/ 101 h 173"/>
                    <a:gd name="T4" fmla="*/ 178 w 180"/>
                    <a:gd name="T5" fmla="*/ 115 h 173"/>
                    <a:gd name="T6" fmla="*/ 163 w 180"/>
                    <a:gd name="T7" fmla="*/ 133 h 173"/>
                    <a:gd name="T8" fmla="*/ 79 w 180"/>
                    <a:gd name="T9" fmla="*/ 152 h 173"/>
                    <a:gd name="T10" fmla="*/ 20 w 180"/>
                    <a:gd name="T11" fmla="*/ 163 h 173"/>
                    <a:gd name="T12" fmla="*/ 3 w 180"/>
                    <a:gd name="T13" fmla="*/ 163 h 173"/>
                    <a:gd name="T14" fmla="*/ 16 w 180"/>
                    <a:gd name="T15" fmla="*/ 136 h 173"/>
                    <a:gd name="T16" fmla="*/ 40 w 180"/>
                    <a:gd name="T17" fmla="*/ 130 h 173"/>
                    <a:gd name="T18" fmla="*/ 57 w 180"/>
                    <a:gd name="T19" fmla="*/ 113 h 173"/>
                    <a:gd name="T20" fmla="*/ 62 w 180"/>
                    <a:gd name="T21" fmla="*/ 94 h 173"/>
                    <a:gd name="T22" fmla="*/ 43 w 180"/>
                    <a:gd name="T23" fmla="*/ 35 h 173"/>
                    <a:gd name="T24" fmla="*/ 44 w 180"/>
                    <a:gd name="T25" fmla="*/ 0 h 173"/>
                    <a:gd name="T26" fmla="*/ 141 w 180"/>
                    <a:gd name="T27" fmla="*/ 111 h 173"/>
                    <a:gd name="T28" fmla="*/ 99 w 180"/>
                    <a:gd name="T29" fmla="*/ 77 h 173"/>
                    <a:gd name="T30" fmla="*/ 88 w 180"/>
                    <a:gd name="T31" fmla="*/ 79 h 173"/>
                    <a:gd name="T32" fmla="*/ 80 w 180"/>
                    <a:gd name="T33" fmla="*/ 123 h 173"/>
                    <a:gd name="T34" fmla="*/ 141 w 180"/>
                    <a:gd name="T35" fmla="*/ 11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0" h="173">
                      <a:moveTo>
                        <a:pt x="44" y="0"/>
                      </a:moveTo>
                      <a:cubicBezTo>
                        <a:pt x="87" y="34"/>
                        <a:pt x="129" y="67"/>
                        <a:pt x="172" y="101"/>
                      </a:cubicBezTo>
                      <a:cubicBezTo>
                        <a:pt x="177" y="104"/>
                        <a:pt x="180" y="107"/>
                        <a:pt x="178" y="115"/>
                      </a:cubicBezTo>
                      <a:cubicBezTo>
                        <a:pt x="176" y="124"/>
                        <a:pt x="173" y="131"/>
                        <a:pt x="163" y="133"/>
                      </a:cubicBezTo>
                      <a:cubicBezTo>
                        <a:pt x="135" y="140"/>
                        <a:pt x="107" y="146"/>
                        <a:pt x="79" y="152"/>
                      </a:cubicBezTo>
                      <a:cubicBezTo>
                        <a:pt x="59" y="157"/>
                        <a:pt x="40" y="160"/>
                        <a:pt x="20" y="163"/>
                      </a:cubicBezTo>
                      <a:cubicBezTo>
                        <a:pt x="14" y="164"/>
                        <a:pt x="4" y="173"/>
                        <a:pt x="3" y="163"/>
                      </a:cubicBezTo>
                      <a:cubicBezTo>
                        <a:pt x="2" y="155"/>
                        <a:pt x="0" y="140"/>
                        <a:pt x="16" y="136"/>
                      </a:cubicBezTo>
                      <a:cubicBezTo>
                        <a:pt x="24" y="134"/>
                        <a:pt x="32" y="131"/>
                        <a:pt x="40" y="130"/>
                      </a:cubicBezTo>
                      <a:cubicBezTo>
                        <a:pt x="51" y="128"/>
                        <a:pt x="55" y="122"/>
                        <a:pt x="57" y="113"/>
                      </a:cubicBezTo>
                      <a:cubicBezTo>
                        <a:pt x="58" y="106"/>
                        <a:pt x="60" y="100"/>
                        <a:pt x="62" y="94"/>
                      </a:cubicBezTo>
                      <a:cubicBezTo>
                        <a:pt x="69" y="70"/>
                        <a:pt x="71" y="49"/>
                        <a:pt x="43" y="35"/>
                      </a:cubicBezTo>
                      <a:cubicBezTo>
                        <a:pt x="29" y="27"/>
                        <a:pt x="38" y="13"/>
                        <a:pt x="44" y="0"/>
                      </a:cubicBezTo>
                      <a:close/>
                      <a:moveTo>
                        <a:pt x="141" y="111"/>
                      </a:moveTo>
                      <a:cubicBezTo>
                        <a:pt x="126" y="99"/>
                        <a:pt x="112" y="88"/>
                        <a:pt x="99" y="77"/>
                      </a:cubicBezTo>
                      <a:cubicBezTo>
                        <a:pt x="94" y="73"/>
                        <a:pt x="88" y="74"/>
                        <a:pt x="88" y="79"/>
                      </a:cubicBezTo>
                      <a:cubicBezTo>
                        <a:pt x="88" y="94"/>
                        <a:pt x="77" y="107"/>
                        <a:pt x="80" y="123"/>
                      </a:cubicBezTo>
                      <a:cubicBezTo>
                        <a:pt x="100" y="117"/>
                        <a:pt x="119" y="114"/>
                        <a:pt x="141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54B61CA7-6666-459F-A54B-0531192B5A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00819" y="4638379"/>
                  <a:ext cx="312121" cy="290512"/>
                </a:xfrm>
                <a:custGeom>
                  <a:avLst/>
                  <a:gdLst>
                    <a:gd name="T0" fmla="*/ 111 w 188"/>
                    <a:gd name="T1" fmla="*/ 51 h 175"/>
                    <a:gd name="T2" fmla="*/ 97 w 188"/>
                    <a:gd name="T3" fmla="*/ 40 h 175"/>
                    <a:gd name="T4" fmla="*/ 87 w 188"/>
                    <a:gd name="T5" fmla="*/ 40 h 175"/>
                    <a:gd name="T6" fmla="*/ 72 w 188"/>
                    <a:gd name="T7" fmla="*/ 56 h 175"/>
                    <a:gd name="T8" fmla="*/ 58 w 188"/>
                    <a:gd name="T9" fmla="*/ 59 h 175"/>
                    <a:gd name="T10" fmla="*/ 56 w 188"/>
                    <a:gd name="T11" fmla="*/ 45 h 175"/>
                    <a:gd name="T12" fmla="*/ 79 w 188"/>
                    <a:gd name="T13" fmla="*/ 6 h 175"/>
                    <a:gd name="T14" fmla="*/ 91 w 188"/>
                    <a:gd name="T15" fmla="*/ 7 h 175"/>
                    <a:gd name="T16" fmla="*/ 143 w 188"/>
                    <a:gd name="T17" fmla="*/ 17 h 175"/>
                    <a:gd name="T18" fmla="*/ 153 w 188"/>
                    <a:gd name="T19" fmla="*/ 14 h 175"/>
                    <a:gd name="T20" fmla="*/ 163 w 188"/>
                    <a:gd name="T21" fmla="*/ 26 h 175"/>
                    <a:gd name="T22" fmla="*/ 159 w 188"/>
                    <a:gd name="T23" fmla="*/ 39 h 175"/>
                    <a:gd name="T24" fmla="*/ 165 w 188"/>
                    <a:gd name="T25" fmla="*/ 75 h 175"/>
                    <a:gd name="T26" fmla="*/ 175 w 188"/>
                    <a:gd name="T27" fmla="*/ 125 h 175"/>
                    <a:gd name="T28" fmla="*/ 152 w 188"/>
                    <a:gd name="T29" fmla="*/ 130 h 175"/>
                    <a:gd name="T30" fmla="*/ 104 w 188"/>
                    <a:gd name="T31" fmla="*/ 107 h 175"/>
                    <a:gd name="T32" fmla="*/ 90 w 188"/>
                    <a:gd name="T33" fmla="*/ 109 h 175"/>
                    <a:gd name="T34" fmla="*/ 34 w 188"/>
                    <a:gd name="T35" fmla="*/ 160 h 175"/>
                    <a:gd name="T36" fmla="*/ 30 w 188"/>
                    <a:gd name="T37" fmla="*/ 164 h 175"/>
                    <a:gd name="T38" fmla="*/ 5 w 188"/>
                    <a:gd name="T39" fmla="*/ 168 h 175"/>
                    <a:gd name="T40" fmla="*/ 12 w 188"/>
                    <a:gd name="T41" fmla="*/ 148 h 175"/>
                    <a:gd name="T42" fmla="*/ 39 w 188"/>
                    <a:gd name="T43" fmla="*/ 120 h 175"/>
                    <a:gd name="T44" fmla="*/ 66 w 188"/>
                    <a:gd name="T45" fmla="*/ 77 h 175"/>
                    <a:gd name="T46" fmla="*/ 83 w 188"/>
                    <a:gd name="T47" fmla="*/ 68 h 175"/>
                    <a:gd name="T48" fmla="*/ 111 w 188"/>
                    <a:gd name="T49" fmla="*/ 51 h 175"/>
                    <a:gd name="T50" fmla="*/ 132 w 188"/>
                    <a:gd name="T51" fmla="*/ 67 h 175"/>
                    <a:gd name="T52" fmla="*/ 115 w 188"/>
                    <a:gd name="T53" fmla="*/ 84 h 175"/>
                    <a:gd name="T54" fmla="*/ 135 w 188"/>
                    <a:gd name="T55" fmla="*/ 98 h 175"/>
                    <a:gd name="T56" fmla="*/ 154 w 188"/>
                    <a:gd name="T57" fmla="*/ 88 h 175"/>
                    <a:gd name="T58" fmla="*/ 132 w 188"/>
                    <a:gd name="T59" fmla="*/ 6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88" h="175">
                      <a:moveTo>
                        <a:pt x="111" y="51"/>
                      </a:moveTo>
                      <a:cubicBezTo>
                        <a:pt x="105" y="46"/>
                        <a:pt x="101" y="43"/>
                        <a:pt x="97" y="40"/>
                      </a:cubicBezTo>
                      <a:cubicBezTo>
                        <a:pt x="94" y="36"/>
                        <a:pt x="91" y="37"/>
                        <a:pt x="87" y="40"/>
                      </a:cubicBezTo>
                      <a:cubicBezTo>
                        <a:pt x="82" y="46"/>
                        <a:pt x="77" y="51"/>
                        <a:pt x="72" y="56"/>
                      </a:cubicBezTo>
                      <a:cubicBezTo>
                        <a:pt x="68" y="61"/>
                        <a:pt x="62" y="62"/>
                        <a:pt x="58" y="59"/>
                      </a:cubicBezTo>
                      <a:cubicBezTo>
                        <a:pt x="53" y="56"/>
                        <a:pt x="53" y="49"/>
                        <a:pt x="56" y="45"/>
                      </a:cubicBezTo>
                      <a:cubicBezTo>
                        <a:pt x="63" y="31"/>
                        <a:pt x="71" y="18"/>
                        <a:pt x="79" y="6"/>
                      </a:cubicBezTo>
                      <a:cubicBezTo>
                        <a:pt x="83" y="0"/>
                        <a:pt x="87" y="0"/>
                        <a:pt x="91" y="7"/>
                      </a:cubicBezTo>
                      <a:cubicBezTo>
                        <a:pt x="107" y="37"/>
                        <a:pt x="121" y="39"/>
                        <a:pt x="143" y="17"/>
                      </a:cubicBezTo>
                      <a:cubicBezTo>
                        <a:pt x="146" y="14"/>
                        <a:pt x="149" y="10"/>
                        <a:pt x="153" y="14"/>
                      </a:cubicBezTo>
                      <a:cubicBezTo>
                        <a:pt x="157" y="17"/>
                        <a:pt x="162" y="19"/>
                        <a:pt x="163" y="26"/>
                      </a:cubicBezTo>
                      <a:cubicBezTo>
                        <a:pt x="163" y="30"/>
                        <a:pt x="163" y="36"/>
                        <a:pt x="159" y="39"/>
                      </a:cubicBezTo>
                      <a:cubicBezTo>
                        <a:pt x="138" y="55"/>
                        <a:pt x="155" y="64"/>
                        <a:pt x="165" y="75"/>
                      </a:cubicBezTo>
                      <a:cubicBezTo>
                        <a:pt x="185" y="94"/>
                        <a:pt x="188" y="106"/>
                        <a:pt x="175" y="125"/>
                      </a:cubicBezTo>
                      <a:cubicBezTo>
                        <a:pt x="168" y="134"/>
                        <a:pt x="162" y="139"/>
                        <a:pt x="152" y="130"/>
                      </a:cubicBezTo>
                      <a:cubicBezTo>
                        <a:pt x="139" y="118"/>
                        <a:pt x="119" y="117"/>
                        <a:pt x="104" y="107"/>
                      </a:cubicBezTo>
                      <a:cubicBezTo>
                        <a:pt x="99" y="103"/>
                        <a:pt x="94" y="105"/>
                        <a:pt x="90" y="109"/>
                      </a:cubicBezTo>
                      <a:cubicBezTo>
                        <a:pt x="71" y="125"/>
                        <a:pt x="50" y="139"/>
                        <a:pt x="34" y="160"/>
                      </a:cubicBezTo>
                      <a:cubicBezTo>
                        <a:pt x="33" y="161"/>
                        <a:pt x="32" y="163"/>
                        <a:pt x="30" y="164"/>
                      </a:cubicBezTo>
                      <a:cubicBezTo>
                        <a:pt x="22" y="169"/>
                        <a:pt x="12" y="175"/>
                        <a:pt x="5" y="168"/>
                      </a:cubicBezTo>
                      <a:cubicBezTo>
                        <a:pt x="0" y="163"/>
                        <a:pt x="8" y="153"/>
                        <a:pt x="12" y="148"/>
                      </a:cubicBezTo>
                      <a:cubicBezTo>
                        <a:pt x="21" y="138"/>
                        <a:pt x="30" y="128"/>
                        <a:pt x="39" y="120"/>
                      </a:cubicBezTo>
                      <a:cubicBezTo>
                        <a:pt x="53" y="108"/>
                        <a:pt x="56" y="91"/>
                        <a:pt x="66" y="77"/>
                      </a:cubicBezTo>
                      <a:cubicBezTo>
                        <a:pt x="71" y="70"/>
                        <a:pt x="71" y="64"/>
                        <a:pt x="83" y="68"/>
                      </a:cubicBezTo>
                      <a:cubicBezTo>
                        <a:pt x="97" y="73"/>
                        <a:pt x="99" y="55"/>
                        <a:pt x="111" y="51"/>
                      </a:cubicBezTo>
                      <a:close/>
                      <a:moveTo>
                        <a:pt x="132" y="67"/>
                      </a:moveTo>
                      <a:cubicBezTo>
                        <a:pt x="124" y="71"/>
                        <a:pt x="114" y="77"/>
                        <a:pt x="115" y="84"/>
                      </a:cubicBezTo>
                      <a:cubicBezTo>
                        <a:pt x="115" y="94"/>
                        <a:pt x="127" y="99"/>
                        <a:pt x="135" y="98"/>
                      </a:cubicBezTo>
                      <a:cubicBezTo>
                        <a:pt x="141" y="98"/>
                        <a:pt x="154" y="98"/>
                        <a:pt x="154" y="88"/>
                      </a:cubicBezTo>
                      <a:cubicBezTo>
                        <a:pt x="153" y="78"/>
                        <a:pt x="141" y="73"/>
                        <a:pt x="132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CBB8CE8C-A5C8-4ED7-828C-EE18BE039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398" y="3596375"/>
                  <a:ext cx="282509" cy="200878"/>
                </a:xfrm>
                <a:custGeom>
                  <a:avLst/>
                  <a:gdLst>
                    <a:gd name="T0" fmla="*/ 69 w 170"/>
                    <a:gd name="T1" fmla="*/ 67 h 121"/>
                    <a:gd name="T2" fmla="*/ 66 w 170"/>
                    <a:gd name="T3" fmla="*/ 32 h 121"/>
                    <a:gd name="T4" fmla="*/ 82 w 170"/>
                    <a:gd name="T5" fmla="*/ 13 h 121"/>
                    <a:gd name="T6" fmla="*/ 91 w 170"/>
                    <a:gd name="T7" fmla="*/ 29 h 121"/>
                    <a:gd name="T8" fmla="*/ 94 w 170"/>
                    <a:gd name="T9" fmla="*/ 50 h 121"/>
                    <a:gd name="T10" fmla="*/ 97 w 170"/>
                    <a:gd name="T11" fmla="*/ 83 h 121"/>
                    <a:gd name="T12" fmla="*/ 128 w 170"/>
                    <a:gd name="T13" fmla="*/ 84 h 121"/>
                    <a:gd name="T14" fmla="*/ 141 w 170"/>
                    <a:gd name="T15" fmla="*/ 73 h 121"/>
                    <a:gd name="T16" fmla="*/ 138 w 170"/>
                    <a:gd name="T17" fmla="*/ 21 h 121"/>
                    <a:gd name="T18" fmla="*/ 149 w 170"/>
                    <a:gd name="T19" fmla="*/ 1 h 121"/>
                    <a:gd name="T20" fmla="*/ 163 w 170"/>
                    <a:gd name="T21" fmla="*/ 19 h 121"/>
                    <a:gd name="T22" fmla="*/ 169 w 170"/>
                    <a:gd name="T23" fmla="*/ 98 h 121"/>
                    <a:gd name="T24" fmla="*/ 162 w 170"/>
                    <a:gd name="T25" fmla="*/ 109 h 121"/>
                    <a:gd name="T26" fmla="*/ 129 w 170"/>
                    <a:gd name="T27" fmla="*/ 113 h 121"/>
                    <a:gd name="T28" fmla="*/ 23 w 170"/>
                    <a:gd name="T29" fmla="*/ 119 h 121"/>
                    <a:gd name="T30" fmla="*/ 8 w 170"/>
                    <a:gd name="T31" fmla="*/ 110 h 121"/>
                    <a:gd name="T32" fmla="*/ 1 w 170"/>
                    <a:gd name="T33" fmla="*/ 25 h 121"/>
                    <a:gd name="T34" fmla="*/ 17 w 170"/>
                    <a:gd name="T35" fmla="*/ 10 h 121"/>
                    <a:gd name="T36" fmla="*/ 27 w 170"/>
                    <a:gd name="T37" fmla="*/ 24 h 121"/>
                    <a:gd name="T38" fmla="*/ 30 w 170"/>
                    <a:gd name="T39" fmla="*/ 75 h 121"/>
                    <a:gd name="T40" fmla="*/ 47 w 170"/>
                    <a:gd name="T41" fmla="*/ 89 h 121"/>
                    <a:gd name="T42" fmla="*/ 50 w 170"/>
                    <a:gd name="T43" fmla="*/ 88 h 121"/>
                    <a:gd name="T44" fmla="*/ 69 w 170"/>
                    <a:gd name="T45" fmla="*/ 6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121">
                      <a:moveTo>
                        <a:pt x="69" y="67"/>
                      </a:moveTo>
                      <a:cubicBezTo>
                        <a:pt x="72" y="53"/>
                        <a:pt x="67" y="43"/>
                        <a:pt x="66" y="32"/>
                      </a:cubicBezTo>
                      <a:cubicBezTo>
                        <a:pt x="64" y="18"/>
                        <a:pt x="71" y="13"/>
                        <a:pt x="82" y="13"/>
                      </a:cubicBezTo>
                      <a:cubicBezTo>
                        <a:pt x="94" y="13"/>
                        <a:pt x="90" y="22"/>
                        <a:pt x="91" y="29"/>
                      </a:cubicBezTo>
                      <a:cubicBezTo>
                        <a:pt x="92" y="36"/>
                        <a:pt x="92" y="43"/>
                        <a:pt x="94" y="50"/>
                      </a:cubicBezTo>
                      <a:cubicBezTo>
                        <a:pt x="96" y="61"/>
                        <a:pt x="90" y="74"/>
                        <a:pt x="97" y="83"/>
                      </a:cubicBezTo>
                      <a:cubicBezTo>
                        <a:pt x="106" y="95"/>
                        <a:pt x="118" y="79"/>
                        <a:pt x="128" y="84"/>
                      </a:cubicBezTo>
                      <a:cubicBezTo>
                        <a:pt x="141" y="90"/>
                        <a:pt x="141" y="81"/>
                        <a:pt x="141" y="73"/>
                      </a:cubicBezTo>
                      <a:cubicBezTo>
                        <a:pt x="142" y="55"/>
                        <a:pt x="140" y="38"/>
                        <a:pt x="138" y="21"/>
                      </a:cubicBezTo>
                      <a:cubicBezTo>
                        <a:pt x="137" y="13"/>
                        <a:pt x="134" y="2"/>
                        <a:pt x="149" y="1"/>
                      </a:cubicBezTo>
                      <a:cubicBezTo>
                        <a:pt x="164" y="0"/>
                        <a:pt x="161" y="10"/>
                        <a:pt x="163" y="19"/>
                      </a:cubicBezTo>
                      <a:cubicBezTo>
                        <a:pt x="169" y="45"/>
                        <a:pt x="163" y="72"/>
                        <a:pt x="169" y="98"/>
                      </a:cubicBezTo>
                      <a:cubicBezTo>
                        <a:pt x="170" y="105"/>
                        <a:pt x="169" y="107"/>
                        <a:pt x="162" y="109"/>
                      </a:cubicBezTo>
                      <a:cubicBezTo>
                        <a:pt x="151" y="112"/>
                        <a:pt x="140" y="112"/>
                        <a:pt x="129" y="113"/>
                      </a:cubicBezTo>
                      <a:cubicBezTo>
                        <a:pt x="94" y="115"/>
                        <a:pt x="59" y="117"/>
                        <a:pt x="23" y="119"/>
                      </a:cubicBezTo>
                      <a:cubicBezTo>
                        <a:pt x="16" y="120"/>
                        <a:pt x="9" y="121"/>
                        <a:pt x="8" y="110"/>
                      </a:cubicBezTo>
                      <a:cubicBezTo>
                        <a:pt x="7" y="81"/>
                        <a:pt x="5" y="53"/>
                        <a:pt x="1" y="25"/>
                      </a:cubicBezTo>
                      <a:cubicBezTo>
                        <a:pt x="0" y="11"/>
                        <a:pt x="10" y="12"/>
                        <a:pt x="17" y="10"/>
                      </a:cubicBezTo>
                      <a:cubicBezTo>
                        <a:pt x="26" y="9"/>
                        <a:pt x="26" y="17"/>
                        <a:pt x="27" y="24"/>
                      </a:cubicBezTo>
                      <a:cubicBezTo>
                        <a:pt x="28" y="41"/>
                        <a:pt x="30" y="58"/>
                        <a:pt x="30" y="75"/>
                      </a:cubicBezTo>
                      <a:cubicBezTo>
                        <a:pt x="30" y="88"/>
                        <a:pt x="35" y="92"/>
                        <a:pt x="47" y="89"/>
                      </a:cubicBezTo>
                      <a:cubicBezTo>
                        <a:pt x="48" y="89"/>
                        <a:pt x="49" y="88"/>
                        <a:pt x="50" y="88"/>
                      </a:cubicBezTo>
                      <a:cubicBezTo>
                        <a:pt x="66" y="88"/>
                        <a:pt x="79" y="86"/>
                        <a:pt x="69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C2122AD2-A1BB-4059-8765-C8E4BD6C4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546" y="1795678"/>
                  <a:ext cx="222487" cy="295315"/>
                </a:xfrm>
                <a:custGeom>
                  <a:avLst/>
                  <a:gdLst>
                    <a:gd name="T0" fmla="*/ 35 w 134"/>
                    <a:gd name="T1" fmla="*/ 176 h 178"/>
                    <a:gd name="T2" fmla="*/ 24 w 134"/>
                    <a:gd name="T3" fmla="*/ 165 h 178"/>
                    <a:gd name="T4" fmla="*/ 7 w 134"/>
                    <a:gd name="T5" fmla="*/ 62 h 178"/>
                    <a:gd name="T6" fmla="*/ 6 w 134"/>
                    <a:gd name="T7" fmla="*/ 54 h 178"/>
                    <a:gd name="T8" fmla="*/ 32 w 134"/>
                    <a:gd name="T9" fmla="*/ 15 h 178"/>
                    <a:gd name="T10" fmla="*/ 96 w 134"/>
                    <a:gd name="T11" fmla="*/ 2 h 178"/>
                    <a:gd name="T12" fmla="*/ 110 w 134"/>
                    <a:gd name="T13" fmla="*/ 14 h 178"/>
                    <a:gd name="T14" fmla="*/ 100 w 134"/>
                    <a:gd name="T15" fmla="*/ 27 h 178"/>
                    <a:gd name="T16" fmla="*/ 48 w 134"/>
                    <a:gd name="T17" fmla="*/ 36 h 178"/>
                    <a:gd name="T18" fmla="*/ 36 w 134"/>
                    <a:gd name="T19" fmla="*/ 62 h 178"/>
                    <a:gd name="T20" fmla="*/ 58 w 134"/>
                    <a:gd name="T21" fmla="*/ 76 h 178"/>
                    <a:gd name="T22" fmla="*/ 98 w 134"/>
                    <a:gd name="T23" fmla="*/ 68 h 178"/>
                    <a:gd name="T24" fmla="*/ 112 w 134"/>
                    <a:gd name="T25" fmla="*/ 78 h 178"/>
                    <a:gd name="T26" fmla="*/ 103 w 134"/>
                    <a:gd name="T27" fmla="*/ 92 h 178"/>
                    <a:gd name="T28" fmla="*/ 60 w 134"/>
                    <a:gd name="T29" fmla="*/ 99 h 178"/>
                    <a:gd name="T30" fmla="*/ 46 w 134"/>
                    <a:gd name="T31" fmla="*/ 117 h 178"/>
                    <a:gd name="T32" fmla="*/ 50 w 134"/>
                    <a:gd name="T33" fmla="*/ 142 h 178"/>
                    <a:gd name="T34" fmla="*/ 62 w 134"/>
                    <a:gd name="T35" fmla="*/ 148 h 178"/>
                    <a:gd name="T36" fmla="*/ 114 w 134"/>
                    <a:gd name="T37" fmla="*/ 139 h 178"/>
                    <a:gd name="T38" fmla="*/ 132 w 134"/>
                    <a:gd name="T39" fmla="*/ 145 h 178"/>
                    <a:gd name="T40" fmla="*/ 118 w 134"/>
                    <a:gd name="T41" fmla="*/ 162 h 178"/>
                    <a:gd name="T42" fmla="*/ 35 w 134"/>
                    <a:gd name="T43" fmla="*/ 17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78">
                      <a:moveTo>
                        <a:pt x="35" y="176"/>
                      </a:moveTo>
                      <a:cubicBezTo>
                        <a:pt x="26" y="178"/>
                        <a:pt x="25" y="172"/>
                        <a:pt x="24" y="165"/>
                      </a:cubicBezTo>
                      <a:cubicBezTo>
                        <a:pt x="18" y="131"/>
                        <a:pt x="12" y="96"/>
                        <a:pt x="7" y="62"/>
                      </a:cubicBezTo>
                      <a:cubicBezTo>
                        <a:pt x="6" y="59"/>
                        <a:pt x="6" y="56"/>
                        <a:pt x="6" y="54"/>
                      </a:cubicBezTo>
                      <a:cubicBezTo>
                        <a:pt x="0" y="21"/>
                        <a:pt x="0" y="21"/>
                        <a:pt x="32" y="15"/>
                      </a:cubicBezTo>
                      <a:cubicBezTo>
                        <a:pt x="53" y="10"/>
                        <a:pt x="75" y="7"/>
                        <a:pt x="96" y="2"/>
                      </a:cubicBezTo>
                      <a:cubicBezTo>
                        <a:pt x="107" y="0"/>
                        <a:pt x="108" y="8"/>
                        <a:pt x="110" y="14"/>
                      </a:cubicBezTo>
                      <a:cubicBezTo>
                        <a:pt x="113" y="22"/>
                        <a:pt x="108" y="26"/>
                        <a:pt x="100" y="27"/>
                      </a:cubicBezTo>
                      <a:cubicBezTo>
                        <a:pt x="83" y="30"/>
                        <a:pt x="65" y="34"/>
                        <a:pt x="48" y="36"/>
                      </a:cubicBezTo>
                      <a:cubicBezTo>
                        <a:pt x="26" y="38"/>
                        <a:pt x="36" y="53"/>
                        <a:pt x="36" y="62"/>
                      </a:cubicBezTo>
                      <a:cubicBezTo>
                        <a:pt x="37" y="74"/>
                        <a:pt x="43" y="81"/>
                        <a:pt x="58" y="76"/>
                      </a:cubicBezTo>
                      <a:cubicBezTo>
                        <a:pt x="71" y="72"/>
                        <a:pt x="85" y="73"/>
                        <a:pt x="98" y="68"/>
                      </a:cubicBezTo>
                      <a:cubicBezTo>
                        <a:pt x="110" y="64"/>
                        <a:pt x="109" y="71"/>
                        <a:pt x="112" y="78"/>
                      </a:cubicBezTo>
                      <a:cubicBezTo>
                        <a:pt x="116" y="88"/>
                        <a:pt x="111" y="91"/>
                        <a:pt x="103" y="92"/>
                      </a:cubicBezTo>
                      <a:cubicBezTo>
                        <a:pt x="88" y="94"/>
                        <a:pt x="74" y="97"/>
                        <a:pt x="60" y="99"/>
                      </a:cubicBezTo>
                      <a:cubicBezTo>
                        <a:pt x="49" y="100"/>
                        <a:pt x="43" y="105"/>
                        <a:pt x="46" y="117"/>
                      </a:cubicBezTo>
                      <a:cubicBezTo>
                        <a:pt x="48" y="125"/>
                        <a:pt x="49" y="134"/>
                        <a:pt x="50" y="142"/>
                      </a:cubicBezTo>
                      <a:cubicBezTo>
                        <a:pt x="51" y="150"/>
                        <a:pt x="55" y="150"/>
                        <a:pt x="62" y="148"/>
                      </a:cubicBezTo>
                      <a:cubicBezTo>
                        <a:pt x="79" y="145"/>
                        <a:pt x="96" y="141"/>
                        <a:pt x="114" y="139"/>
                      </a:cubicBezTo>
                      <a:cubicBezTo>
                        <a:pt x="120" y="138"/>
                        <a:pt x="129" y="134"/>
                        <a:pt x="132" y="145"/>
                      </a:cubicBezTo>
                      <a:cubicBezTo>
                        <a:pt x="134" y="156"/>
                        <a:pt x="128" y="161"/>
                        <a:pt x="118" y="162"/>
                      </a:cubicBezTo>
                      <a:cubicBezTo>
                        <a:pt x="91" y="167"/>
                        <a:pt x="63" y="172"/>
                        <a:pt x="35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Freeform 27">
                  <a:extLst>
                    <a:ext uri="{FF2B5EF4-FFF2-40B4-BE49-F238E27FC236}">
                      <a16:creationId xmlns:a16="http://schemas.microsoft.com/office/drawing/2014/main" id="{C526A87C-D69B-457E-8E58-00DFCD1FF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8930" y="1795678"/>
                  <a:ext cx="236091" cy="275306"/>
                </a:xfrm>
                <a:custGeom>
                  <a:avLst/>
                  <a:gdLst>
                    <a:gd name="T0" fmla="*/ 75 w 142"/>
                    <a:gd name="T1" fmla="*/ 2 h 166"/>
                    <a:gd name="T2" fmla="*/ 132 w 142"/>
                    <a:gd name="T3" fmla="*/ 25 h 166"/>
                    <a:gd name="T4" fmla="*/ 140 w 142"/>
                    <a:gd name="T5" fmla="*/ 48 h 166"/>
                    <a:gd name="T6" fmla="*/ 130 w 142"/>
                    <a:gd name="T7" fmla="*/ 53 h 166"/>
                    <a:gd name="T8" fmla="*/ 110 w 142"/>
                    <a:gd name="T9" fmla="*/ 40 h 166"/>
                    <a:gd name="T10" fmla="*/ 49 w 142"/>
                    <a:gd name="T11" fmla="*/ 30 h 166"/>
                    <a:gd name="T12" fmla="*/ 57 w 142"/>
                    <a:gd name="T13" fmla="*/ 61 h 166"/>
                    <a:gd name="T14" fmla="*/ 109 w 142"/>
                    <a:gd name="T15" fmla="*/ 85 h 166"/>
                    <a:gd name="T16" fmla="*/ 133 w 142"/>
                    <a:gd name="T17" fmla="*/ 127 h 166"/>
                    <a:gd name="T18" fmla="*/ 100 w 142"/>
                    <a:gd name="T19" fmla="*/ 160 h 166"/>
                    <a:gd name="T20" fmla="*/ 20 w 142"/>
                    <a:gd name="T21" fmla="*/ 145 h 166"/>
                    <a:gd name="T22" fmla="*/ 6 w 142"/>
                    <a:gd name="T23" fmla="*/ 128 h 166"/>
                    <a:gd name="T24" fmla="*/ 8 w 142"/>
                    <a:gd name="T25" fmla="*/ 107 h 166"/>
                    <a:gd name="T26" fmla="*/ 33 w 142"/>
                    <a:gd name="T27" fmla="*/ 116 h 166"/>
                    <a:gd name="T28" fmla="*/ 94 w 142"/>
                    <a:gd name="T29" fmla="*/ 138 h 166"/>
                    <a:gd name="T30" fmla="*/ 98 w 142"/>
                    <a:gd name="T31" fmla="*/ 107 h 166"/>
                    <a:gd name="T32" fmla="*/ 62 w 142"/>
                    <a:gd name="T33" fmla="*/ 91 h 166"/>
                    <a:gd name="T34" fmla="*/ 44 w 142"/>
                    <a:gd name="T35" fmla="*/ 83 h 166"/>
                    <a:gd name="T36" fmla="*/ 14 w 142"/>
                    <a:gd name="T37" fmla="*/ 38 h 166"/>
                    <a:gd name="T38" fmla="*/ 65 w 142"/>
                    <a:gd name="T39" fmla="*/ 2 h 166"/>
                    <a:gd name="T40" fmla="*/ 75 w 142"/>
                    <a:gd name="T41" fmla="*/ 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2" h="166">
                      <a:moveTo>
                        <a:pt x="75" y="2"/>
                      </a:moveTo>
                      <a:cubicBezTo>
                        <a:pt x="97" y="0"/>
                        <a:pt x="116" y="9"/>
                        <a:pt x="132" y="25"/>
                      </a:cubicBezTo>
                      <a:cubicBezTo>
                        <a:pt x="138" y="31"/>
                        <a:pt x="142" y="39"/>
                        <a:pt x="140" y="48"/>
                      </a:cubicBezTo>
                      <a:cubicBezTo>
                        <a:pt x="139" y="53"/>
                        <a:pt x="134" y="53"/>
                        <a:pt x="130" y="53"/>
                      </a:cubicBezTo>
                      <a:cubicBezTo>
                        <a:pt x="121" y="53"/>
                        <a:pt x="115" y="49"/>
                        <a:pt x="110" y="40"/>
                      </a:cubicBezTo>
                      <a:cubicBezTo>
                        <a:pt x="102" y="22"/>
                        <a:pt x="64" y="17"/>
                        <a:pt x="49" y="30"/>
                      </a:cubicBezTo>
                      <a:cubicBezTo>
                        <a:pt x="39" y="39"/>
                        <a:pt x="42" y="53"/>
                        <a:pt x="57" y="61"/>
                      </a:cubicBezTo>
                      <a:cubicBezTo>
                        <a:pt x="74" y="70"/>
                        <a:pt x="92" y="78"/>
                        <a:pt x="109" y="85"/>
                      </a:cubicBezTo>
                      <a:cubicBezTo>
                        <a:pt x="128" y="93"/>
                        <a:pt x="135" y="108"/>
                        <a:pt x="133" y="127"/>
                      </a:cubicBezTo>
                      <a:cubicBezTo>
                        <a:pt x="131" y="146"/>
                        <a:pt x="120" y="156"/>
                        <a:pt x="100" y="160"/>
                      </a:cubicBezTo>
                      <a:cubicBezTo>
                        <a:pt x="71" y="166"/>
                        <a:pt x="44" y="164"/>
                        <a:pt x="20" y="145"/>
                      </a:cubicBezTo>
                      <a:cubicBezTo>
                        <a:pt x="14" y="141"/>
                        <a:pt x="10" y="135"/>
                        <a:pt x="6" y="128"/>
                      </a:cubicBezTo>
                      <a:cubicBezTo>
                        <a:pt x="2" y="121"/>
                        <a:pt x="0" y="111"/>
                        <a:pt x="8" y="107"/>
                      </a:cubicBezTo>
                      <a:cubicBezTo>
                        <a:pt x="16" y="103"/>
                        <a:pt x="27" y="104"/>
                        <a:pt x="33" y="116"/>
                      </a:cubicBezTo>
                      <a:cubicBezTo>
                        <a:pt x="43" y="137"/>
                        <a:pt x="74" y="148"/>
                        <a:pt x="94" y="138"/>
                      </a:cubicBezTo>
                      <a:cubicBezTo>
                        <a:pt x="108" y="131"/>
                        <a:pt x="110" y="116"/>
                        <a:pt x="98" y="107"/>
                      </a:cubicBezTo>
                      <a:cubicBezTo>
                        <a:pt x="87" y="98"/>
                        <a:pt x="74" y="96"/>
                        <a:pt x="62" y="91"/>
                      </a:cubicBezTo>
                      <a:cubicBezTo>
                        <a:pt x="56" y="88"/>
                        <a:pt x="50" y="86"/>
                        <a:pt x="44" y="83"/>
                      </a:cubicBezTo>
                      <a:cubicBezTo>
                        <a:pt x="24" y="72"/>
                        <a:pt x="11" y="52"/>
                        <a:pt x="14" y="38"/>
                      </a:cubicBezTo>
                      <a:cubicBezTo>
                        <a:pt x="19" y="17"/>
                        <a:pt x="40" y="2"/>
                        <a:pt x="65" y="2"/>
                      </a:cubicBezTo>
                      <a:cubicBezTo>
                        <a:pt x="68" y="2"/>
                        <a:pt x="71" y="2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Freeform 28">
                  <a:extLst>
                    <a:ext uri="{FF2B5EF4-FFF2-40B4-BE49-F238E27FC236}">
                      <a16:creationId xmlns:a16="http://schemas.microsoft.com/office/drawing/2014/main" id="{52C099AC-8886-4E2F-A98B-CF28C7817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845" y="2832879"/>
                  <a:ext cx="294514" cy="293713"/>
                </a:xfrm>
                <a:custGeom>
                  <a:avLst/>
                  <a:gdLst>
                    <a:gd name="T0" fmla="*/ 4 w 177"/>
                    <a:gd name="T1" fmla="*/ 95 h 177"/>
                    <a:gd name="T2" fmla="*/ 72 w 177"/>
                    <a:gd name="T3" fmla="*/ 17 h 177"/>
                    <a:gd name="T4" fmla="*/ 166 w 177"/>
                    <a:gd name="T5" fmla="*/ 119 h 177"/>
                    <a:gd name="T6" fmla="*/ 164 w 177"/>
                    <a:gd name="T7" fmla="*/ 123 h 177"/>
                    <a:gd name="T8" fmla="*/ 141 w 177"/>
                    <a:gd name="T9" fmla="*/ 141 h 177"/>
                    <a:gd name="T10" fmla="*/ 139 w 177"/>
                    <a:gd name="T11" fmla="*/ 110 h 177"/>
                    <a:gd name="T12" fmla="*/ 129 w 177"/>
                    <a:gd name="T13" fmla="*/ 61 h 177"/>
                    <a:gd name="T14" fmla="*/ 92 w 177"/>
                    <a:gd name="T15" fmla="*/ 43 h 177"/>
                    <a:gd name="T16" fmla="*/ 50 w 177"/>
                    <a:gd name="T17" fmla="*/ 58 h 177"/>
                    <a:gd name="T18" fmla="*/ 32 w 177"/>
                    <a:gd name="T19" fmla="*/ 110 h 177"/>
                    <a:gd name="T20" fmla="*/ 65 w 177"/>
                    <a:gd name="T21" fmla="*/ 145 h 177"/>
                    <a:gd name="T22" fmla="*/ 79 w 177"/>
                    <a:gd name="T23" fmla="*/ 168 h 177"/>
                    <a:gd name="T24" fmla="*/ 64 w 177"/>
                    <a:gd name="T25" fmla="*/ 175 h 177"/>
                    <a:gd name="T26" fmla="*/ 20 w 177"/>
                    <a:gd name="T27" fmla="*/ 146 h 177"/>
                    <a:gd name="T28" fmla="*/ 4 w 177"/>
                    <a:gd name="T29" fmla="*/ 9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7" h="177">
                      <a:moveTo>
                        <a:pt x="4" y="95"/>
                      </a:moveTo>
                      <a:cubicBezTo>
                        <a:pt x="0" y="53"/>
                        <a:pt x="36" y="27"/>
                        <a:pt x="72" y="17"/>
                      </a:cubicBezTo>
                      <a:cubicBezTo>
                        <a:pt x="136" y="0"/>
                        <a:pt x="177" y="77"/>
                        <a:pt x="166" y="119"/>
                      </a:cubicBezTo>
                      <a:cubicBezTo>
                        <a:pt x="165" y="120"/>
                        <a:pt x="165" y="122"/>
                        <a:pt x="164" y="123"/>
                      </a:cubicBezTo>
                      <a:cubicBezTo>
                        <a:pt x="159" y="132"/>
                        <a:pt x="155" y="148"/>
                        <a:pt x="141" y="141"/>
                      </a:cubicBezTo>
                      <a:cubicBezTo>
                        <a:pt x="131" y="136"/>
                        <a:pt x="130" y="123"/>
                        <a:pt x="139" y="110"/>
                      </a:cubicBezTo>
                      <a:cubicBezTo>
                        <a:pt x="151" y="92"/>
                        <a:pt x="138" y="76"/>
                        <a:pt x="129" y="61"/>
                      </a:cubicBezTo>
                      <a:cubicBezTo>
                        <a:pt x="122" y="47"/>
                        <a:pt x="107" y="42"/>
                        <a:pt x="92" y="43"/>
                      </a:cubicBezTo>
                      <a:cubicBezTo>
                        <a:pt x="77" y="45"/>
                        <a:pt x="63" y="50"/>
                        <a:pt x="50" y="58"/>
                      </a:cubicBezTo>
                      <a:cubicBezTo>
                        <a:pt x="30" y="71"/>
                        <a:pt x="27" y="90"/>
                        <a:pt x="32" y="110"/>
                      </a:cubicBezTo>
                      <a:cubicBezTo>
                        <a:pt x="36" y="128"/>
                        <a:pt x="41" y="145"/>
                        <a:pt x="65" y="145"/>
                      </a:cubicBezTo>
                      <a:cubicBezTo>
                        <a:pt x="78" y="146"/>
                        <a:pt x="77" y="160"/>
                        <a:pt x="79" y="168"/>
                      </a:cubicBezTo>
                      <a:cubicBezTo>
                        <a:pt x="81" y="177"/>
                        <a:pt x="70" y="175"/>
                        <a:pt x="64" y="175"/>
                      </a:cubicBezTo>
                      <a:cubicBezTo>
                        <a:pt x="41" y="177"/>
                        <a:pt x="30" y="161"/>
                        <a:pt x="20" y="146"/>
                      </a:cubicBezTo>
                      <a:cubicBezTo>
                        <a:pt x="9" y="130"/>
                        <a:pt x="2" y="112"/>
                        <a:pt x="4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Freeform 29">
                  <a:extLst>
                    <a:ext uri="{FF2B5EF4-FFF2-40B4-BE49-F238E27FC236}">
                      <a16:creationId xmlns:a16="http://schemas.microsoft.com/office/drawing/2014/main" id="{D50F3B4C-2AEA-4CE9-88EB-3E67F5B17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782" y="2207037"/>
                  <a:ext cx="318524" cy="316923"/>
                </a:xfrm>
                <a:custGeom>
                  <a:avLst/>
                  <a:gdLst>
                    <a:gd name="T0" fmla="*/ 192 w 192"/>
                    <a:gd name="T1" fmla="*/ 105 h 191"/>
                    <a:gd name="T2" fmla="*/ 100 w 192"/>
                    <a:gd name="T3" fmla="*/ 183 h 191"/>
                    <a:gd name="T4" fmla="*/ 81 w 192"/>
                    <a:gd name="T5" fmla="*/ 172 h 191"/>
                    <a:gd name="T6" fmla="*/ 11 w 192"/>
                    <a:gd name="T7" fmla="*/ 101 h 191"/>
                    <a:gd name="T8" fmla="*/ 15 w 192"/>
                    <a:gd name="T9" fmla="*/ 79 h 191"/>
                    <a:gd name="T10" fmla="*/ 34 w 192"/>
                    <a:gd name="T11" fmla="*/ 81 h 191"/>
                    <a:gd name="T12" fmla="*/ 94 w 192"/>
                    <a:gd name="T13" fmla="*/ 145 h 191"/>
                    <a:gd name="T14" fmla="*/ 150 w 192"/>
                    <a:gd name="T15" fmla="*/ 141 h 191"/>
                    <a:gd name="T16" fmla="*/ 155 w 192"/>
                    <a:gd name="T17" fmla="*/ 88 h 191"/>
                    <a:gd name="T18" fmla="*/ 98 w 192"/>
                    <a:gd name="T19" fmla="*/ 27 h 191"/>
                    <a:gd name="T20" fmla="*/ 91 w 192"/>
                    <a:gd name="T21" fmla="*/ 8 h 191"/>
                    <a:gd name="T22" fmla="*/ 119 w 192"/>
                    <a:gd name="T23" fmla="*/ 9 h 191"/>
                    <a:gd name="T24" fmla="*/ 148 w 192"/>
                    <a:gd name="T25" fmla="*/ 40 h 191"/>
                    <a:gd name="T26" fmla="*/ 187 w 192"/>
                    <a:gd name="T27" fmla="*/ 85 h 191"/>
                    <a:gd name="T28" fmla="*/ 192 w 192"/>
                    <a:gd name="T29" fmla="*/ 10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2" h="191">
                      <a:moveTo>
                        <a:pt x="192" y="105"/>
                      </a:moveTo>
                      <a:cubicBezTo>
                        <a:pt x="192" y="148"/>
                        <a:pt x="139" y="191"/>
                        <a:pt x="100" y="183"/>
                      </a:cubicBezTo>
                      <a:cubicBezTo>
                        <a:pt x="92" y="181"/>
                        <a:pt x="87" y="177"/>
                        <a:pt x="81" y="172"/>
                      </a:cubicBezTo>
                      <a:cubicBezTo>
                        <a:pt x="58" y="148"/>
                        <a:pt x="36" y="124"/>
                        <a:pt x="11" y="101"/>
                      </a:cubicBezTo>
                      <a:cubicBezTo>
                        <a:pt x="0" y="90"/>
                        <a:pt x="9" y="86"/>
                        <a:pt x="15" y="79"/>
                      </a:cubicBezTo>
                      <a:cubicBezTo>
                        <a:pt x="23" y="69"/>
                        <a:pt x="29" y="75"/>
                        <a:pt x="34" y="81"/>
                      </a:cubicBezTo>
                      <a:cubicBezTo>
                        <a:pt x="51" y="105"/>
                        <a:pt x="74" y="124"/>
                        <a:pt x="94" y="145"/>
                      </a:cubicBezTo>
                      <a:cubicBezTo>
                        <a:pt x="113" y="164"/>
                        <a:pt x="126" y="162"/>
                        <a:pt x="150" y="141"/>
                      </a:cubicBezTo>
                      <a:cubicBezTo>
                        <a:pt x="169" y="124"/>
                        <a:pt x="171" y="106"/>
                        <a:pt x="155" y="88"/>
                      </a:cubicBezTo>
                      <a:cubicBezTo>
                        <a:pt x="136" y="67"/>
                        <a:pt x="117" y="48"/>
                        <a:pt x="98" y="27"/>
                      </a:cubicBezTo>
                      <a:cubicBezTo>
                        <a:pt x="93" y="22"/>
                        <a:pt x="82" y="17"/>
                        <a:pt x="91" y="8"/>
                      </a:cubicBezTo>
                      <a:cubicBezTo>
                        <a:pt x="98" y="0"/>
                        <a:pt x="110" y="0"/>
                        <a:pt x="119" y="9"/>
                      </a:cubicBezTo>
                      <a:cubicBezTo>
                        <a:pt x="129" y="19"/>
                        <a:pt x="139" y="29"/>
                        <a:pt x="148" y="40"/>
                      </a:cubicBezTo>
                      <a:cubicBezTo>
                        <a:pt x="161" y="56"/>
                        <a:pt x="178" y="67"/>
                        <a:pt x="187" y="85"/>
                      </a:cubicBezTo>
                      <a:cubicBezTo>
                        <a:pt x="190" y="93"/>
                        <a:pt x="192" y="100"/>
                        <a:pt x="19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93F7E4A6-53A2-49D1-9D2D-49B289B5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895" y="4975310"/>
                  <a:ext cx="314523" cy="296915"/>
                </a:xfrm>
                <a:custGeom>
                  <a:avLst/>
                  <a:gdLst>
                    <a:gd name="T0" fmla="*/ 69 w 189"/>
                    <a:gd name="T1" fmla="*/ 75 h 179"/>
                    <a:gd name="T2" fmla="*/ 67 w 189"/>
                    <a:gd name="T3" fmla="*/ 135 h 179"/>
                    <a:gd name="T4" fmla="*/ 46 w 189"/>
                    <a:gd name="T5" fmla="*/ 172 h 179"/>
                    <a:gd name="T6" fmla="*/ 36 w 189"/>
                    <a:gd name="T7" fmla="*/ 175 h 179"/>
                    <a:gd name="T8" fmla="*/ 37 w 189"/>
                    <a:gd name="T9" fmla="*/ 165 h 179"/>
                    <a:gd name="T10" fmla="*/ 44 w 189"/>
                    <a:gd name="T11" fmla="*/ 93 h 179"/>
                    <a:gd name="T12" fmla="*/ 16 w 189"/>
                    <a:gd name="T13" fmla="*/ 104 h 179"/>
                    <a:gd name="T14" fmla="*/ 3 w 189"/>
                    <a:gd name="T15" fmla="*/ 97 h 179"/>
                    <a:gd name="T16" fmla="*/ 11 w 189"/>
                    <a:gd name="T17" fmla="*/ 86 h 179"/>
                    <a:gd name="T18" fmla="*/ 35 w 189"/>
                    <a:gd name="T19" fmla="*/ 38 h 179"/>
                    <a:gd name="T20" fmla="*/ 30 w 189"/>
                    <a:gd name="T21" fmla="*/ 19 h 179"/>
                    <a:gd name="T22" fmla="*/ 36 w 189"/>
                    <a:gd name="T23" fmla="*/ 1 h 179"/>
                    <a:gd name="T24" fmla="*/ 56 w 189"/>
                    <a:gd name="T25" fmla="*/ 15 h 179"/>
                    <a:gd name="T26" fmla="*/ 60 w 189"/>
                    <a:gd name="T27" fmla="*/ 38 h 179"/>
                    <a:gd name="T28" fmla="*/ 72 w 189"/>
                    <a:gd name="T29" fmla="*/ 42 h 179"/>
                    <a:gd name="T30" fmla="*/ 87 w 189"/>
                    <a:gd name="T31" fmla="*/ 26 h 179"/>
                    <a:gd name="T32" fmla="*/ 116 w 189"/>
                    <a:gd name="T33" fmla="*/ 18 h 179"/>
                    <a:gd name="T34" fmla="*/ 125 w 189"/>
                    <a:gd name="T35" fmla="*/ 25 h 179"/>
                    <a:gd name="T36" fmla="*/ 118 w 189"/>
                    <a:gd name="T37" fmla="*/ 34 h 179"/>
                    <a:gd name="T38" fmla="*/ 85 w 189"/>
                    <a:gd name="T39" fmla="*/ 58 h 179"/>
                    <a:gd name="T40" fmla="*/ 86 w 189"/>
                    <a:gd name="T41" fmla="*/ 74 h 179"/>
                    <a:gd name="T42" fmla="*/ 174 w 189"/>
                    <a:gd name="T43" fmla="*/ 111 h 179"/>
                    <a:gd name="T44" fmla="*/ 188 w 189"/>
                    <a:gd name="T45" fmla="*/ 118 h 179"/>
                    <a:gd name="T46" fmla="*/ 176 w 189"/>
                    <a:gd name="T47" fmla="*/ 130 h 179"/>
                    <a:gd name="T48" fmla="*/ 134 w 189"/>
                    <a:gd name="T49" fmla="*/ 126 h 179"/>
                    <a:gd name="T50" fmla="*/ 69 w 189"/>
                    <a:gd name="T51" fmla="*/ 75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79">
                      <a:moveTo>
                        <a:pt x="69" y="75"/>
                      </a:moveTo>
                      <a:cubicBezTo>
                        <a:pt x="69" y="96"/>
                        <a:pt x="71" y="115"/>
                        <a:pt x="67" y="135"/>
                      </a:cubicBezTo>
                      <a:cubicBezTo>
                        <a:pt x="64" y="151"/>
                        <a:pt x="56" y="162"/>
                        <a:pt x="46" y="172"/>
                      </a:cubicBezTo>
                      <a:cubicBezTo>
                        <a:pt x="43" y="174"/>
                        <a:pt x="41" y="179"/>
                        <a:pt x="36" y="175"/>
                      </a:cubicBezTo>
                      <a:cubicBezTo>
                        <a:pt x="32" y="172"/>
                        <a:pt x="35" y="168"/>
                        <a:pt x="37" y="165"/>
                      </a:cubicBezTo>
                      <a:cubicBezTo>
                        <a:pt x="46" y="142"/>
                        <a:pt x="50" y="119"/>
                        <a:pt x="44" y="93"/>
                      </a:cubicBezTo>
                      <a:cubicBezTo>
                        <a:pt x="34" y="97"/>
                        <a:pt x="26" y="104"/>
                        <a:pt x="16" y="104"/>
                      </a:cubicBezTo>
                      <a:cubicBezTo>
                        <a:pt x="7" y="105"/>
                        <a:pt x="5" y="102"/>
                        <a:pt x="3" y="97"/>
                      </a:cubicBezTo>
                      <a:cubicBezTo>
                        <a:pt x="0" y="90"/>
                        <a:pt x="5" y="88"/>
                        <a:pt x="11" y="86"/>
                      </a:cubicBezTo>
                      <a:cubicBezTo>
                        <a:pt x="34" y="76"/>
                        <a:pt x="41" y="62"/>
                        <a:pt x="35" y="38"/>
                      </a:cubicBezTo>
                      <a:cubicBezTo>
                        <a:pt x="33" y="32"/>
                        <a:pt x="31" y="26"/>
                        <a:pt x="30" y="19"/>
                      </a:cubicBezTo>
                      <a:cubicBezTo>
                        <a:pt x="28" y="12"/>
                        <a:pt x="23" y="2"/>
                        <a:pt x="36" y="1"/>
                      </a:cubicBezTo>
                      <a:cubicBezTo>
                        <a:pt x="45" y="0"/>
                        <a:pt x="55" y="2"/>
                        <a:pt x="56" y="15"/>
                      </a:cubicBezTo>
                      <a:cubicBezTo>
                        <a:pt x="57" y="23"/>
                        <a:pt x="59" y="30"/>
                        <a:pt x="60" y="38"/>
                      </a:cubicBezTo>
                      <a:cubicBezTo>
                        <a:pt x="61" y="50"/>
                        <a:pt x="66" y="49"/>
                        <a:pt x="72" y="42"/>
                      </a:cubicBezTo>
                      <a:cubicBezTo>
                        <a:pt x="77" y="37"/>
                        <a:pt x="82" y="32"/>
                        <a:pt x="87" y="26"/>
                      </a:cubicBezTo>
                      <a:cubicBezTo>
                        <a:pt x="95" y="18"/>
                        <a:pt x="105" y="17"/>
                        <a:pt x="116" y="18"/>
                      </a:cubicBezTo>
                      <a:cubicBezTo>
                        <a:pt x="120" y="19"/>
                        <a:pt x="124" y="21"/>
                        <a:pt x="125" y="25"/>
                      </a:cubicBezTo>
                      <a:cubicBezTo>
                        <a:pt x="126" y="30"/>
                        <a:pt x="121" y="32"/>
                        <a:pt x="118" y="34"/>
                      </a:cubicBezTo>
                      <a:cubicBezTo>
                        <a:pt x="104" y="38"/>
                        <a:pt x="95" y="49"/>
                        <a:pt x="85" y="58"/>
                      </a:cubicBezTo>
                      <a:cubicBezTo>
                        <a:pt x="79" y="64"/>
                        <a:pt x="78" y="69"/>
                        <a:pt x="86" y="74"/>
                      </a:cubicBezTo>
                      <a:cubicBezTo>
                        <a:pt x="114" y="89"/>
                        <a:pt x="139" y="112"/>
                        <a:pt x="174" y="111"/>
                      </a:cubicBezTo>
                      <a:cubicBezTo>
                        <a:pt x="180" y="110"/>
                        <a:pt x="187" y="111"/>
                        <a:pt x="188" y="118"/>
                      </a:cubicBezTo>
                      <a:cubicBezTo>
                        <a:pt x="189" y="126"/>
                        <a:pt x="181" y="127"/>
                        <a:pt x="176" y="130"/>
                      </a:cubicBezTo>
                      <a:cubicBezTo>
                        <a:pt x="161" y="138"/>
                        <a:pt x="148" y="136"/>
                        <a:pt x="134" y="126"/>
                      </a:cubicBezTo>
                      <a:cubicBezTo>
                        <a:pt x="112" y="109"/>
                        <a:pt x="86" y="99"/>
                        <a:pt x="6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6F378230-6830-4338-80FA-DEE66D85A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9024" y="1842095"/>
                  <a:ext cx="264903" cy="298516"/>
                </a:xfrm>
                <a:custGeom>
                  <a:avLst/>
                  <a:gdLst>
                    <a:gd name="T0" fmla="*/ 110 w 159"/>
                    <a:gd name="T1" fmla="*/ 129 h 180"/>
                    <a:gd name="T2" fmla="*/ 123 w 159"/>
                    <a:gd name="T3" fmla="*/ 18 h 180"/>
                    <a:gd name="T4" fmla="*/ 146 w 159"/>
                    <a:gd name="T5" fmla="*/ 0 h 180"/>
                    <a:gd name="T6" fmla="*/ 152 w 159"/>
                    <a:gd name="T7" fmla="*/ 19 h 180"/>
                    <a:gd name="T8" fmla="*/ 139 w 159"/>
                    <a:gd name="T9" fmla="*/ 162 h 180"/>
                    <a:gd name="T10" fmla="*/ 127 w 159"/>
                    <a:gd name="T11" fmla="*/ 176 h 180"/>
                    <a:gd name="T12" fmla="*/ 110 w 159"/>
                    <a:gd name="T13" fmla="*/ 170 h 180"/>
                    <a:gd name="T14" fmla="*/ 15 w 159"/>
                    <a:gd name="T15" fmla="*/ 61 h 180"/>
                    <a:gd name="T16" fmla="*/ 9 w 159"/>
                    <a:gd name="T17" fmla="*/ 46 h 180"/>
                    <a:gd name="T18" fmla="*/ 39 w 159"/>
                    <a:gd name="T19" fmla="*/ 44 h 180"/>
                    <a:gd name="T20" fmla="*/ 88 w 159"/>
                    <a:gd name="T21" fmla="*/ 102 h 180"/>
                    <a:gd name="T22" fmla="*/ 110 w 159"/>
                    <a:gd name="T23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80">
                      <a:moveTo>
                        <a:pt x="110" y="129"/>
                      </a:moveTo>
                      <a:cubicBezTo>
                        <a:pt x="121" y="92"/>
                        <a:pt x="119" y="55"/>
                        <a:pt x="123" y="18"/>
                      </a:cubicBezTo>
                      <a:cubicBezTo>
                        <a:pt x="125" y="2"/>
                        <a:pt x="137" y="0"/>
                        <a:pt x="146" y="0"/>
                      </a:cubicBezTo>
                      <a:cubicBezTo>
                        <a:pt x="159" y="0"/>
                        <a:pt x="153" y="13"/>
                        <a:pt x="152" y="19"/>
                      </a:cubicBezTo>
                      <a:cubicBezTo>
                        <a:pt x="148" y="67"/>
                        <a:pt x="143" y="115"/>
                        <a:pt x="139" y="162"/>
                      </a:cubicBezTo>
                      <a:cubicBezTo>
                        <a:pt x="138" y="171"/>
                        <a:pt x="133" y="172"/>
                        <a:pt x="127" y="176"/>
                      </a:cubicBezTo>
                      <a:cubicBezTo>
                        <a:pt x="118" y="180"/>
                        <a:pt x="115" y="175"/>
                        <a:pt x="110" y="170"/>
                      </a:cubicBezTo>
                      <a:cubicBezTo>
                        <a:pt x="78" y="134"/>
                        <a:pt x="46" y="98"/>
                        <a:pt x="15" y="61"/>
                      </a:cubicBezTo>
                      <a:cubicBezTo>
                        <a:pt x="12" y="57"/>
                        <a:pt x="0" y="53"/>
                        <a:pt x="9" y="46"/>
                      </a:cubicBezTo>
                      <a:cubicBezTo>
                        <a:pt x="18" y="41"/>
                        <a:pt x="29" y="32"/>
                        <a:pt x="39" y="44"/>
                      </a:cubicBezTo>
                      <a:cubicBezTo>
                        <a:pt x="55" y="64"/>
                        <a:pt x="72" y="83"/>
                        <a:pt x="88" y="102"/>
                      </a:cubicBezTo>
                      <a:cubicBezTo>
                        <a:pt x="95" y="110"/>
                        <a:pt x="102" y="119"/>
                        <a:pt x="110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B5ED2A57-3E9A-41E8-939D-B6BFCDBAA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767" y="2491147"/>
                  <a:ext cx="313721" cy="224087"/>
                </a:xfrm>
                <a:custGeom>
                  <a:avLst/>
                  <a:gdLst>
                    <a:gd name="T0" fmla="*/ 20 w 189"/>
                    <a:gd name="T1" fmla="*/ 109 h 135"/>
                    <a:gd name="T2" fmla="*/ 4 w 189"/>
                    <a:gd name="T3" fmla="*/ 96 h 135"/>
                    <a:gd name="T4" fmla="*/ 10 w 189"/>
                    <a:gd name="T5" fmla="*/ 81 h 135"/>
                    <a:gd name="T6" fmla="*/ 116 w 189"/>
                    <a:gd name="T7" fmla="*/ 8 h 135"/>
                    <a:gd name="T8" fmla="*/ 141 w 189"/>
                    <a:gd name="T9" fmla="*/ 13 h 135"/>
                    <a:gd name="T10" fmla="*/ 183 w 189"/>
                    <a:gd name="T11" fmla="*/ 74 h 135"/>
                    <a:gd name="T12" fmla="*/ 181 w 189"/>
                    <a:gd name="T13" fmla="*/ 95 h 135"/>
                    <a:gd name="T14" fmla="*/ 162 w 189"/>
                    <a:gd name="T15" fmla="*/ 88 h 135"/>
                    <a:gd name="T16" fmla="*/ 135 w 189"/>
                    <a:gd name="T17" fmla="*/ 47 h 135"/>
                    <a:gd name="T18" fmla="*/ 112 w 189"/>
                    <a:gd name="T19" fmla="*/ 46 h 135"/>
                    <a:gd name="T20" fmla="*/ 100 w 189"/>
                    <a:gd name="T21" fmla="*/ 69 h 135"/>
                    <a:gd name="T22" fmla="*/ 129 w 189"/>
                    <a:gd name="T23" fmla="*/ 108 h 135"/>
                    <a:gd name="T24" fmla="*/ 124 w 189"/>
                    <a:gd name="T25" fmla="*/ 127 h 135"/>
                    <a:gd name="T26" fmla="*/ 108 w 189"/>
                    <a:gd name="T27" fmla="*/ 122 h 135"/>
                    <a:gd name="T28" fmla="*/ 79 w 189"/>
                    <a:gd name="T29" fmla="*/ 82 h 135"/>
                    <a:gd name="T30" fmla="*/ 58 w 189"/>
                    <a:gd name="T31" fmla="*/ 84 h 135"/>
                    <a:gd name="T32" fmla="*/ 29 w 189"/>
                    <a:gd name="T33" fmla="*/ 103 h 135"/>
                    <a:gd name="T34" fmla="*/ 20 w 189"/>
                    <a:gd name="T35" fmla="*/ 10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35">
                      <a:moveTo>
                        <a:pt x="20" y="109"/>
                      </a:moveTo>
                      <a:cubicBezTo>
                        <a:pt x="11" y="108"/>
                        <a:pt x="7" y="102"/>
                        <a:pt x="4" y="96"/>
                      </a:cubicBezTo>
                      <a:cubicBezTo>
                        <a:pt x="0" y="90"/>
                        <a:pt x="3" y="86"/>
                        <a:pt x="10" y="81"/>
                      </a:cubicBezTo>
                      <a:cubicBezTo>
                        <a:pt x="45" y="58"/>
                        <a:pt x="81" y="33"/>
                        <a:pt x="116" y="8"/>
                      </a:cubicBezTo>
                      <a:cubicBezTo>
                        <a:pt x="127" y="0"/>
                        <a:pt x="133" y="2"/>
                        <a:pt x="141" y="13"/>
                      </a:cubicBezTo>
                      <a:cubicBezTo>
                        <a:pt x="154" y="34"/>
                        <a:pt x="168" y="54"/>
                        <a:pt x="183" y="74"/>
                      </a:cubicBezTo>
                      <a:cubicBezTo>
                        <a:pt x="189" y="82"/>
                        <a:pt x="189" y="88"/>
                        <a:pt x="181" y="95"/>
                      </a:cubicBezTo>
                      <a:cubicBezTo>
                        <a:pt x="170" y="103"/>
                        <a:pt x="166" y="93"/>
                        <a:pt x="162" y="88"/>
                      </a:cubicBezTo>
                      <a:cubicBezTo>
                        <a:pt x="152" y="75"/>
                        <a:pt x="143" y="61"/>
                        <a:pt x="135" y="47"/>
                      </a:cubicBezTo>
                      <a:cubicBezTo>
                        <a:pt x="127" y="34"/>
                        <a:pt x="119" y="40"/>
                        <a:pt x="112" y="46"/>
                      </a:cubicBezTo>
                      <a:cubicBezTo>
                        <a:pt x="106" y="51"/>
                        <a:pt x="90" y="53"/>
                        <a:pt x="100" y="69"/>
                      </a:cubicBezTo>
                      <a:cubicBezTo>
                        <a:pt x="108" y="83"/>
                        <a:pt x="118" y="96"/>
                        <a:pt x="129" y="108"/>
                      </a:cubicBezTo>
                      <a:cubicBezTo>
                        <a:pt x="136" y="117"/>
                        <a:pt x="131" y="121"/>
                        <a:pt x="124" y="127"/>
                      </a:cubicBezTo>
                      <a:cubicBezTo>
                        <a:pt x="115" y="135"/>
                        <a:pt x="110" y="128"/>
                        <a:pt x="108" y="122"/>
                      </a:cubicBezTo>
                      <a:cubicBezTo>
                        <a:pt x="104" y="104"/>
                        <a:pt x="86" y="97"/>
                        <a:pt x="79" y="82"/>
                      </a:cubicBezTo>
                      <a:cubicBezTo>
                        <a:pt x="73" y="72"/>
                        <a:pt x="64" y="81"/>
                        <a:pt x="58" y="84"/>
                      </a:cubicBezTo>
                      <a:cubicBezTo>
                        <a:pt x="48" y="89"/>
                        <a:pt x="39" y="96"/>
                        <a:pt x="29" y="103"/>
                      </a:cubicBezTo>
                      <a:cubicBezTo>
                        <a:pt x="26" y="105"/>
                        <a:pt x="23" y="108"/>
                        <a:pt x="20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041B44DC-87CB-4BBD-8DD9-90DC5F14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706" y="1871707"/>
                  <a:ext cx="234491" cy="296915"/>
                </a:xfrm>
                <a:custGeom>
                  <a:avLst/>
                  <a:gdLst>
                    <a:gd name="T0" fmla="*/ 17 w 141"/>
                    <a:gd name="T1" fmla="*/ 0 h 179"/>
                    <a:gd name="T2" fmla="*/ 90 w 141"/>
                    <a:gd name="T3" fmla="*/ 28 h 179"/>
                    <a:gd name="T4" fmla="*/ 127 w 141"/>
                    <a:gd name="T5" fmla="*/ 43 h 179"/>
                    <a:gd name="T6" fmla="*/ 136 w 141"/>
                    <a:gd name="T7" fmla="*/ 60 h 179"/>
                    <a:gd name="T8" fmla="*/ 117 w 141"/>
                    <a:gd name="T9" fmla="*/ 67 h 179"/>
                    <a:gd name="T10" fmla="*/ 104 w 141"/>
                    <a:gd name="T11" fmla="*/ 63 h 179"/>
                    <a:gd name="T12" fmla="*/ 66 w 141"/>
                    <a:gd name="T13" fmla="*/ 78 h 179"/>
                    <a:gd name="T14" fmla="*/ 33 w 141"/>
                    <a:gd name="T15" fmla="*/ 166 h 179"/>
                    <a:gd name="T16" fmla="*/ 18 w 141"/>
                    <a:gd name="T17" fmla="*/ 175 h 179"/>
                    <a:gd name="T18" fmla="*/ 5 w 141"/>
                    <a:gd name="T19" fmla="*/ 155 h 179"/>
                    <a:gd name="T20" fmla="*/ 45 w 141"/>
                    <a:gd name="T21" fmla="*/ 56 h 179"/>
                    <a:gd name="T22" fmla="*/ 35 w 141"/>
                    <a:gd name="T23" fmla="*/ 35 h 179"/>
                    <a:gd name="T24" fmla="*/ 11 w 141"/>
                    <a:gd name="T25" fmla="*/ 25 h 179"/>
                    <a:gd name="T26" fmla="*/ 7 w 141"/>
                    <a:gd name="T27" fmla="*/ 12 h 179"/>
                    <a:gd name="T28" fmla="*/ 17 w 141"/>
                    <a:gd name="T2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179">
                      <a:moveTo>
                        <a:pt x="17" y="0"/>
                      </a:moveTo>
                      <a:cubicBezTo>
                        <a:pt x="42" y="10"/>
                        <a:pt x="66" y="19"/>
                        <a:pt x="90" y="28"/>
                      </a:cubicBezTo>
                      <a:cubicBezTo>
                        <a:pt x="102" y="33"/>
                        <a:pt x="114" y="38"/>
                        <a:pt x="127" y="43"/>
                      </a:cubicBezTo>
                      <a:cubicBezTo>
                        <a:pt x="135" y="46"/>
                        <a:pt x="141" y="50"/>
                        <a:pt x="136" y="60"/>
                      </a:cubicBezTo>
                      <a:cubicBezTo>
                        <a:pt x="132" y="70"/>
                        <a:pt x="126" y="73"/>
                        <a:pt x="117" y="67"/>
                      </a:cubicBezTo>
                      <a:cubicBezTo>
                        <a:pt x="113" y="65"/>
                        <a:pt x="108" y="64"/>
                        <a:pt x="104" y="63"/>
                      </a:cubicBezTo>
                      <a:cubicBezTo>
                        <a:pt x="78" y="52"/>
                        <a:pt x="73" y="53"/>
                        <a:pt x="66" y="78"/>
                      </a:cubicBezTo>
                      <a:cubicBezTo>
                        <a:pt x="57" y="108"/>
                        <a:pt x="43" y="137"/>
                        <a:pt x="33" y="166"/>
                      </a:cubicBezTo>
                      <a:cubicBezTo>
                        <a:pt x="30" y="174"/>
                        <a:pt x="27" y="179"/>
                        <a:pt x="18" y="175"/>
                      </a:cubicBezTo>
                      <a:cubicBezTo>
                        <a:pt x="9" y="171"/>
                        <a:pt x="0" y="169"/>
                        <a:pt x="5" y="155"/>
                      </a:cubicBezTo>
                      <a:cubicBezTo>
                        <a:pt x="19" y="122"/>
                        <a:pt x="31" y="88"/>
                        <a:pt x="45" y="56"/>
                      </a:cubicBezTo>
                      <a:cubicBezTo>
                        <a:pt x="50" y="43"/>
                        <a:pt x="47" y="38"/>
                        <a:pt x="35" y="35"/>
                      </a:cubicBezTo>
                      <a:cubicBezTo>
                        <a:pt x="27" y="32"/>
                        <a:pt x="19" y="28"/>
                        <a:pt x="11" y="25"/>
                      </a:cubicBezTo>
                      <a:cubicBezTo>
                        <a:pt x="4" y="22"/>
                        <a:pt x="5" y="17"/>
                        <a:pt x="7" y="12"/>
                      </a:cubicBezTo>
                      <a:cubicBezTo>
                        <a:pt x="10" y="7"/>
                        <a:pt x="11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6EC14E45-BF60-4787-ACB5-543BBEAF6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5596" y="1978148"/>
                  <a:ext cx="253699" cy="308920"/>
                </a:xfrm>
                <a:custGeom>
                  <a:avLst/>
                  <a:gdLst>
                    <a:gd name="T0" fmla="*/ 25 w 153"/>
                    <a:gd name="T1" fmla="*/ 186 h 186"/>
                    <a:gd name="T2" fmla="*/ 6 w 153"/>
                    <a:gd name="T3" fmla="*/ 173 h 186"/>
                    <a:gd name="T4" fmla="*/ 8 w 153"/>
                    <a:gd name="T5" fmla="*/ 160 h 186"/>
                    <a:gd name="T6" fmla="*/ 31 w 153"/>
                    <a:gd name="T7" fmla="*/ 35 h 186"/>
                    <a:gd name="T8" fmla="*/ 29 w 153"/>
                    <a:gd name="T9" fmla="*/ 27 h 186"/>
                    <a:gd name="T10" fmla="*/ 32 w 153"/>
                    <a:gd name="T11" fmla="*/ 4 h 186"/>
                    <a:gd name="T12" fmla="*/ 56 w 153"/>
                    <a:gd name="T13" fmla="*/ 26 h 186"/>
                    <a:gd name="T14" fmla="*/ 63 w 153"/>
                    <a:gd name="T15" fmla="*/ 80 h 186"/>
                    <a:gd name="T16" fmla="*/ 78 w 153"/>
                    <a:gd name="T17" fmla="*/ 88 h 186"/>
                    <a:gd name="T18" fmla="*/ 125 w 153"/>
                    <a:gd name="T19" fmla="*/ 67 h 186"/>
                    <a:gd name="T20" fmla="*/ 149 w 153"/>
                    <a:gd name="T21" fmla="*/ 79 h 186"/>
                    <a:gd name="T22" fmla="*/ 137 w 153"/>
                    <a:gd name="T23" fmla="*/ 92 h 186"/>
                    <a:gd name="T24" fmla="*/ 83 w 153"/>
                    <a:gd name="T25" fmla="*/ 115 h 186"/>
                    <a:gd name="T26" fmla="*/ 41 w 153"/>
                    <a:gd name="T27" fmla="*/ 163 h 186"/>
                    <a:gd name="T28" fmla="*/ 25 w 153"/>
                    <a:gd name="T2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86">
                      <a:moveTo>
                        <a:pt x="25" y="186"/>
                      </a:moveTo>
                      <a:cubicBezTo>
                        <a:pt x="18" y="181"/>
                        <a:pt x="11" y="178"/>
                        <a:pt x="6" y="173"/>
                      </a:cubicBezTo>
                      <a:cubicBezTo>
                        <a:pt x="0" y="168"/>
                        <a:pt x="5" y="163"/>
                        <a:pt x="8" y="160"/>
                      </a:cubicBezTo>
                      <a:cubicBezTo>
                        <a:pt x="41" y="123"/>
                        <a:pt x="39" y="79"/>
                        <a:pt x="31" y="35"/>
                      </a:cubicBezTo>
                      <a:cubicBezTo>
                        <a:pt x="30" y="32"/>
                        <a:pt x="29" y="30"/>
                        <a:pt x="29" y="27"/>
                      </a:cubicBezTo>
                      <a:cubicBezTo>
                        <a:pt x="28" y="19"/>
                        <a:pt x="23" y="10"/>
                        <a:pt x="32" y="4"/>
                      </a:cubicBezTo>
                      <a:cubicBezTo>
                        <a:pt x="38" y="0"/>
                        <a:pt x="56" y="17"/>
                        <a:pt x="56" y="26"/>
                      </a:cubicBezTo>
                      <a:cubicBezTo>
                        <a:pt x="56" y="44"/>
                        <a:pt x="61" y="62"/>
                        <a:pt x="63" y="80"/>
                      </a:cubicBezTo>
                      <a:cubicBezTo>
                        <a:pt x="64" y="93"/>
                        <a:pt x="69" y="92"/>
                        <a:pt x="78" y="88"/>
                      </a:cubicBezTo>
                      <a:cubicBezTo>
                        <a:pt x="94" y="81"/>
                        <a:pt x="110" y="75"/>
                        <a:pt x="125" y="67"/>
                      </a:cubicBezTo>
                      <a:cubicBezTo>
                        <a:pt x="140" y="59"/>
                        <a:pt x="145" y="71"/>
                        <a:pt x="149" y="79"/>
                      </a:cubicBezTo>
                      <a:cubicBezTo>
                        <a:pt x="153" y="88"/>
                        <a:pt x="143" y="90"/>
                        <a:pt x="137" y="92"/>
                      </a:cubicBezTo>
                      <a:cubicBezTo>
                        <a:pt x="119" y="100"/>
                        <a:pt x="101" y="109"/>
                        <a:pt x="83" y="115"/>
                      </a:cubicBezTo>
                      <a:cubicBezTo>
                        <a:pt x="59" y="123"/>
                        <a:pt x="52" y="145"/>
                        <a:pt x="41" y="163"/>
                      </a:cubicBezTo>
                      <a:cubicBezTo>
                        <a:pt x="36" y="170"/>
                        <a:pt x="31" y="178"/>
                        <a:pt x="25" y="1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1338B97-1AAA-4291-8988-738CE2D77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2980" y="1966144"/>
                  <a:ext cx="159262" cy="260901"/>
                </a:xfrm>
                <a:custGeom>
                  <a:avLst/>
                  <a:gdLst>
                    <a:gd name="T0" fmla="*/ 20 w 96"/>
                    <a:gd name="T1" fmla="*/ 1 h 157"/>
                    <a:gd name="T2" fmla="*/ 30 w 96"/>
                    <a:gd name="T3" fmla="*/ 10 h 157"/>
                    <a:gd name="T4" fmla="*/ 91 w 96"/>
                    <a:gd name="T5" fmla="*/ 133 h 157"/>
                    <a:gd name="T6" fmla="*/ 85 w 96"/>
                    <a:gd name="T7" fmla="*/ 149 h 157"/>
                    <a:gd name="T8" fmla="*/ 64 w 96"/>
                    <a:gd name="T9" fmla="*/ 145 h 157"/>
                    <a:gd name="T10" fmla="*/ 5 w 96"/>
                    <a:gd name="T11" fmla="*/ 24 h 157"/>
                    <a:gd name="T12" fmla="*/ 20 w 96"/>
                    <a:gd name="T13" fmla="*/ 1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57">
                      <a:moveTo>
                        <a:pt x="20" y="1"/>
                      </a:moveTo>
                      <a:cubicBezTo>
                        <a:pt x="26" y="1"/>
                        <a:pt x="28" y="6"/>
                        <a:pt x="30" y="10"/>
                      </a:cubicBezTo>
                      <a:cubicBezTo>
                        <a:pt x="50" y="51"/>
                        <a:pt x="70" y="92"/>
                        <a:pt x="91" y="133"/>
                      </a:cubicBezTo>
                      <a:cubicBezTo>
                        <a:pt x="96" y="142"/>
                        <a:pt x="93" y="146"/>
                        <a:pt x="85" y="149"/>
                      </a:cubicBezTo>
                      <a:cubicBezTo>
                        <a:pt x="77" y="153"/>
                        <a:pt x="70" y="157"/>
                        <a:pt x="64" y="145"/>
                      </a:cubicBezTo>
                      <a:cubicBezTo>
                        <a:pt x="45" y="104"/>
                        <a:pt x="25" y="65"/>
                        <a:pt x="5" y="24"/>
                      </a:cubicBezTo>
                      <a:cubicBezTo>
                        <a:pt x="0" y="14"/>
                        <a:pt x="8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24514797-AB86-41F9-990D-AF649729A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2636" y="1837293"/>
                  <a:ext cx="113645" cy="273706"/>
                </a:xfrm>
                <a:custGeom>
                  <a:avLst/>
                  <a:gdLst>
                    <a:gd name="T0" fmla="*/ 68 w 68"/>
                    <a:gd name="T1" fmla="*/ 8 h 165"/>
                    <a:gd name="T2" fmla="*/ 44 w 68"/>
                    <a:gd name="T3" fmla="*/ 107 h 165"/>
                    <a:gd name="T4" fmla="*/ 32 w 68"/>
                    <a:gd name="T5" fmla="*/ 152 h 165"/>
                    <a:gd name="T6" fmla="*/ 12 w 68"/>
                    <a:gd name="T7" fmla="*/ 160 h 165"/>
                    <a:gd name="T8" fmla="*/ 4 w 68"/>
                    <a:gd name="T9" fmla="*/ 143 h 165"/>
                    <a:gd name="T10" fmla="*/ 39 w 68"/>
                    <a:gd name="T11" fmla="*/ 10 h 165"/>
                    <a:gd name="T12" fmla="*/ 52 w 68"/>
                    <a:gd name="T13" fmla="*/ 3 h 165"/>
                    <a:gd name="T14" fmla="*/ 68 w 68"/>
                    <a:gd name="T15" fmla="*/ 8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65">
                      <a:moveTo>
                        <a:pt x="68" y="8"/>
                      </a:moveTo>
                      <a:cubicBezTo>
                        <a:pt x="59" y="44"/>
                        <a:pt x="51" y="75"/>
                        <a:pt x="44" y="107"/>
                      </a:cubicBezTo>
                      <a:cubicBezTo>
                        <a:pt x="40" y="122"/>
                        <a:pt x="35" y="137"/>
                        <a:pt x="32" y="152"/>
                      </a:cubicBezTo>
                      <a:cubicBezTo>
                        <a:pt x="29" y="165"/>
                        <a:pt x="21" y="163"/>
                        <a:pt x="12" y="160"/>
                      </a:cubicBezTo>
                      <a:cubicBezTo>
                        <a:pt x="5" y="157"/>
                        <a:pt x="0" y="155"/>
                        <a:pt x="4" y="143"/>
                      </a:cubicBezTo>
                      <a:cubicBezTo>
                        <a:pt x="17" y="99"/>
                        <a:pt x="28" y="54"/>
                        <a:pt x="39" y="10"/>
                      </a:cubicBezTo>
                      <a:cubicBezTo>
                        <a:pt x="41" y="1"/>
                        <a:pt x="47" y="0"/>
                        <a:pt x="52" y="3"/>
                      </a:cubicBezTo>
                      <a:cubicBezTo>
                        <a:pt x="57" y="5"/>
                        <a:pt x="68" y="2"/>
                        <a:pt x="6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6C2170C7-14F2-417C-83B5-E8172CCC2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857" y="2808070"/>
                  <a:ext cx="265703" cy="156061"/>
                </a:xfrm>
                <a:custGeom>
                  <a:avLst/>
                  <a:gdLst>
                    <a:gd name="T0" fmla="*/ 159 w 160"/>
                    <a:gd name="T1" fmla="*/ 72 h 94"/>
                    <a:gd name="T2" fmla="*/ 136 w 160"/>
                    <a:gd name="T3" fmla="*/ 89 h 94"/>
                    <a:gd name="T4" fmla="*/ 15 w 160"/>
                    <a:gd name="T5" fmla="*/ 32 h 94"/>
                    <a:gd name="T6" fmla="*/ 8 w 160"/>
                    <a:gd name="T7" fmla="*/ 19 h 94"/>
                    <a:gd name="T8" fmla="*/ 26 w 160"/>
                    <a:gd name="T9" fmla="*/ 6 h 94"/>
                    <a:gd name="T10" fmla="*/ 150 w 160"/>
                    <a:gd name="T11" fmla="*/ 63 h 94"/>
                    <a:gd name="T12" fmla="*/ 159 w 160"/>
                    <a:gd name="T13" fmla="*/ 7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94">
                      <a:moveTo>
                        <a:pt x="159" y="72"/>
                      </a:moveTo>
                      <a:cubicBezTo>
                        <a:pt x="160" y="84"/>
                        <a:pt x="147" y="94"/>
                        <a:pt x="136" y="89"/>
                      </a:cubicBezTo>
                      <a:cubicBezTo>
                        <a:pt x="96" y="70"/>
                        <a:pt x="55" y="51"/>
                        <a:pt x="15" y="32"/>
                      </a:cubicBezTo>
                      <a:cubicBezTo>
                        <a:pt x="9" y="30"/>
                        <a:pt x="0" y="27"/>
                        <a:pt x="8" y="19"/>
                      </a:cubicBezTo>
                      <a:cubicBezTo>
                        <a:pt x="13" y="13"/>
                        <a:pt x="11" y="0"/>
                        <a:pt x="26" y="6"/>
                      </a:cubicBezTo>
                      <a:cubicBezTo>
                        <a:pt x="67" y="26"/>
                        <a:pt x="108" y="44"/>
                        <a:pt x="150" y="63"/>
                      </a:cubicBezTo>
                      <a:cubicBezTo>
                        <a:pt x="154" y="65"/>
                        <a:pt x="158" y="67"/>
                        <a:pt x="15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C235413F-4852-4E9C-BA31-89FE5AFBF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428309"/>
                  <a:ext cx="274506" cy="71227"/>
                </a:xfrm>
                <a:custGeom>
                  <a:avLst/>
                  <a:gdLst>
                    <a:gd name="T0" fmla="*/ 143 w 165"/>
                    <a:gd name="T1" fmla="*/ 2 h 43"/>
                    <a:gd name="T2" fmla="*/ 164 w 165"/>
                    <a:gd name="T3" fmla="*/ 19 h 43"/>
                    <a:gd name="T4" fmla="*/ 152 w 165"/>
                    <a:gd name="T5" fmla="*/ 31 h 43"/>
                    <a:gd name="T6" fmla="*/ 20 w 165"/>
                    <a:gd name="T7" fmla="*/ 42 h 43"/>
                    <a:gd name="T8" fmla="*/ 2 w 165"/>
                    <a:gd name="T9" fmla="*/ 27 h 43"/>
                    <a:gd name="T10" fmla="*/ 17 w 165"/>
                    <a:gd name="T11" fmla="*/ 13 h 43"/>
                    <a:gd name="T12" fmla="*/ 143 w 165"/>
                    <a:gd name="T13" fmla="*/ 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5" h="43">
                      <a:moveTo>
                        <a:pt x="143" y="2"/>
                      </a:moveTo>
                      <a:cubicBezTo>
                        <a:pt x="156" y="0"/>
                        <a:pt x="165" y="3"/>
                        <a:pt x="164" y="19"/>
                      </a:cubicBezTo>
                      <a:cubicBezTo>
                        <a:pt x="163" y="29"/>
                        <a:pt x="160" y="30"/>
                        <a:pt x="152" y="31"/>
                      </a:cubicBezTo>
                      <a:cubicBezTo>
                        <a:pt x="108" y="34"/>
                        <a:pt x="64" y="38"/>
                        <a:pt x="20" y="42"/>
                      </a:cubicBezTo>
                      <a:cubicBezTo>
                        <a:pt x="8" y="43"/>
                        <a:pt x="3" y="38"/>
                        <a:pt x="2" y="27"/>
                      </a:cubicBezTo>
                      <a:cubicBezTo>
                        <a:pt x="0" y="15"/>
                        <a:pt x="7" y="14"/>
                        <a:pt x="17" y="13"/>
                      </a:cubicBezTo>
                      <a:cubicBezTo>
                        <a:pt x="59" y="8"/>
                        <a:pt x="102" y="10"/>
                        <a:pt x="14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202D484D-94B0-46E3-AC6E-9EFC22049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926" y="5066545"/>
                  <a:ext cx="190473" cy="235291"/>
                </a:xfrm>
                <a:custGeom>
                  <a:avLst/>
                  <a:gdLst>
                    <a:gd name="T0" fmla="*/ 9 w 115"/>
                    <a:gd name="T1" fmla="*/ 142 h 142"/>
                    <a:gd name="T2" fmla="*/ 4 w 115"/>
                    <a:gd name="T3" fmla="*/ 140 h 142"/>
                    <a:gd name="T4" fmla="*/ 6 w 115"/>
                    <a:gd name="T5" fmla="*/ 128 h 142"/>
                    <a:gd name="T6" fmla="*/ 46 w 115"/>
                    <a:gd name="T7" fmla="*/ 73 h 142"/>
                    <a:gd name="T8" fmla="*/ 99 w 115"/>
                    <a:gd name="T9" fmla="*/ 9 h 142"/>
                    <a:gd name="T10" fmla="*/ 111 w 115"/>
                    <a:gd name="T11" fmla="*/ 5 h 142"/>
                    <a:gd name="T12" fmla="*/ 109 w 115"/>
                    <a:gd name="T13" fmla="*/ 15 h 142"/>
                    <a:gd name="T14" fmla="*/ 83 w 115"/>
                    <a:gd name="T15" fmla="*/ 61 h 142"/>
                    <a:gd name="T16" fmla="*/ 41 w 115"/>
                    <a:gd name="T17" fmla="*/ 121 h 142"/>
                    <a:gd name="T18" fmla="*/ 9 w 115"/>
                    <a:gd name="T19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42">
                      <a:moveTo>
                        <a:pt x="9" y="142"/>
                      </a:moveTo>
                      <a:cubicBezTo>
                        <a:pt x="8" y="142"/>
                        <a:pt x="5" y="141"/>
                        <a:pt x="4" y="140"/>
                      </a:cubicBezTo>
                      <a:cubicBezTo>
                        <a:pt x="0" y="135"/>
                        <a:pt x="4" y="131"/>
                        <a:pt x="6" y="128"/>
                      </a:cubicBezTo>
                      <a:cubicBezTo>
                        <a:pt x="19" y="109"/>
                        <a:pt x="34" y="92"/>
                        <a:pt x="46" y="73"/>
                      </a:cubicBezTo>
                      <a:cubicBezTo>
                        <a:pt x="62" y="50"/>
                        <a:pt x="79" y="28"/>
                        <a:pt x="99" y="9"/>
                      </a:cubicBezTo>
                      <a:cubicBezTo>
                        <a:pt x="102" y="6"/>
                        <a:pt x="105" y="0"/>
                        <a:pt x="111" y="5"/>
                      </a:cubicBezTo>
                      <a:cubicBezTo>
                        <a:pt x="115" y="8"/>
                        <a:pt x="110" y="12"/>
                        <a:pt x="109" y="15"/>
                      </a:cubicBezTo>
                      <a:cubicBezTo>
                        <a:pt x="103" y="32"/>
                        <a:pt x="94" y="47"/>
                        <a:pt x="83" y="61"/>
                      </a:cubicBezTo>
                      <a:cubicBezTo>
                        <a:pt x="68" y="81"/>
                        <a:pt x="54" y="100"/>
                        <a:pt x="41" y="121"/>
                      </a:cubicBezTo>
                      <a:cubicBezTo>
                        <a:pt x="34" y="132"/>
                        <a:pt x="23" y="138"/>
                        <a:pt x="9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40">
                  <a:extLst>
                    <a:ext uri="{FF2B5EF4-FFF2-40B4-BE49-F238E27FC236}">
                      <a16:creationId xmlns:a16="http://schemas.microsoft.com/office/drawing/2014/main" id="{21CB24D3-856F-4483-B46F-AC7E6BDA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382" y="5185791"/>
                  <a:ext cx="220886" cy="164064"/>
                </a:xfrm>
                <a:custGeom>
                  <a:avLst/>
                  <a:gdLst>
                    <a:gd name="T0" fmla="*/ 1 w 133"/>
                    <a:gd name="T1" fmla="*/ 0 h 99"/>
                    <a:gd name="T2" fmla="*/ 52 w 133"/>
                    <a:gd name="T3" fmla="*/ 37 h 99"/>
                    <a:gd name="T4" fmla="*/ 112 w 133"/>
                    <a:gd name="T5" fmla="*/ 70 h 99"/>
                    <a:gd name="T6" fmla="*/ 126 w 133"/>
                    <a:gd name="T7" fmla="*/ 82 h 99"/>
                    <a:gd name="T8" fmla="*/ 120 w 133"/>
                    <a:gd name="T9" fmla="*/ 95 h 99"/>
                    <a:gd name="T10" fmla="*/ 62 w 133"/>
                    <a:gd name="T11" fmla="*/ 71 h 99"/>
                    <a:gd name="T12" fmla="*/ 5 w 133"/>
                    <a:gd name="T13" fmla="*/ 12 h 99"/>
                    <a:gd name="T14" fmla="*/ 1 w 133"/>
                    <a:gd name="T15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99">
                      <a:moveTo>
                        <a:pt x="1" y="0"/>
                      </a:moveTo>
                      <a:cubicBezTo>
                        <a:pt x="25" y="4"/>
                        <a:pt x="34" y="27"/>
                        <a:pt x="52" y="37"/>
                      </a:cubicBezTo>
                      <a:cubicBezTo>
                        <a:pt x="72" y="48"/>
                        <a:pt x="89" y="65"/>
                        <a:pt x="112" y="70"/>
                      </a:cubicBezTo>
                      <a:cubicBezTo>
                        <a:pt x="117" y="72"/>
                        <a:pt x="121" y="77"/>
                        <a:pt x="126" y="82"/>
                      </a:cubicBezTo>
                      <a:cubicBezTo>
                        <a:pt x="133" y="89"/>
                        <a:pt x="129" y="93"/>
                        <a:pt x="120" y="95"/>
                      </a:cubicBezTo>
                      <a:cubicBezTo>
                        <a:pt x="102" y="99"/>
                        <a:pt x="73" y="88"/>
                        <a:pt x="62" y="71"/>
                      </a:cubicBezTo>
                      <a:cubicBezTo>
                        <a:pt x="47" y="48"/>
                        <a:pt x="22" y="34"/>
                        <a:pt x="5" y="12"/>
                      </a:cubicBezTo>
                      <a:cubicBezTo>
                        <a:pt x="3" y="8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2021F48B-BBCC-4634-9259-15F71543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575" y="2661613"/>
                  <a:ext cx="6402" cy="4802"/>
                </a:xfrm>
                <a:custGeom>
                  <a:avLst/>
                  <a:gdLst>
                    <a:gd name="T0" fmla="*/ 1 w 4"/>
                    <a:gd name="T1" fmla="*/ 0 h 3"/>
                    <a:gd name="T2" fmla="*/ 4 w 4"/>
                    <a:gd name="T3" fmla="*/ 2 h 3"/>
                    <a:gd name="T4" fmla="*/ 2 w 4"/>
                    <a:gd name="T5" fmla="*/ 3 h 3"/>
                    <a:gd name="T6" fmla="*/ 1 w 4"/>
                    <a:gd name="T7" fmla="*/ 0 h 3"/>
                    <a:gd name="T8" fmla="*/ 1 w 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cubicBezTo>
                        <a:pt x="2" y="1"/>
                        <a:pt x="3" y="2"/>
                        <a:pt x="4" y="2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F0F0663F-326B-429E-A4AC-D27281FFE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114" y="2444728"/>
                  <a:ext cx="1795096" cy="2045592"/>
                </a:xfrm>
                <a:custGeom>
                  <a:avLst/>
                  <a:gdLst>
                    <a:gd name="T0" fmla="*/ 516 w 1080"/>
                    <a:gd name="T1" fmla="*/ 450 h 1233"/>
                    <a:gd name="T2" fmla="*/ 397 w 1080"/>
                    <a:gd name="T3" fmla="*/ 543 h 1233"/>
                    <a:gd name="T4" fmla="*/ 265 w 1080"/>
                    <a:gd name="T5" fmla="*/ 936 h 1233"/>
                    <a:gd name="T6" fmla="*/ 315 w 1080"/>
                    <a:gd name="T7" fmla="*/ 1173 h 1233"/>
                    <a:gd name="T8" fmla="*/ 230 w 1080"/>
                    <a:gd name="T9" fmla="*/ 1207 h 1233"/>
                    <a:gd name="T10" fmla="*/ 182 w 1080"/>
                    <a:gd name="T11" fmla="*/ 808 h 1233"/>
                    <a:gd name="T12" fmla="*/ 309 w 1080"/>
                    <a:gd name="T13" fmla="*/ 523 h 1233"/>
                    <a:gd name="T14" fmla="*/ 263 w 1080"/>
                    <a:gd name="T15" fmla="*/ 365 h 1233"/>
                    <a:gd name="T16" fmla="*/ 48 w 1080"/>
                    <a:gd name="T17" fmla="*/ 540 h 1233"/>
                    <a:gd name="T18" fmla="*/ 13 w 1080"/>
                    <a:gd name="T19" fmla="*/ 483 h 1233"/>
                    <a:gd name="T20" fmla="*/ 201 w 1080"/>
                    <a:gd name="T21" fmla="*/ 302 h 1233"/>
                    <a:gd name="T22" fmla="*/ 213 w 1080"/>
                    <a:gd name="T23" fmla="*/ 100 h 1233"/>
                    <a:gd name="T24" fmla="*/ 250 w 1080"/>
                    <a:gd name="T25" fmla="*/ 4 h 1233"/>
                    <a:gd name="T26" fmla="*/ 321 w 1080"/>
                    <a:gd name="T27" fmla="*/ 80 h 1233"/>
                    <a:gd name="T28" fmla="*/ 384 w 1080"/>
                    <a:gd name="T29" fmla="*/ 435 h 1233"/>
                    <a:gd name="T30" fmla="*/ 546 w 1080"/>
                    <a:gd name="T31" fmla="*/ 290 h 1233"/>
                    <a:gd name="T32" fmla="*/ 547 w 1080"/>
                    <a:gd name="T33" fmla="*/ 47 h 1233"/>
                    <a:gd name="T34" fmla="*/ 654 w 1080"/>
                    <a:gd name="T35" fmla="*/ 27 h 1233"/>
                    <a:gd name="T36" fmla="*/ 696 w 1080"/>
                    <a:gd name="T37" fmla="*/ 372 h 1233"/>
                    <a:gd name="T38" fmla="*/ 737 w 1080"/>
                    <a:gd name="T39" fmla="*/ 441 h 1233"/>
                    <a:gd name="T40" fmla="*/ 897 w 1080"/>
                    <a:gd name="T41" fmla="*/ 163 h 1233"/>
                    <a:gd name="T42" fmla="*/ 933 w 1080"/>
                    <a:gd name="T43" fmla="*/ 4 h 1233"/>
                    <a:gd name="T44" fmla="*/ 994 w 1080"/>
                    <a:gd name="T45" fmla="*/ 70 h 1233"/>
                    <a:gd name="T46" fmla="*/ 1066 w 1080"/>
                    <a:gd name="T47" fmla="*/ 466 h 1233"/>
                    <a:gd name="T48" fmla="*/ 935 w 1080"/>
                    <a:gd name="T49" fmla="*/ 888 h 1233"/>
                    <a:gd name="T50" fmla="*/ 985 w 1080"/>
                    <a:gd name="T51" fmla="*/ 1137 h 1233"/>
                    <a:gd name="T52" fmla="*/ 901 w 1080"/>
                    <a:gd name="T53" fmla="*/ 1205 h 1233"/>
                    <a:gd name="T54" fmla="*/ 872 w 1080"/>
                    <a:gd name="T55" fmla="*/ 752 h 1233"/>
                    <a:gd name="T56" fmla="*/ 974 w 1080"/>
                    <a:gd name="T57" fmla="*/ 551 h 1233"/>
                    <a:gd name="T58" fmla="*/ 943 w 1080"/>
                    <a:gd name="T59" fmla="*/ 384 h 1233"/>
                    <a:gd name="T60" fmla="*/ 787 w 1080"/>
                    <a:gd name="T61" fmla="*/ 503 h 1233"/>
                    <a:gd name="T62" fmla="*/ 667 w 1080"/>
                    <a:gd name="T63" fmla="*/ 691 h 1233"/>
                    <a:gd name="T64" fmla="*/ 641 w 1080"/>
                    <a:gd name="T65" fmla="*/ 1104 h 1233"/>
                    <a:gd name="T66" fmla="*/ 621 w 1080"/>
                    <a:gd name="T67" fmla="*/ 1221 h 1233"/>
                    <a:gd name="T68" fmla="*/ 508 w 1080"/>
                    <a:gd name="T69" fmla="*/ 1023 h 1233"/>
                    <a:gd name="T70" fmla="*/ 596 w 1080"/>
                    <a:gd name="T71" fmla="*/ 645 h 1233"/>
                    <a:gd name="T72" fmla="*/ 599 w 1080"/>
                    <a:gd name="T73" fmla="*/ 363 h 1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80" h="1233">
                      <a:moveTo>
                        <a:pt x="599" y="363"/>
                      </a:moveTo>
                      <a:cubicBezTo>
                        <a:pt x="572" y="396"/>
                        <a:pt x="544" y="423"/>
                        <a:pt x="516" y="450"/>
                      </a:cubicBezTo>
                      <a:cubicBezTo>
                        <a:pt x="482" y="481"/>
                        <a:pt x="448" y="511"/>
                        <a:pt x="408" y="533"/>
                      </a:cubicBezTo>
                      <a:cubicBezTo>
                        <a:pt x="403" y="536"/>
                        <a:pt x="398" y="536"/>
                        <a:pt x="397" y="543"/>
                      </a:cubicBezTo>
                      <a:cubicBezTo>
                        <a:pt x="394" y="602"/>
                        <a:pt x="360" y="647"/>
                        <a:pt x="329" y="693"/>
                      </a:cubicBezTo>
                      <a:cubicBezTo>
                        <a:pt x="280" y="767"/>
                        <a:pt x="259" y="848"/>
                        <a:pt x="265" y="936"/>
                      </a:cubicBezTo>
                      <a:cubicBezTo>
                        <a:pt x="269" y="985"/>
                        <a:pt x="283" y="1033"/>
                        <a:pt x="297" y="1081"/>
                      </a:cubicBezTo>
                      <a:cubicBezTo>
                        <a:pt x="306" y="1111"/>
                        <a:pt x="316" y="1141"/>
                        <a:pt x="315" y="1173"/>
                      </a:cubicBezTo>
                      <a:cubicBezTo>
                        <a:pt x="314" y="1194"/>
                        <a:pt x="307" y="1210"/>
                        <a:pt x="289" y="1219"/>
                      </a:cubicBezTo>
                      <a:cubicBezTo>
                        <a:pt x="271" y="1228"/>
                        <a:pt x="243" y="1221"/>
                        <a:pt x="230" y="1207"/>
                      </a:cubicBezTo>
                      <a:cubicBezTo>
                        <a:pt x="212" y="1187"/>
                        <a:pt x="202" y="1161"/>
                        <a:pt x="195" y="1136"/>
                      </a:cubicBezTo>
                      <a:cubicBezTo>
                        <a:pt x="162" y="1028"/>
                        <a:pt x="158" y="918"/>
                        <a:pt x="182" y="808"/>
                      </a:cubicBezTo>
                      <a:cubicBezTo>
                        <a:pt x="196" y="745"/>
                        <a:pt x="227" y="688"/>
                        <a:pt x="265" y="636"/>
                      </a:cubicBezTo>
                      <a:cubicBezTo>
                        <a:pt x="289" y="602"/>
                        <a:pt x="306" y="565"/>
                        <a:pt x="309" y="523"/>
                      </a:cubicBezTo>
                      <a:cubicBezTo>
                        <a:pt x="311" y="503"/>
                        <a:pt x="310" y="483"/>
                        <a:pt x="301" y="463"/>
                      </a:cubicBezTo>
                      <a:cubicBezTo>
                        <a:pt x="287" y="432"/>
                        <a:pt x="276" y="399"/>
                        <a:pt x="263" y="365"/>
                      </a:cubicBezTo>
                      <a:cubicBezTo>
                        <a:pt x="212" y="417"/>
                        <a:pt x="165" y="468"/>
                        <a:pt x="109" y="509"/>
                      </a:cubicBezTo>
                      <a:cubicBezTo>
                        <a:pt x="90" y="522"/>
                        <a:pt x="72" y="536"/>
                        <a:pt x="48" y="540"/>
                      </a:cubicBezTo>
                      <a:cubicBezTo>
                        <a:pt x="32" y="542"/>
                        <a:pt x="18" y="542"/>
                        <a:pt x="9" y="527"/>
                      </a:cubicBezTo>
                      <a:cubicBezTo>
                        <a:pt x="0" y="512"/>
                        <a:pt x="2" y="496"/>
                        <a:pt x="13" y="483"/>
                      </a:cubicBezTo>
                      <a:cubicBezTo>
                        <a:pt x="28" y="466"/>
                        <a:pt x="46" y="454"/>
                        <a:pt x="64" y="441"/>
                      </a:cubicBezTo>
                      <a:cubicBezTo>
                        <a:pt x="117" y="403"/>
                        <a:pt x="164" y="357"/>
                        <a:pt x="201" y="302"/>
                      </a:cubicBezTo>
                      <a:cubicBezTo>
                        <a:pt x="225" y="267"/>
                        <a:pt x="233" y="230"/>
                        <a:pt x="226" y="187"/>
                      </a:cubicBezTo>
                      <a:cubicBezTo>
                        <a:pt x="222" y="158"/>
                        <a:pt x="221" y="129"/>
                        <a:pt x="213" y="100"/>
                      </a:cubicBezTo>
                      <a:cubicBezTo>
                        <a:pt x="208" y="80"/>
                        <a:pt x="208" y="61"/>
                        <a:pt x="210" y="41"/>
                      </a:cubicBezTo>
                      <a:cubicBezTo>
                        <a:pt x="213" y="19"/>
                        <a:pt x="227" y="5"/>
                        <a:pt x="250" y="4"/>
                      </a:cubicBezTo>
                      <a:cubicBezTo>
                        <a:pt x="268" y="4"/>
                        <a:pt x="286" y="0"/>
                        <a:pt x="302" y="11"/>
                      </a:cubicBezTo>
                      <a:cubicBezTo>
                        <a:pt x="328" y="29"/>
                        <a:pt x="329" y="55"/>
                        <a:pt x="321" y="80"/>
                      </a:cubicBezTo>
                      <a:cubicBezTo>
                        <a:pt x="294" y="162"/>
                        <a:pt x="312" y="240"/>
                        <a:pt x="339" y="317"/>
                      </a:cubicBezTo>
                      <a:cubicBezTo>
                        <a:pt x="352" y="357"/>
                        <a:pt x="370" y="396"/>
                        <a:pt x="384" y="435"/>
                      </a:cubicBezTo>
                      <a:cubicBezTo>
                        <a:pt x="388" y="445"/>
                        <a:pt x="391" y="449"/>
                        <a:pt x="400" y="442"/>
                      </a:cubicBezTo>
                      <a:cubicBezTo>
                        <a:pt x="457" y="400"/>
                        <a:pt x="508" y="351"/>
                        <a:pt x="546" y="290"/>
                      </a:cubicBezTo>
                      <a:cubicBezTo>
                        <a:pt x="566" y="258"/>
                        <a:pt x="567" y="222"/>
                        <a:pt x="563" y="185"/>
                      </a:cubicBezTo>
                      <a:cubicBezTo>
                        <a:pt x="559" y="139"/>
                        <a:pt x="544" y="94"/>
                        <a:pt x="547" y="47"/>
                      </a:cubicBezTo>
                      <a:cubicBezTo>
                        <a:pt x="549" y="18"/>
                        <a:pt x="563" y="4"/>
                        <a:pt x="593" y="4"/>
                      </a:cubicBezTo>
                      <a:cubicBezTo>
                        <a:pt x="616" y="3"/>
                        <a:pt x="640" y="1"/>
                        <a:pt x="654" y="27"/>
                      </a:cubicBezTo>
                      <a:cubicBezTo>
                        <a:pt x="662" y="41"/>
                        <a:pt x="663" y="57"/>
                        <a:pt x="658" y="71"/>
                      </a:cubicBezTo>
                      <a:cubicBezTo>
                        <a:pt x="626" y="177"/>
                        <a:pt x="657" y="275"/>
                        <a:pt x="696" y="372"/>
                      </a:cubicBezTo>
                      <a:cubicBezTo>
                        <a:pt x="704" y="393"/>
                        <a:pt x="713" y="415"/>
                        <a:pt x="721" y="437"/>
                      </a:cubicBezTo>
                      <a:cubicBezTo>
                        <a:pt x="725" y="445"/>
                        <a:pt x="728" y="448"/>
                        <a:pt x="737" y="441"/>
                      </a:cubicBezTo>
                      <a:cubicBezTo>
                        <a:pt x="791" y="402"/>
                        <a:pt x="838" y="355"/>
                        <a:pt x="877" y="299"/>
                      </a:cubicBezTo>
                      <a:cubicBezTo>
                        <a:pt x="906" y="256"/>
                        <a:pt x="902" y="210"/>
                        <a:pt x="897" y="163"/>
                      </a:cubicBezTo>
                      <a:cubicBezTo>
                        <a:pt x="893" y="127"/>
                        <a:pt x="881" y="92"/>
                        <a:pt x="881" y="56"/>
                      </a:cubicBezTo>
                      <a:cubicBezTo>
                        <a:pt x="880" y="22"/>
                        <a:pt x="898" y="4"/>
                        <a:pt x="933" y="4"/>
                      </a:cubicBezTo>
                      <a:cubicBezTo>
                        <a:pt x="949" y="4"/>
                        <a:pt x="964" y="2"/>
                        <a:pt x="978" y="14"/>
                      </a:cubicBezTo>
                      <a:cubicBezTo>
                        <a:pt x="996" y="30"/>
                        <a:pt x="1000" y="50"/>
                        <a:pt x="994" y="70"/>
                      </a:cubicBezTo>
                      <a:cubicBezTo>
                        <a:pt x="965" y="169"/>
                        <a:pt x="989" y="261"/>
                        <a:pt x="1024" y="353"/>
                      </a:cubicBezTo>
                      <a:cubicBezTo>
                        <a:pt x="1038" y="391"/>
                        <a:pt x="1059" y="426"/>
                        <a:pt x="1066" y="466"/>
                      </a:cubicBezTo>
                      <a:cubicBezTo>
                        <a:pt x="1080" y="538"/>
                        <a:pt x="1066" y="606"/>
                        <a:pt x="1020" y="665"/>
                      </a:cubicBezTo>
                      <a:cubicBezTo>
                        <a:pt x="970" y="731"/>
                        <a:pt x="943" y="806"/>
                        <a:pt x="935" y="888"/>
                      </a:cubicBezTo>
                      <a:cubicBezTo>
                        <a:pt x="930" y="931"/>
                        <a:pt x="942" y="973"/>
                        <a:pt x="952" y="1014"/>
                      </a:cubicBezTo>
                      <a:cubicBezTo>
                        <a:pt x="962" y="1055"/>
                        <a:pt x="975" y="1096"/>
                        <a:pt x="985" y="1137"/>
                      </a:cubicBezTo>
                      <a:cubicBezTo>
                        <a:pt x="991" y="1157"/>
                        <a:pt x="992" y="1177"/>
                        <a:pt x="982" y="1197"/>
                      </a:cubicBezTo>
                      <a:cubicBezTo>
                        <a:pt x="966" y="1228"/>
                        <a:pt x="921" y="1233"/>
                        <a:pt x="901" y="1205"/>
                      </a:cubicBezTo>
                      <a:cubicBezTo>
                        <a:pt x="876" y="1170"/>
                        <a:pt x="862" y="1130"/>
                        <a:pt x="855" y="1088"/>
                      </a:cubicBezTo>
                      <a:cubicBezTo>
                        <a:pt x="834" y="975"/>
                        <a:pt x="831" y="862"/>
                        <a:pt x="872" y="752"/>
                      </a:cubicBezTo>
                      <a:cubicBezTo>
                        <a:pt x="889" y="709"/>
                        <a:pt x="914" y="672"/>
                        <a:pt x="937" y="633"/>
                      </a:cubicBezTo>
                      <a:cubicBezTo>
                        <a:pt x="952" y="607"/>
                        <a:pt x="965" y="581"/>
                        <a:pt x="974" y="551"/>
                      </a:cubicBezTo>
                      <a:cubicBezTo>
                        <a:pt x="985" y="513"/>
                        <a:pt x="982" y="480"/>
                        <a:pt x="964" y="445"/>
                      </a:cubicBezTo>
                      <a:cubicBezTo>
                        <a:pt x="954" y="427"/>
                        <a:pt x="950" y="405"/>
                        <a:pt x="943" y="384"/>
                      </a:cubicBezTo>
                      <a:cubicBezTo>
                        <a:pt x="936" y="363"/>
                        <a:pt x="935" y="363"/>
                        <a:pt x="921" y="379"/>
                      </a:cubicBezTo>
                      <a:cubicBezTo>
                        <a:pt x="880" y="424"/>
                        <a:pt x="839" y="470"/>
                        <a:pt x="787" y="503"/>
                      </a:cubicBezTo>
                      <a:cubicBezTo>
                        <a:pt x="751" y="526"/>
                        <a:pt x="729" y="552"/>
                        <a:pt x="722" y="595"/>
                      </a:cubicBezTo>
                      <a:cubicBezTo>
                        <a:pt x="715" y="632"/>
                        <a:pt x="687" y="660"/>
                        <a:pt x="667" y="691"/>
                      </a:cubicBezTo>
                      <a:cubicBezTo>
                        <a:pt x="616" y="766"/>
                        <a:pt x="595" y="850"/>
                        <a:pt x="602" y="939"/>
                      </a:cubicBezTo>
                      <a:cubicBezTo>
                        <a:pt x="607" y="996"/>
                        <a:pt x="623" y="1050"/>
                        <a:pt x="641" y="1104"/>
                      </a:cubicBezTo>
                      <a:cubicBezTo>
                        <a:pt x="649" y="1127"/>
                        <a:pt x="653" y="1150"/>
                        <a:pt x="652" y="1175"/>
                      </a:cubicBezTo>
                      <a:cubicBezTo>
                        <a:pt x="650" y="1199"/>
                        <a:pt x="638" y="1217"/>
                        <a:pt x="621" y="1221"/>
                      </a:cubicBezTo>
                      <a:cubicBezTo>
                        <a:pt x="593" y="1227"/>
                        <a:pt x="571" y="1219"/>
                        <a:pt x="558" y="1197"/>
                      </a:cubicBezTo>
                      <a:cubicBezTo>
                        <a:pt x="528" y="1143"/>
                        <a:pt x="514" y="1084"/>
                        <a:pt x="508" y="1023"/>
                      </a:cubicBezTo>
                      <a:cubicBezTo>
                        <a:pt x="504" y="985"/>
                        <a:pt x="503" y="946"/>
                        <a:pt x="505" y="908"/>
                      </a:cubicBezTo>
                      <a:cubicBezTo>
                        <a:pt x="508" y="811"/>
                        <a:pt x="539" y="723"/>
                        <a:pt x="596" y="645"/>
                      </a:cubicBezTo>
                      <a:cubicBezTo>
                        <a:pt x="635" y="592"/>
                        <a:pt x="656" y="535"/>
                        <a:pt x="640" y="470"/>
                      </a:cubicBezTo>
                      <a:cubicBezTo>
                        <a:pt x="630" y="434"/>
                        <a:pt x="613" y="401"/>
                        <a:pt x="599" y="3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74075FB0-C9A5-4BD3-B350-7E31D2A483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047" y="4558347"/>
                  <a:ext cx="143256" cy="200878"/>
                </a:xfrm>
                <a:custGeom>
                  <a:avLst/>
                  <a:gdLst>
                    <a:gd name="T0" fmla="*/ 85 w 86"/>
                    <a:gd name="T1" fmla="*/ 60 h 121"/>
                    <a:gd name="T2" fmla="*/ 85 w 86"/>
                    <a:gd name="T3" fmla="*/ 86 h 121"/>
                    <a:gd name="T4" fmla="*/ 60 w 86"/>
                    <a:gd name="T5" fmla="*/ 114 h 121"/>
                    <a:gd name="T6" fmla="*/ 10 w 86"/>
                    <a:gd name="T7" fmla="*/ 103 h 121"/>
                    <a:gd name="T8" fmla="*/ 6 w 86"/>
                    <a:gd name="T9" fmla="*/ 88 h 121"/>
                    <a:gd name="T10" fmla="*/ 28 w 86"/>
                    <a:gd name="T11" fmla="*/ 90 h 121"/>
                    <a:gd name="T12" fmla="*/ 63 w 86"/>
                    <a:gd name="T13" fmla="*/ 88 h 121"/>
                    <a:gd name="T14" fmla="*/ 65 w 86"/>
                    <a:gd name="T15" fmla="*/ 75 h 121"/>
                    <a:gd name="T16" fmla="*/ 54 w 86"/>
                    <a:gd name="T17" fmla="*/ 73 h 121"/>
                    <a:gd name="T18" fmla="*/ 37 w 86"/>
                    <a:gd name="T19" fmla="*/ 73 h 121"/>
                    <a:gd name="T20" fmla="*/ 2 w 86"/>
                    <a:gd name="T21" fmla="*/ 37 h 121"/>
                    <a:gd name="T22" fmla="*/ 49 w 86"/>
                    <a:gd name="T23" fmla="*/ 1 h 121"/>
                    <a:gd name="T24" fmla="*/ 85 w 86"/>
                    <a:gd name="T25" fmla="*/ 36 h 121"/>
                    <a:gd name="T26" fmla="*/ 85 w 86"/>
                    <a:gd name="T27" fmla="*/ 60 h 121"/>
                    <a:gd name="T28" fmla="*/ 85 w 86"/>
                    <a:gd name="T29" fmla="*/ 60 h 121"/>
                    <a:gd name="T30" fmla="*/ 29 w 86"/>
                    <a:gd name="T31" fmla="*/ 39 h 121"/>
                    <a:gd name="T32" fmla="*/ 47 w 86"/>
                    <a:gd name="T33" fmla="*/ 56 h 121"/>
                    <a:gd name="T34" fmla="*/ 67 w 86"/>
                    <a:gd name="T35" fmla="*/ 38 h 121"/>
                    <a:gd name="T36" fmla="*/ 46 w 86"/>
                    <a:gd name="T37" fmla="*/ 18 h 121"/>
                    <a:gd name="T38" fmla="*/ 29 w 86"/>
                    <a:gd name="T39" fmla="*/ 3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21">
                      <a:moveTo>
                        <a:pt x="85" y="60"/>
                      </a:moveTo>
                      <a:cubicBezTo>
                        <a:pt x="85" y="68"/>
                        <a:pt x="86" y="77"/>
                        <a:pt x="85" y="86"/>
                      </a:cubicBezTo>
                      <a:cubicBezTo>
                        <a:pt x="84" y="102"/>
                        <a:pt x="74" y="111"/>
                        <a:pt x="60" y="114"/>
                      </a:cubicBezTo>
                      <a:cubicBezTo>
                        <a:pt x="42" y="118"/>
                        <a:pt x="23" y="121"/>
                        <a:pt x="10" y="103"/>
                      </a:cubicBezTo>
                      <a:cubicBezTo>
                        <a:pt x="7" y="99"/>
                        <a:pt x="0" y="92"/>
                        <a:pt x="6" y="88"/>
                      </a:cubicBezTo>
                      <a:cubicBezTo>
                        <a:pt x="12" y="83"/>
                        <a:pt x="20" y="84"/>
                        <a:pt x="28" y="90"/>
                      </a:cubicBezTo>
                      <a:cubicBezTo>
                        <a:pt x="41" y="101"/>
                        <a:pt x="56" y="100"/>
                        <a:pt x="63" y="88"/>
                      </a:cubicBezTo>
                      <a:cubicBezTo>
                        <a:pt x="65" y="84"/>
                        <a:pt x="69" y="79"/>
                        <a:pt x="65" y="75"/>
                      </a:cubicBezTo>
                      <a:cubicBezTo>
                        <a:pt x="63" y="73"/>
                        <a:pt x="58" y="73"/>
                        <a:pt x="54" y="73"/>
                      </a:cubicBezTo>
                      <a:cubicBezTo>
                        <a:pt x="48" y="74"/>
                        <a:pt x="43" y="75"/>
                        <a:pt x="37" y="73"/>
                      </a:cubicBezTo>
                      <a:cubicBezTo>
                        <a:pt x="16" y="70"/>
                        <a:pt x="1" y="54"/>
                        <a:pt x="2" y="37"/>
                      </a:cubicBezTo>
                      <a:cubicBezTo>
                        <a:pt x="4" y="14"/>
                        <a:pt x="23" y="0"/>
                        <a:pt x="49" y="1"/>
                      </a:cubicBezTo>
                      <a:cubicBezTo>
                        <a:pt x="72" y="2"/>
                        <a:pt x="85" y="14"/>
                        <a:pt x="85" y="36"/>
                      </a:cubicBezTo>
                      <a:cubicBezTo>
                        <a:pt x="86" y="44"/>
                        <a:pt x="85" y="52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lose/>
                      <a:moveTo>
                        <a:pt x="29" y="39"/>
                      </a:moveTo>
                      <a:cubicBezTo>
                        <a:pt x="23" y="54"/>
                        <a:pt x="38" y="55"/>
                        <a:pt x="47" y="56"/>
                      </a:cubicBezTo>
                      <a:cubicBezTo>
                        <a:pt x="58" y="58"/>
                        <a:pt x="67" y="49"/>
                        <a:pt x="67" y="38"/>
                      </a:cubicBezTo>
                      <a:cubicBezTo>
                        <a:pt x="67" y="26"/>
                        <a:pt x="58" y="18"/>
                        <a:pt x="46" y="18"/>
                      </a:cubicBezTo>
                      <a:cubicBezTo>
                        <a:pt x="36" y="19"/>
                        <a:pt x="26" y="23"/>
                        <a:pt x="29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6CDE86AF-3EDB-4D2E-A64C-C0266F62F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911" y="4563150"/>
                  <a:ext cx="156061" cy="188073"/>
                </a:xfrm>
                <a:custGeom>
                  <a:avLst/>
                  <a:gdLst>
                    <a:gd name="T0" fmla="*/ 44 w 94"/>
                    <a:gd name="T1" fmla="*/ 113 h 113"/>
                    <a:gd name="T2" fmla="*/ 9 w 94"/>
                    <a:gd name="T3" fmla="*/ 98 h 113"/>
                    <a:gd name="T4" fmla="*/ 7 w 94"/>
                    <a:gd name="T5" fmla="*/ 81 h 113"/>
                    <a:gd name="T6" fmla="*/ 24 w 94"/>
                    <a:gd name="T7" fmla="*/ 84 h 113"/>
                    <a:gd name="T8" fmla="*/ 54 w 94"/>
                    <a:gd name="T9" fmla="*/ 94 h 113"/>
                    <a:gd name="T10" fmla="*/ 68 w 94"/>
                    <a:gd name="T11" fmla="*/ 83 h 113"/>
                    <a:gd name="T12" fmla="*/ 58 w 94"/>
                    <a:gd name="T13" fmla="*/ 67 h 113"/>
                    <a:gd name="T14" fmla="*/ 43 w 94"/>
                    <a:gd name="T15" fmla="*/ 63 h 113"/>
                    <a:gd name="T16" fmla="*/ 34 w 94"/>
                    <a:gd name="T17" fmla="*/ 54 h 113"/>
                    <a:gd name="T18" fmla="*/ 44 w 94"/>
                    <a:gd name="T19" fmla="*/ 44 h 113"/>
                    <a:gd name="T20" fmla="*/ 50 w 94"/>
                    <a:gd name="T21" fmla="*/ 44 h 113"/>
                    <a:gd name="T22" fmla="*/ 64 w 94"/>
                    <a:gd name="T23" fmla="*/ 24 h 113"/>
                    <a:gd name="T24" fmla="*/ 39 w 94"/>
                    <a:gd name="T25" fmla="*/ 16 h 113"/>
                    <a:gd name="T26" fmla="*/ 30 w 94"/>
                    <a:gd name="T27" fmla="*/ 20 h 113"/>
                    <a:gd name="T28" fmla="*/ 9 w 94"/>
                    <a:gd name="T29" fmla="*/ 30 h 113"/>
                    <a:gd name="T30" fmla="*/ 6 w 94"/>
                    <a:gd name="T31" fmla="*/ 22 h 113"/>
                    <a:gd name="T32" fmla="*/ 27 w 94"/>
                    <a:gd name="T33" fmla="*/ 2 h 113"/>
                    <a:gd name="T34" fmla="*/ 67 w 94"/>
                    <a:gd name="T35" fmla="*/ 2 h 113"/>
                    <a:gd name="T36" fmla="*/ 80 w 94"/>
                    <a:gd name="T37" fmla="*/ 48 h 113"/>
                    <a:gd name="T38" fmla="*/ 78 w 94"/>
                    <a:gd name="T39" fmla="*/ 58 h 113"/>
                    <a:gd name="T40" fmla="*/ 87 w 94"/>
                    <a:gd name="T41" fmla="*/ 92 h 113"/>
                    <a:gd name="T42" fmla="*/ 44 w 94"/>
                    <a:gd name="T43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4" h="113">
                      <a:moveTo>
                        <a:pt x="44" y="113"/>
                      </a:moveTo>
                      <a:cubicBezTo>
                        <a:pt x="34" y="113"/>
                        <a:pt x="19" y="112"/>
                        <a:pt x="9" y="98"/>
                      </a:cubicBezTo>
                      <a:cubicBezTo>
                        <a:pt x="5" y="93"/>
                        <a:pt x="0" y="86"/>
                        <a:pt x="7" y="81"/>
                      </a:cubicBezTo>
                      <a:cubicBezTo>
                        <a:pt x="12" y="77"/>
                        <a:pt x="20" y="77"/>
                        <a:pt x="24" y="84"/>
                      </a:cubicBezTo>
                      <a:cubicBezTo>
                        <a:pt x="31" y="97"/>
                        <a:pt x="43" y="95"/>
                        <a:pt x="54" y="94"/>
                      </a:cubicBezTo>
                      <a:cubicBezTo>
                        <a:pt x="61" y="94"/>
                        <a:pt x="66" y="89"/>
                        <a:pt x="68" y="83"/>
                      </a:cubicBezTo>
                      <a:cubicBezTo>
                        <a:pt x="70" y="75"/>
                        <a:pt x="64" y="70"/>
                        <a:pt x="58" y="67"/>
                      </a:cubicBezTo>
                      <a:cubicBezTo>
                        <a:pt x="53" y="65"/>
                        <a:pt x="48" y="63"/>
                        <a:pt x="43" y="63"/>
                      </a:cubicBezTo>
                      <a:cubicBezTo>
                        <a:pt x="38" y="62"/>
                        <a:pt x="34" y="59"/>
                        <a:pt x="34" y="54"/>
                      </a:cubicBezTo>
                      <a:cubicBezTo>
                        <a:pt x="34" y="47"/>
                        <a:pt x="38" y="45"/>
                        <a:pt x="44" y="44"/>
                      </a:cubicBezTo>
                      <a:cubicBezTo>
                        <a:pt x="46" y="44"/>
                        <a:pt x="48" y="44"/>
                        <a:pt x="50" y="44"/>
                      </a:cubicBezTo>
                      <a:cubicBezTo>
                        <a:pt x="62" y="42"/>
                        <a:pt x="68" y="35"/>
                        <a:pt x="64" y="24"/>
                      </a:cubicBezTo>
                      <a:cubicBezTo>
                        <a:pt x="60" y="12"/>
                        <a:pt x="48" y="15"/>
                        <a:pt x="39" y="16"/>
                      </a:cubicBezTo>
                      <a:cubicBezTo>
                        <a:pt x="36" y="16"/>
                        <a:pt x="32" y="18"/>
                        <a:pt x="30" y="20"/>
                      </a:cubicBezTo>
                      <a:cubicBezTo>
                        <a:pt x="26" y="30"/>
                        <a:pt x="18" y="31"/>
                        <a:pt x="9" y="30"/>
                      </a:cubicBezTo>
                      <a:cubicBezTo>
                        <a:pt x="5" y="29"/>
                        <a:pt x="4" y="26"/>
                        <a:pt x="6" y="22"/>
                      </a:cubicBezTo>
                      <a:cubicBezTo>
                        <a:pt x="10" y="12"/>
                        <a:pt x="16" y="3"/>
                        <a:pt x="27" y="2"/>
                      </a:cubicBezTo>
                      <a:cubicBezTo>
                        <a:pt x="40" y="0"/>
                        <a:pt x="54" y="0"/>
                        <a:pt x="67" y="2"/>
                      </a:cubicBezTo>
                      <a:cubicBezTo>
                        <a:pt x="85" y="5"/>
                        <a:pt x="92" y="29"/>
                        <a:pt x="80" y="48"/>
                      </a:cubicBezTo>
                      <a:cubicBezTo>
                        <a:pt x="78" y="51"/>
                        <a:pt x="71" y="52"/>
                        <a:pt x="78" y="58"/>
                      </a:cubicBezTo>
                      <a:cubicBezTo>
                        <a:pt x="90" y="67"/>
                        <a:pt x="94" y="78"/>
                        <a:pt x="87" y="92"/>
                      </a:cubicBezTo>
                      <a:cubicBezTo>
                        <a:pt x="81" y="106"/>
                        <a:pt x="72" y="111"/>
                        <a:pt x="44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12246C23-ED67-400A-9AAE-87854908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5379" y="4555146"/>
                  <a:ext cx="151259" cy="191274"/>
                </a:xfrm>
                <a:custGeom>
                  <a:avLst/>
                  <a:gdLst>
                    <a:gd name="T0" fmla="*/ 43 w 91"/>
                    <a:gd name="T1" fmla="*/ 3 h 115"/>
                    <a:gd name="T2" fmla="*/ 45 w 91"/>
                    <a:gd name="T3" fmla="*/ 3 h 115"/>
                    <a:gd name="T4" fmla="*/ 71 w 91"/>
                    <a:gd name="T5" fmla="*/ 46 h 115"/>
                    <a:gd name="T6" fmla="*/ 43 w 91"/>
                    <a:gd name="T7" fmla="*/ 102 h 115"/>
                    <a:gd name="T8" fmla="*/ 25 w 91"/>
                    <a:gd name="T9" fmla="*/ 112 h 115"/>
                    <a:gd name="T10" fmla="*/ 25 w 91"/>
                    <a:gd name="T11" fmla="*/ 93 h 115"/>
                    <a:gd name="T12" fmla="*/ 49 w 91"/>
                    <a:gd name="T13" fmla="*/ 41 h 115"/>
                    <a:gd name="T14" fmla="*/ 35 w 91"/>
                    <a:gd name="T15" fmla="*/ 20 h 115"/>
                    <a:gd name="T16" fmla="*/ 9 w 91"/>
                    <a:gd name="T17" fmla="*/ 20 h 115"/>
                    <a:gd name="T18" fmla="*/ 0 w 91"/>
                    <a:gd name="T19" fmla="*/ 13 h 115"/>
                    <a:gd name="T20" fmla="*/ 9 w 91"/>
                    <a:gd name="T21" fmla="*/ 3 h 115"/>
                    <a:gd name="T22" fmla="*/ 43 w 91"/>
                    <a:gd name="T23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1" h="115">
                      <a:moveTo>
                        <a:pt x="43" y="3"/>
                      </a:moveTo>
                      <a:cubicBezTo>
                        <a:pt x="44" y="3"/>
                        <a:pt x="44" y="3"/>
                        <a:pt x="45" y="3"/>
                      </a:cubicBezTo>
                      <a:cubicBezTo>
                        <a:pt x="87" y="1"/>
                        <a:pt x="91" y="0"/>
                        <a:pt x="71" y="46"/>
                      </a:cubicBezTo>
                      <a:cubicBezTo>
                        <a:pt x="62" y="65"/>
                        <a:pt x="54" y="84"/>
                        <a:pt x="43" y="102"/>
                      </a:cubicBezTo>
                      <a:cubicBezTo>
                        <a:pt x="38" y="111"/>
                        <a:pt x="33" y="115"/>
                        <a:pt x="25" y="112"/>
                      </a:cubicBezTo>
                      <a:cubicBezTo>
                        <a:pt x="15" y="107"/>
                        <a:pt x="23" y="99"/>
                        <a:pt x="25" y="93"/>
                      </a:cubicBezTo>
                      <a:cubicBezTo>
                        <a:pt x="32" y="76"/>
                        <a:pt x="40" y="58"/>
                        <a:pt x="49" y="41"/>
                      </a:cubicBezTo>
                      <a:cubicBezTo>
                        <a:pt x="59" y="20"/>
                        <a:pt x="59" y="20"/>
                        <a:pt x="35" y="20"/>
                      </a:cubicBezTo>
                      <a:cubicBezTo>
                        <a:pt x="26" y="20"/>
                        <a:pt x="18" y="20"/>
                        <a:pt x="9" y="20"/>
                      </a:cubicBezTo>
                      <a:cubicBezTo>
                        <a:pt x="4" y="20"/>
                        <a:pt x="0" y="19"/>
                        <a:pt x="0" y="13"/>
                      </a:cubicBezTo>
                      <a:cubicBezTo>
                        <a:pt x="0" y="7"/>
                        <a:pt x="2" y="3"/>
                        <a:pt x="9" y="3"/>
                      </a:cubicBezTo>
                      <a:cubicBezTo>
                        <a:pt x="20" y="3"/>
                        <a:pt x="32" y="3"/>
                        <a:pt x="4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375DCB1B-0DB7-4329-841F-BC7EACA6C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593" y="4556744"/>
                  <a:ext cx="88034" cy="194475"/>
                </a:xfrm>
                <a:custGeom>
                  <a:avLst/>
                  <a:gdLst>
                    <a:gd name="T0" fmla="*/ 50 w 53"/>
                    <a:gd name="T1" fmla="*/ 61 h 117"/>
                    <a:gd name="T2" fmla="*/ 50 w 53"/>
                    <a:gd name="T3" fmla="*/ 105 h 117"/>
                    <a:gd name="T4" fmla="*/ 38 w 53"/>
                    <a:gd name="T5" fmla="*/ 116 h 117"/>
                    <a:gd name="T6" fmla="*/ 27 w 53"/>
                    <a:gd name="T7" fmla="*/ 104 h 117"/>
                    <a:gd name="T8" fmla="*/ 27 w 53"/>
                    <a:gd name="T9" fmla="*/ 47 h 117"/>
                    <a:gd name="T10" fmla="*/ 16 w 53"/>
                    <a:gd name="T11" fmla="*/ 37 h 117"/>
                    <a:gd name="T12" fmla="*/ 4 w 53"/>
                    <a:gd name="T13" fmla="*/ 29 h 117"/>
                    <a:gd name="T14" fmla="*/ 11 w 53"/>
                    <a:gd name="T15" fmla="*/ 17 h 117"/>
                    <a:gd name="T16" fmla="*/ 21 w 53"/>
                    <a:gd name="T17" fmla="*/ 11 h 117"/>
                    <a:gd name="T18" fmla="*/ 42 w 53"/>
                    <a:gd name="T19" fmla="*/ 5 h 117"/>
                    <a:gd name="T20" fmla="*/ 49 w 53"/>
                    <a:gd name="T21" fmla="*/ 27 h 117"/>
                    <a:gd name="T22" fmla="*/ 50 w 53"/>
                    <a:gd name="T23" fmla="*/ 6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117">
                      <a:moveTo>
                        <a:pt x="50" y="61"/>
                      </a:moveTo>
                      <a:cubicBezTo>
                        <a:pt x="50" y="76"/>
                        <a:pt x="49" y="90"/>
                        <a:pt x="50" y="105"/>
                      </a:cubicBezTo>
                      <a:cubicBezTo>
                        <a:pt x="50" y="114"/>
                        <a:pt x="46" y="116"/>
                        <a:pt x="38" y="116"/>
                      </a:cubicBezTo>
                      <a:cubicBezTo>
                        <a:pt x="29" y="117"/>
                        <a:pt x="27" y="113"/>
                        <a:pt x="27" y="104"/>
                      </a:cubicBezTo>
                      <a:cubicBezTo>
                        <a:pt x="27" y="85"/>
                        <a:pt x="27" y="66"/>
                        <a:pt x="27" y="47"/>
                      </a:cubicBezTo>
                      <a:cubicBezTo>
                        <a:pt x="27" y="40"/>
                        <a:pt x="29" y="30"/>
                        <a:pt x="16" y="37"/>
                      </a:cubicBezTo>
                      <a:cubicBezTo>
                        <a:pt x="10" y="40"/>
                        <a:pt x="6" y="32"/>
                        <a:pt x="4" y="29"/>
                      </a:cubicBezTo>
                      <a:cubicBezTo>
                        <a:pt x="0" y="22"/>
                        <a:pt x="7" y="20"/>
                        <a:pt x="11" y="17"/>
                      </a:cubicBezTo>
                      <a:cubicBezTo>
                        <a:pt x="14" y="15"/>
                        <a:pt x="17" y="12"/>
                        <a:pt x="21" y="11"/>
                      </a:cubicBezTo>
                      <a:cubicBezTo>
                        <a:pt x="28" y="8"/>
                        <a:pt x="32" y="0"/>
                        <a:pt x="42" y="5"/>
                      </a:cubicBezTo>
                      <a:cubicBezTo>
                        <a:pt x="53" y="10"/>
                        <a:pt x="49" y="19"/>
                        <a:pt x="49" y="27"/>
                      </a:cubicBezTo>
                      <a:cubicBezTo>
                        <a:pt x="50" y="39"/>
                        <a:pt x="50" y="50"/>
                        <a:pt x="5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1ED8C30-C257-4FC0-B732-0DC3454A23E3}"/>
              </a:ext>
            </a:extLst>
          </p:cNvPr>
          <p:cNvSpPr/>
          <p:nvPr/>
        </p:nvSpPr>
        <p:spPr>
          <a:xfrm>
            <a:off x="2758561" y="3044942"/>
            <a:ext cx="7041063" cy="1076647"/>
          </a:xfrm>
          <a:prstGeom prst="rect">
            <a:avLst/>
          </a:prstGeom>
          <a:noFill/>
          <a:ln w="25400">
            <a:solidFill>
              <a:srgbClr val="B8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06FD17-1804-46BF-975B-A5CC1F91B631}"/>
              </a:ext>
            </a:extLst>
          </p:cNvPr>
          <p:cNvSpPr/>
          <p:nvPr/>
        </p:nvSpPr>
        <p:spPr>
          <a:xfrm>
            <a:off x="2392379" y="2818155"/>
            <a:ext cx="7316832" cy="1221691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94276-271C-462B-9AE7-83074FD9FB8A}"/>
              </a:ext>
            </a:extLst>
          </p:cNvPr>
          <p:cNvSpPr/>
          <p:nvPr/>
        </p:nvSpPr>
        <p:spPr>
          <a:xfrm>
            <a:off x="2495976" y="2921170"/>
            <a:ext cx="7090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8BDCCE-5B7F-42AF-A549-CDC423BD9D74}"/>
              </a:ext>
            </a:extLst>
          </p:cNvPr>
          <p:cNvSpPr/>
          <p:nvPr/>
        </p:nvSpPr>
        <p:spPr>
          <a:xfrm>
            <a:off x="319315" y="333830"/>
            <a:ext cx="11553372" cy="6190343"/>
          </a:xfrm>
          <a:prstGeom prst="rect">
            <a:avLst/>
          </a:prstGeom>
          <a:noFill/>
          <a:ln w="25400" cap="flat" cmpd="sng" algn="ctr">
            <a:gradFill>
              <a:gsLst>
                <a:gs pos="58000">
                  <a:srgbClr val="B89E86">
                    <a:alpha val="0"/>
                  </a:srgbClr>
                </a:gs>
                <a:gs pos="53000">
                  <a:srgbClr val="B89E86">
                    <a:alpha val="0"/>
                  </a:srgbClr>
                </a:gs>
                <a:gs pos="48000">
                  <a:srgbClr val="B89E86"/>
                </a:gs>
                <a:gs pos="63000">
                  <a:srgbClr val="B89E86"/>
                </a:gs>
              </a:gsLst>
              <a:lin ang="27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C08C8C4-CD64-40A2-B023-DFB1037D33F8}"/>
              </a:ext>
            </a:extLst>
          </p:cNvPr>
          <p:cNvGrpSpPr/>
          <p:nvPr/>
        </p:nvGrpSpPr>
        <p:grpSpPr>
          <a:xfrm>
            <a:off x="9764357" y="-629905"/>
            <a:ext cx="1441451" cy="1190521"/>
            <a:chOff x="9562153" y="-629906"/>
            <a:chExt cx="1441450" cy="11905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2279BE0-261E-48BC-82EB-76F76734B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53" y="-35378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B18A4F9-BCA2-4EF8-B086-3434F34FA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9203" y="-629906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FF5FE5-6CFC-404D-8767-D5C73F4EA876}"/>
              </a:ext>
            </a:extLst>
          </p:cNvPr>
          <p:cNvGrpSpPr/>
          <p:nvPr/>
        </p:nvGrpSpPr>
        <p:grpSpPr>
          <a:xfrm>
            <a:off x="2820177" y="6335336"/>
            <a:ext cx="1441451" cy="1190521"/>
            <a:chOff x="2348553" y="6335334"/>
            <a:chExt cx="1441450" cy="119052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32223C0-C887-4403-9966-C32FB4DA4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553" y="661145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B1438DD-D384-455B-AD68-A9A41FB63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603" y="6335334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47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10361889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Evaluation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5409DE6-9AAE-4838-A6DF-24DDA2C14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49" y="1448487"/>
            <a:ext cx="10987742" cy="47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10361889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F95EF5C3-A936-4378-8C25-B8CD9A3FE4E3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Evaluation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3E5FD4-928C-4008-9B8F-7B1E44AE4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6" y="1880971"/>
            <a:ext cx="10907647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10361889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Evaluation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31A1D96-E0C8-4366-9407-45333647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116"/>
            <a:ext cx="12192000" cy="31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8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26A0B3-5287-4DF2-8A11-022B0B2CF833}"/>
              </a:ext>
            </a:extLst>
          </p:cNvPr>
          <p:cNvGrpSpPr/>
          <p:nvPr/>
        </p:nvGrpSpPr>
        <p:grpSpPr>
          <a:xfrm>
            <a:off x="4573295" y="4273589"/>
            <a:ext cx="3045412" cy="332715"/>
            <a:chOff x="4991706" y="4273590"/>
            <a:chExt cx="3045412" cy="332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497810-E08F-4980-B047-A826B1D4A699}"/>
                </a:ext>
              </a:extLst>
            </p:cNvPr>
            <p:cNvSpPr/>
            <p:nvPr/>
          </p:nvSpPr>
          <p:spPr>
            <a:xfrm rot="16200000">
              <a:off x="4991706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84E17-9127-4CAC-8802-8C135CF47BB8}"/>
                </a:ext>
              </a:extLst>
            </p:cNvPr>
            <p:cNvSpPr/>
            <p:nvPr/>
          </p:nvSpPr>
          <p:spPr>
            <a:xfrm rot="16200000">
              <a:off x="625827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5E65BB-E524-4A6F-A24E-17D6C50415E1}"/>
                </a:ext>
              </a:extLst>
            </p:cNvPr>
            <p:cNvSpPr/>
            <p:nvPr/>
          </p:nvSpPr>
          <p:spPr>
            <a:xfrm rot="16200000">
              <a:off x="6808623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19B3BA-752F-4461-BB26-FC4E733C7669}"/>
                </a:ext>
              </a:extLst>
            </p:cNvPr>
            <p:cNvSpPr/>
            <p:nvPr/>
          </p:nvSpPr>
          <p:spPr>
            <a:xfrm rot="16200000">
              <a:off x="735896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319566-DA24-4C07-B3F6-D6419F2595A0}"/>
                </a:ext>
              </a:extLst>
            </p:cNvPr>
            <p:cNvSpPr/>
            <p:nvPr/>
          </p:nvSpPr>
          <p:spPr>
            <a:xfrm rot="16200000">
              <a:off x="7909312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F79ECEC-1AC9-4881-B800-3526344B6F23}"/>
                </a:ext>
              </a:extLst>
            </p:cNvPr>
            <p:cNvGrpSpPr/>
            <p:nvPr/>
          </p:nvGrpSpPr>
          <p:grpSpPr>
            <a:xfrm>
              <a:off x="5522538" y="4273590"/>
              <a:ext cx="332714" cy="332714"/>
              <a:chOff x="11113207" y="2437126"/>
              <a:chExt cx="332714" cy="33271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8B5BEF2-0E7A-4615-9E85-5643CB7F23CD}"/>
                  </a:ext>
                </a:extLst>
              </p:cNvPr>
              <p:cNvSpPr/>
              <p:nvPr/>
            </p:nvSpPr>
            <p:spPr>
              <a:xfrm>
                <a:off x="11113207" y="2437126"/>
                <a:ext cx="332714" cy="3327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8287D5C-2217-49C3-8267-9347ABB5B787}"/>
                  </a:ext>
                </a:extLst>
              </p:cNvPr>
              <p:cNvGrpSpPr/>
              <p:nvPr/>
            </p:nvGrpSpPr>
            <p:grpSpPr>
              <a:xfrm>
                <a:off x="11139186" y="2463721"/>
                <a:ext cx="280756" cy="279523"/>
                <a:chOff x="1038124" y="1577993"/>
                <a:chExt cx="4010354" cy="3992747"/>
              </a:xfrm>
              <a:solidFill>
                <a:srgbClr val="A1082E"/>
              </a:solidFill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99CD4A01-CB60-41B8-8DFF-594C8AEC1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744" y="1657351"/>
                  <a:ext cx="3839114" cy="3834032"/>
                </a:xfrm>
                <a:custGeom>
                  <a:avLst/>
                  <a:gdLst>
                    <a:gd name="connsiteX0" fmla="*/ 2350232 w 4701726"/>
                    <a:gd name="connsiteY0" fmla="*/ 33465 h 4695503"/>
                    <a:gd name="connsiteX1" fmla="*/ 33588 w 4701726"/>
                    <a:gd name="connsiteY1" fmla="*/ 2352863 h 4695503"/>
                    <a:gd name="connsiteX2" fmla="*/ 2327132 w 4701726"/>
                    <a:gd name="connsiteY2" fmla="*/ 4662376 h 4695503"/>
                    <a:gd name="connsiteX3" fmla="*/ 4666876 w 4701726"/>
                    <a:gd name="connsiteY3" fmla="*/ 2316622 h 4695503"/>
                    <a:gd name="connsiteX4" fmla="*/ 2350232 w 4701726"/>
                    <a:gd name="connsiteY4" fmla="*/ 33465 h 4695503"/>
                    <a:gd name="connsiteX5" fmla="*/ 2356934 w 4701726"/>
                    <a:gd name="connsiteY5" fmla="*/ 8 h 4695503"/>
                    <a:gd name="connsiteX6" fmla="*/ 4700664 w 4701726"/>
                    <a:gd name="connsiteY6" fmla="*/ 2270307 h 4695503"/>
                    <a:gd name="connsiteX7" fmla="*/ 2376740 w 4701726"/>
                    <a:gd name="connsiteY7" fmla="*/ 4695473 h 4695503"/>
                    <a:gd name="connsiteX8" fmla="*/ 0 w 4701726"/>
                    <a:gd name="connsiteY8" fmla="*/ 2346093 h 4695503"/>
                    <a:gd name="connsiteX9" fmla="*/ 2356934 w 4701726"/>
                    <a:gd name="connsiteY9" fmla="*/ 8 h 469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01726" h="4695503">
                      <a:moveTo>
                        <a:pt x="2350232" y="33465"/>
                      </a:moveTo>
                      <a:cubicBezTo>
                        <a:pt x="1066508" y="36760"/>
                        <a:pt x="26988" y="1077853"/>
                        <a:pt x="33588" y="2352863"/>
                      </a:cubicBezTo>
                      <a:cubicBezTo>
                        <a:pt x="40188" y="3621283"/>
                        <a:pt x="1076408" y="4662376"/>
                        <a:pt x="2327132" y="4662376"/>
                      </a:cubicBezTo>
                      <a:cubicBezTo>
                        <a:pt x="3643857" y="4662376"/>
                        <a:pt x="4676776" y="3634461"/>
                        <a:pt x="4666876" y="2316622"/>
                      </a:cubicBezTo>
                      <a:cubicBezTo>
                        <a:pt x="4656976" y="1044907"/>
                        <a:pt x="3607556" y="26876"/>
                        <a:pt x="2350232" y="33465"/>
                      </a:cubicBezTo>
                      <a:close/>
                      <a:moveTo>
                        <a:pt x="2356934" y="8"/>
                      </a:moveTo>
                      <a:cubicBezTo>
                        <a:pt x="3644335" y="8"/>
                        <a:pt x="4664353" y="1031363"/>
                        <a:pt x="4700664" y="2270307"/>
                      </a:cubicBezTo>
                      <a:cubicBezTo>
                        <a:pt x="4740276" y="3614692"/>
                        <a:pt x="3667442" y="4688883"/>
                        <a:pt x="2376740" y="4695473"/>
                      </a:cubicBezTo>
                      <a:cubicBezTo>
                        <a:pt x="1056329" y="4702063"/>
                        <a:pt x="0" y="3650938"/>
                        <a:pt x="0" y="2346093"/>
                      </a:cubicBezTo>
                      <a:cubicBezTo>
                        <a:pt x="0" y="1051133"/>
                        <a:pt x="1056329" y="-3287"/>
                        <a:pt x="235693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2A621539-634C-42C5-AEA0-B0503F5FD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8124" y="1577993"/>
                  <a:ext cx="4010354" cy="3992747"/>
                </a:xfrm>
                <a:custGeom>
                  <a:avLst/>
                  <a:gdLst>
                    <a:gd name="T0" fmla="*/ 2409 w 2413"/>
                    <a:gd name="T1" fmla="*/ 1201 h 2406"/>
                    <a:gd name="T2" fmla="*/ 2409 w 2413"/>
                    <a:gd name="T3" fmla="*/ 1235 h 2406"/>
                    <a:gd name="T4" fmla="*/ 2389 w 2413"/>
                    <a:gd name="T5" fmla="*/ 1434 h 2406"/>
                    <a:gd name="T6" fmla="*/ 2288 w 2413"/>
                    <a:gd name="T7" fmla="*/ 1736 h 2406"/>
                    <a:gd name="T8" fmla="*/ 2157 w 2413"/>
                    <a:gd name="T9" fmla="*/ 1945 h 2406"/>
                    <a:gd name="T10" fmla="*/ 2013 w 2413"/>
                    <a:gd name="T11" fmla="*/ 2097 h 2406"/>
                    <a:gd name="T12" fmla="*/ 1861 w 2413"/>
                    <a:gd name="T13" fmla="*/ 2214 h 2406"/>
                    <a:gd name="T14" fmla="*/ 1683 w 2413"/>
                    <a:gd name="T15" fmla="*/ 2308 h 2406"/>
                    <a:gd name="T16" fmla="*/ 1436 w 2413"/>
                    <a:gd name="T17" fmla="*/ 2382 h 2406"/>
                    <a:gd name="T18" fmla="*/ 1149 w 2413"/>
                    <a:gd name="T19" fmla="*/ 2400 h 2406"/>
                    <a:gd name="T20" fmla="*/ 1002 w 2413"/>
                    <a:gd name="T21" fmla="*/ 2384 h 2406"/>
                    <a:gd name="T22" fmla="*/ 792 w 2413"/>
                    <a:gd name="T23" fmla="*/ 2329 h 2406"/>
                    <a:gd name="T24" fmla="*/ 569 w 2413"/>
                    <a:gd name="T25" fmla="*/ 2219 h 2406"/>
                    <a:gd name="T26" fmla="*/ 331 w 2413"/>
                    <a:gd name="T27" fmla="*/ 2023 h 2406"/>
                    <a:gd name="T28" fmla="*/ 132 w 2413"/>
                    <a:gd name="T29" fmla="*/ 1733 h 2406"/>
                    <a:gd name="T30" fmla="*/ 40 w 2413"/>
                    <a:gd name="T31" fmla="*/ 1473 h 2406"/>
                    <a:gd name="T32" fmla="*/ 16 w 2413"/>
                    <a:gd name="T33" fmla="*/ 1312 h 2406"/>
                    <a:gd name="T34" fmla="*/ 9 w 2413"/>
                    <a:gd name="T35" fmla="*/ 1191 h 2406"/>
                    <a:gd name="T36" fmla="*/ 27 w 2413"/>
                    <a:gd name="T37" fmla="*/ 1000 h 2406"/>
                    <a:gd name="T38" fmla="*/ 75 w 2413"/>
                    <a:gd name="T39" fmla="*/ 804 h 2406"/>
                    <a:gd name="T40" fmla="*/ 168 w 2413"/>
                    <a:gd name="T41" fmla="*/ 600 h 2406"/>
                    <a:gd name="T42" fmla="*/ 340 w 2413"/>
                    <a:gd name="T43" fmla="*/ 370 h 2406"/>
                    <a:gd name="T44" fmla="*/ 701 w 2413"/>
                    <a:gd name="T45" fmla="*/ 112 h 2406"/>
                    <a:gd name="T46" fmla="*/ 979 w 2413"/>
                    <a:gd name="T47" fmla="*/ 21 h 2406"/>
                    <a:gd name="T48" fmla="*/ 1117 w 2413"/>
                    <a:gd name="T49" fmla="*/ 4 h 2406"/>
                    <a:gd name="T50" fmla="*/ 1263 w 2413"/>
                    <a:gd name="T51" fmla="*/ 1 h 2406"/>
                    <a:gd name="T52" fmla="*/ 1366 w 2413"/>
                    <a:gd name="T53" fmla="*/ 9 h 2406"/>
                    <a:gd name="T54" fmla="*/ 1510 w 2413"/>
                    <a:gd name="T55" fmla="*/ 37 h 2406"/>
                    <a:gd name="T56" fmla="*/ 1601 w 2413"/>
                    <a:gd name="T57" fmla="*/ 62 h 2406"/>
                    <a:gd name="T58" fmla="*/ 1858 w 2413"/>
                    <a:gd name="T59" fmla="*/ 185 h 2406"/>
                    <a:gd name="T60" fmla="*/ 2021 w 2413"/>
                    <a:gd name="T61" fmla="*/ 310 h 2406"/>
                    <a:gd name="T62" fmla="*/ 2302 w 2413"/>
                    <a:gd name="T63" fmla="*/ 694 h 2406"/>
                    <a:gd name="T64" fmla="*/ 2365 w 2413"/>
                    <a:gd name="T65" fmla="*/ 869 h 2406"/>
                    <a:gd name="T66" fmla="*/ 2400 w 2413"/>
                    <a:gd name="T67" fmla="*/ 1036 h 2406"/>
                    <a:gd name="T68" fmla="*/ 2409 w 2413"/>
                    <a:gd name="T69" fmla="*/ 1201 h 2406"/>
                    <a:gd name="T70" fmla="*/ 2384 w 2413"/>
                    <a:gd name="T71" fmla="*/ 1200 h 2406"/>
                    <a:gd name="T72" fmla="*/ 1183 w 2413"/>
                    <a:gd name="T73" fmla="*/ 26 h 2406"/>
                    <a:gd name="T74" fmla="*/ 387 w 2413"/>
                    <a:gd name="T75" fmla="*/ 361 h 2406"/>
                    <a:gd name="T76" fmla="*/ 45 w 2413"/>
                    <a:gd name="T77" fmla="*/ 1357 h 2406"/>
                    <a:gd name="T78" fmla="*/ 372 w 2413"/>
                    <a:gd name="T79" fmla="*/ 2027 h 2406"/>
                    <a:gd name="T80" fmla="*/ 1245 w 2413"/>
                    <a:gd name="T81" fmla="*/ 2375 h 2406"/>
                    <a:gd name="T82" fmla="*/ 2384 w 2413"/>
                    <a:gd name="T83" fmla="*/ 1200 h 2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13" h="2406">
                      <a:moveTo>
                        <a:pt x="2409" y="1201"/>
                      </a:moveTo>
                      <a:cubicBezTo>
                        <a:pt x="2409" y="1212"/>
                        <a:pt x="2409" y="1223"/>
                        <a:pt x="2409" y="1235"/>
                      </a:cubicBezTo>
                      <a:cubicBezTo>
                        <a:pt x="2410" y="1302"/>
                        <a:pt x="2401" y="1368"/>
                        <a:pt x="2389" y="1434"/>
                      </a:cubicBezTo>
                      <a:cubicBezTo>
                        <a:pt x="2370" y="1539"/>
                        <a:pt x="2337" y="1640"/>
                        <a:pt x="2288" y="1736"/>
                      </a:cubicBezTo>
                      <a:cubicBezTo>
                        <a:pt x="2251" y="1810"/>
                        <a:pt x="2208" y="1880"/>
                        <a:pt x="2157" y="1945"/>
                      </a:cubicBezTo>
                      <a:cubicBezTo>
                        <a:pt x="2113" y="2000"/>
                        <a:pt x="2066" y="2051"/>
                        <a:pt x="2013" y="2097"/>
                      </a:cubicBezTo>
                      <a:cubicBezTo>
                        <a:pt x="1965" y="2140"/>
                        <a:pt x="1915" y="2179"/>
                        <a:pt x="1861" y="2214"/>
                      </a:cubicBezTo>
                      <a:cubicBezTo>
                        <a:pt x="1804" y="2250"/>
                        <a:pt x="1745" y="2282"/>
                        <a:pt x="1683" y="2308"/>
                      </a:cubicBezTo>
                      <a:cubicBezTo>
                        <a:pt x="1603" y="2341"/>
                        <a:pt x="1521" y="2367"/>
                        <a:pt x="1436" y="2382"/>
                      </a:cubicBezTo>
                      <a:cubicBezTo>
                        <a:pt x="1341" y="2398"/>
                        <a:pt x="1245" y="2406"/>
                        <a:pt x="1149" y="2400"/>
                      </a:cubicBezTo>
                      <a:cubicBezTo>
                        <a:pt x="1100" y="2397"/>
                        <a:pt x="1051" y="2391"/>
                        <a:pt x="1002" y="2384"/>
                      </a:cubicBezTo>
                      <a:cubicBezTo>
                        <a:pt x="930" y="2372"/>
                        <a:pt x="860" y="2353"/>
                        <a:pt x="792" y="2329"/>
                      </a:cubicBezTo>
                      <a:cubicBezTo>
                        <a:pt x="714" y="2301"/>
                        <a:pt x="640" y="2264"/>
                        <a:pt x="569" y="2219"/>
                      </a:cubicBezTo>
                      <a:cubicBezTo>
                        <a:pt x="481" y="2164"/>
                        <a:pt x="402" y="2099"/>
                        <a:pt x="331" y="2023"/>
                      </a:cubicBezTo>
                      <a:cubicBezTo>
                        <a:pt x="251" y="1936"/>
                        <a:pt x="183" y="1840"/>
                        <a:pt x="132" y="1733"/>
                      </a:cubicBezTo>
                      <a:cubicBezTo>
                        <a:pt x="91" y="1650"/>
                        <a:pt x="60" y="1563"/>
                        <a:pt x="40" y="1473"/>
                      </a:cubicBezTo>
                      <a:cubicBezTo>
                        <a:pt x="28" y="1420"/>
                        <a:pt x="19" y="1367"/>
                        <a:pt x="16" y="1312"/>
                      </a:cubicBezTo>
                      <a:cubicBezTo>
                        <a:pt x="14" y="1272"/>
                        <a:pt x="7" y="1231"/>
                        <a:pt x="9" y="1191"/>
                      </a:cubicBezTo>
                      <a:cubicBezTo>
                        <a:pt x="12" y="1127"/>
                        <a:pt x="18" y="1064"/>
                        <a:pt x="27" y="1000"/>
                      </a:cubicBezTo>
                      <a:cubicBezTo>
                        <a:pt x="36" y="933"/>
                        <a:pt x="53" y="868"/>
                        <a:pt x="75" y="804"/>
                      </a:cubicBezTo>
                      <a:cubicBezTo>
                        <a:pt x="99" y="733"/>
                        <a:pt x="130" y="665"/>
                        <a:pt x="168" y="600"/>
                      </a:cubicBezTo>
                      <a:cubicBezTo>
                        <a:pt x="216" y="516"/>
                        <a:pt x="272" y="439"/>
                        <a:pt x="340" y="370"/>
                      </a:cubicBezTo>
                      <a:cubicBezTo>
                        <a:pt x="444" y="262"/>
                        <a:pt x="562" y="173"/>
                        <a:pt x="701" y="112"/>
                      </a:cubicBezTo>
                      <a:cubicBezTo>
                        <a:pt x="791" y="72"/>
                        <a:pt x="883" y="38"/>
                        <a:pt x="979" y="21"/>
                      </a:cubicBezTo>
                      <a:cubicBezTo>
                        <a:pt x="1025" y="12"/>
                        <a:pt x="1071" y="7"/>
                        <a:pt x="1117" y="4"/>
                      </a:cubicBezTo>
                      <a:cubicBezTo>
                        <a:pt x="1166" y="0"/>
                        <a:pt x="1214" y="1"/>
                        <a:pt x="1263" y="1"/>
                      </a:cubicBezTo>
                      <a:cubicBezTo>
                        <a:pt x="1297" y="2"/>
                        <a:pt x="1332" y="3"/>
                        <a:pt x="1366" y="9"/>
                      </a:cubicBezTo>
                      <a:cubicBezTo>
                        <a:pt x="1414" y="19"/>
                        <a:pt x="1464" y="20"/>
                        <a:pt x="1510" y="37"/>
                      </a:cubicBezTo>
                      <a:cubicBezTo>
                        <a:pt x="1540" y="47"/>
                        <a:pt x="1572" y="50"/>
                        <a:pt x="1601" y="62"/>
                      </a:cubicBezTo>
                      <a:cubicBezTo>
                        <a:pt x="1690" y="95"/>
                        <a:pt x="1777" y="133"/>
                        <a:pt x="1858" y="185"/>
                      </a:cubicBezTo>
                      <a:cubicBezTo>
                        <a:pt x="1916" y="223"/>
                        <a:pt x="1971" y="264"/>
                        <a:pt x="2021" y="310"/>
                      </a:cubicBezTo>
                      <a:cubicBezTo>
                        <a:pt x="2140" y="420"/>
                        <a:pt x="2235" y="547"/>
                        <a:pt x="2302" y="694"/>
                      </a:cubicBezTo>
                      <a:cubicBezTo>
                        <a:pt x="2328" y="750"/>
                        <a:pt x="2348" y="809"/>
                        <a:pt x="2365" y="869"/>
                      </a:cubicBezTo>
                      <a:cubicBezTo>
                        <a:pt x="2381" y="924"/>
                        <a:pt x="2391" y="980"/>
                        <a:pt x="2400" y="1036"/>
                      </a:cubicBezTo>
                      <a:cubicBezTo>
                        <a:pt x="2409" y="1090"/>
                        <a:pt x="2413" y="1145"/>
                        <a:pt x="2409" y="1201"/>
                      </a:cubicBezTo>
                      <a:close/>
                      <a:moveTo>
                        <a:pt x="2384" y="1200"/>
                      </a:moveTo>
                      <a:cubicBezTo>
                        <a:pt x="2387" y="552"/>
                        <a:pt x="1862" y="12"/>
                        <a:pt x="1183" y="26"/>
                      </a:cubicBezTo>
                      <a:cubicBezTo>
                        <a:pt x="875" y="33"/>
                        <a:pt x="606" y="144"/>
                        <a:pt x="387" y="361"/>
                      </a:cubicBezTo>
                      <a:cubicBezTo>
                        <a:pt x="110" y="635"/>
                        <a:pt x="0" y="973"/>
                        <a:pt x="45" y="1357"/>
                      </a:cubicBezTo>
                      <a:cubicBezTo>
                        <a:pt x="76" y="1615"/>
                        <a:pt x="187" y="1842"/>
                        <a:pt x="372" y="2027"/>
                      </a:cubicBezTo>
                      <a:cubicBezTo>
                        <a:pt x="613" y="2267"/>
                        <a:pt x="906" y="2385"/>
                        <a:pt x="1245" y="2375"/>
                      </a:cubicBezTo>
                      <a:cubicBezTo>
                        <a:pt x="1861" y="2358"/>
                        <a:pt x="2384" y="1863"/>
                        <a:pt x="2384" y="12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C8B194FF-7FE4-410E-9BFD-69F1E81F83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4751" y="2117402"/>
                  <a:ext cx="2846703" cy="2904325"/>
                </a:xfrm>
                <a:custGeom>
                  <a:avLst/>
                  <a:gdLst>
                    <a:gd name="T0" fmla="*/ 1706 w 1713"/>
                    <a:gd name="T1" fmla="*/ 831 h 1750"/>
                    <a:gd name="T2" fmla="*/ 1480 w 1713"/>
                    <a:gd name="T3" fmla="*/ 1454 h 1750"/>
                    <a:gd name="T4" fmla="*/ 897 w 1713"/>
                    <a:gd name="T5" fmla="*/ 1725 h 1750"/>
                    <a:gd name="T6" fmla="*/ 4 w 1713"/>
                    <a:gd name="T7" fmla="*/ 895 h 1750"/>
                    <a:gd name="T8" fmla="*/ 185 w 1713"/>
                    <a:gd name="T9" fmla="*/ 349 h 1750"/>
                    <a:gd name="T10" fmla="*/ 817 w 1713"/>
                    <a:gd name="T11" fmla="*/ 24 h 1750"/>
                    <a:gd name="T12" fmla="*/ 1706 w 1713"/>
                    <a:gd name="T13" fmla="*/ 831 h 1750"/>
                    <a:gd name="T14" fmla="*/ 1662 w 1713"/>
                    <a:gd name="T15" fmla="*/ 876 h 1750"/>
                    <a:gd name="T16" fmla="*/ 850 w 1713"/>
                    <a:gd name="T17" fmla="*/ 68 h 1750"/>
                    <a:gd name="T18" fmla="*/ 51 w 1713"/>
                    <a:gd name="T19" fmla="*/ 899 h 1750"/>
                    <a:gd name="T20" fmla="*/ 864 w 1713"/>
                    <a:gd name="T21" fmla="*/ 1683 h 1750"/>
                    <a:gd name="T22" fmla="*/ 1662 w 1713"/>
                    <a:gd name="T23" fmla="*/ 876 h 1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3" h="1750">
                      <a:moveTo>
                        <a:pt x="1706" y="831"/>
                      </a:moveTo>
                      <a:cubicBezTo>
                        <a:pt x="1707" y="1097"/>
                        <a:pt x="1631" y="1291"/>
                        <a:pt x="1480" y="1454"/>
                      </a:cubicBezTo>
                      <a:cubicBezTo>
                        <a:pt x="1323" y="1623"/>
                        <a:pt x="1127" y="1714"/>
                        <a:pt x="897" y="1725"/>
                      </a:cubicBezTo>
                      <a:cubicBezTo>
                        <a:pt x="389" y="1750"/>
                        <a:pt x="11" y="1342"/>
                        <a:pt x="4" y="895"/>
                      </a:cubicBezTo>
                      <a:cubicBezTo>
                        <a:pt x="0" y="692"/>
                        <a:pt x="59" y="508"/>
                        <a:pt x="185" y="349"/>
                      </a:cubicBezTo>
                      <a:cubicBezTo>
                        <a:pt x="347" y="147"/>
                        <a:pt x="559" y="36"/>
                        <a:pt x="817" y="24"/>
                      </a:cubicBezTo>
                      <a:cubicBezTo>
                        <a:pt x="1323" y="0"/>
                        <a:pt x="1713" y="415"/>
                        <a:pt x="1706" y="831"/>
                      </a:cubicBezTo>
                      <a:close/>
                      <a:moveTo>
                        <a:pt x="1662" y="876"/>
                      </a:moveTo>
                      <a:cubicBezTo>
                        <a:pt x="1673" y="438"/>
                        <a:pt x="1294" y="63"/>
                        <a:pt x="850" y="68"/>
                      </a:cubicBezTo>
                      <a:cubicBezTo>
                        <a:pt x="419" y="72"/>
                        <a:pt x="38" y="429"/>
                        <a:pt x="51" y="899"/>
                      </a:cubicBezTo>
                      <a:cubicBezTo>
                        <a:pt x="62" y="1320"/>
                        <a:pt x="400" y="1684"/>
                        <a:pt x="864" y="1683"/>
                      </a:cubicBezTo>
                      <a:cubicBezTo>
                        <a:pt x="1297" y="1681"/>
                        <a:pt x="1668" y="1327"/>
                        <a:pt x="1662" y="8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780C03FF-A2DB-4723-A8BA-AC8F8052C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808" y="2947324"/>
                  <a:ext cx="347334" cy="374545"/>
                </a:xfrm>
                <a:custGeom>
                  <a:avLst/>
                  <a:gdLst>
                    <a:gd name="T0" fmla="*/ 144 w 209"/>
                    <a:gd name="T1" fmla="*/ 123 h 226"/>
                    <a:gd name="T2" fmla="*/ 59 w 209"/>
                    <a:gd name="T3" fmla="*/ 49 h 226"/>
                    <a:gd name="T4" fmla="*/ 49 w 209"/>
                    <a:gd name="T5" fmla="*/ 11 h 226"/>
                    <a:gd name="T6" fmla="*/ 65 w 209"/>
                    <a:gd name="T7" fmla="*/ 3 h 226"/>
                    <a:gd name="T8" fmla="*/ 161 w 209"/>
                    <a:gd name="T9" fmla="*/ 34 h 226"/>
                    <a:gd name="T10" fmla="*/ 196 w 209"/>
                    <a:gd name="T11" fmla="*/ 40 h 226"/>
                    <a:gd name="T12" fmla="*/ 204 w 209"/>
                    <a:gd name="T13" fmla="*/ 60 h 226"/>
                    <a:gd name="T14" fmla="*/ 186 w 209"/>
                    <a:gd name="T15" fmla="*/ 68 h 226"/>
                    <a:gd name="T16" fmla="*/ 95 w 209"/>
                    <a:gd name="T17" fmla="*/ 44 h 226"/>
                    <a:gd name="T18" fmla="*/ 172 w 209"/>
                    <a:gd name="T19" fmla="*/ 111 h 226"/>
                    <a:gd name="T20" fmla="*/ 183 w 209"/>
                    <a:gd name="T21" fmla="*/ 136 h 226"/>
                    <a:gd name="T22" fmla="*/ 161 w 209"/>
                    <a:gd name="T23" fmla="*/ 149 h 226"/>
                    <a:gd name="T24" fmla="*/ 60 w 209"/>
                    <a:gd name="T25" fmla="*/ 170 h 226"/>
                    <a:gd name="T26" fmla="*/ 149 w 209"/>
                    <a:gd name="T27" fmla="*/ 195 h 226"/>
                    <a:gd name="T28" fmla="*/ 161 w 209"/>
                    <a:gd name="T29" fmla="*/ 213 h 226"/>
                    <a:gd name="T30" fmla="*/ 142 w 209"/>
                    <a:gd name="T31" fmla="*/ 224 h 226"/>
                    <a:gd name="T32" fmla="*/ 13 w 209"/>
                    <a:gd name="T33" fmla="*/ 188 h 226"/>
                    <a:gd name="T34" fmla="*/ 3 w 209"/>
                    <a:gd name="T35" fmla="*/ 175 h 226"/>
                    <a:gd name="T36" fmla="*/ 21 w 209"/>
                    <a:gd name="T37" fmla="*/ 148 h 226"/>
                    <a:gd name="T38" fmla="*/ 130 w 209"/>
                    <a:gd name="T39" fmla="*/ 128 h 226"/>
                    <a:gd name="T40" fmla="*/ 144 w 209"/>
                    <a:gd name="T41" fmla="*/ 12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9" h="226">
                      <a:moveTo>
                        <a:pt x="144" y="123"/>
                      </a:moveTo>
                      <a:cubicBezTo>
                        <a:pt x="114" y="96"/>
                        <a:pt x="88" y="71"/>
                        <a:pt x="59" y="49"/>
                      </a:cubicBezTo>
                      <a:cubicBezTo>
                        <a:pt x="45" y="37"/>
                        <a:pt x="44" y="26"/>
                        <a:pt x="49" y="11"/>
                      </a:cubicBezTo>
                      <a:cubicBezTo>
                        <a:pt x="53" y="2"/>
                        <a:pt x="58" y="0"/>
                        <a:pt x="65" y="3"/>
                      </a:cubicBezTo>
                      <a:cubicBezTo>
                        <a:pt x="96" y="14"/>
                        <a:pt x="130" y="19"/>
                        <a:pt x="161" y="34"/>
                      </a:cubicBezTo>
                      <a:cubicBezTo>
                        <a:pt x="171" y="39"/>
                        <a:pt x="184" y="37"/>
                        <a:pt x="196" y="40"/>
                      </a:cubicBezTo>
                      <a:cubicBezTo>
                        <a:pt x="209" y="43"/>
                        <a:pt x="205" y="51"/>
                        <a:pt x="204" y="60"/>
                      </a:cubicBezTo>
                      <a:cubicBezTo>
                        <a:pt x="201" y="70"/>
                        <a:pt x="196" y="72"/>
                        <a:pt x="186" y="68"/>
                      </a:cubicBezTo>
                      <a:cubicBezTo>
                        <a:pt x="157" y="58"/>
                        <a:pt x="125" y="55"/>
                        <a:pt x="95" y="44"/>
                      </a:cubicBezTo>
                      <a:cubicBezTo>
                        <a:pt x="121" y="66"/>
                        <a:pt x="146" y="89"/>
                        <a:pt x="172" y="111"/>
                      </a:cubicBezTo>
                      <a:cubicBezTo>
                        <a:pt x="180" y="118"/>
                        <a:pt x="186" y="125"/>
                        <a:pt x="183" y="136"/>
                      </a:cubicBezTo>
                      <a:cubicBezTo>
                        <a:pt x="179" y="148"/>
                        <a:pt x="170" y="147"/>
                        <a:pt x="161" y="149"/>
                      </a:cubicBezTo>
                      <a:cubicBezTo>
                        <a:pt x="129" y="155"/>
                        <a:pt x="97" y="162"/>
                        <a:pt x="60" y="170"/>
                      </a:cubicBezTo>
                      <a:cubicBezTo>
                        <a:pt x="92" y="179"/>
                        <a:pt x="120" y="188"/>
                        <a:pt x="149" y="195"/>
                      </a:cubicBezTo>
                      <a:cubicBezTo>
                        <a:pt x="161" y="198"/>
                        <a:pt x="163" y="203"/>
                        <a:pt x="161" y="213"/>
                      </a:cubicBezTo>
                      <a:cubicBezTo>
                        <a:pt x="159" y="223"/>
                        <a:pt x="152" y="226"/>
                        <a:pt x="142" y="224"/>
                      </a:cubicBezTo>
                      <a:cubicBezTo>
                        <a:pt x="99" y="212"/>
                        <a:pt x="56" y="200"/>
                        <a:pt x="13" y="188"/>
                      </a:cubicBezTo>
                      <a:cubicBezTo>
                        <a:pt x="7" y="186"/>
                        <a:pt x="0" y="183"/>
                        <a:pt x="3" y="175"/>
                      </a:cubicBezTo>
                      <a:cubicBezTo>
                        <a:pt x="7" y="165"/>
                        <a:pt x="4" y="151"/>
                        <a:pt x="21" y="148"/>
                      </a:cubicBezTo>
                      <a:cubicBezTo>
                        <a:pt x="57" y="142"/>
                        <a:pt x="93" y="135"/>
                        <a:pt x="130" y="128"/>
                      </a:cubicBezTo>
                      <a:cubicBezTo>
                        <a:pt x="134" y="127"/>
                        <a:pt x="137" y="125"/>
                        <a:pt x="144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Freeform 12">
                  <a:extLst>
                    <a:ext uri="{FF2B5EF4-FFF2-40B4-BE49-F238E27FC236}">
                      <a16:creationId xmlns:a16="http://schemas.microsoft.com/office/drawing/2014/main" id="{FF1C6C2E-EBD8-452F-803D-BBDC03594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8439" y="4663189"/>
                  <a:ext cx="312121" cy="378546"/>
                </a:xfrm>
                <a:custGeom>
                  <a:avLst/>
                  <a:gdLst>
                    <a:gd name="T0" fmla="*/ 109 w 188"/>
                    <a:gd name="T1" fmla="*/ 212 h 228"/>
                    <a:gd name="T2" fmla="*/ 100 w 188"/>
                    <a:gd name="T3" fmla="*/ 203 h 228"/>
                    <a:gd name="T4" fmla="*/ 120 w 188"/>
                    <a:gd name="T5" fmla="*/ 140 h 228"/>
                    <a:gd name="T6" fmla="*/ 94 w 188"/>
                    <a:gd name="T7" fmla="*/ 158 h 228"/>
                    <a:gd name="T8" fmla="*/ 130 w 188"/>
                    <a:gd name="T9" fmla="*/ 85 h 228"/>
                    <a:gd name="T10" fmla="*/ 64 w 188"/>
                    <a:gd name="T11" fmla="*/ 175 h 228"/>
                    <a:gd name="T12" fmla="*/ 71 w 188"/>
                    <a:gd name="T13" fmla="*/ 210 h 228"/>
                    <a:gd name="T14" fmla="*/ 48 w 188"/>
                    <a:gd name="T15" fmla="*/ 216 h 228"/>
                    <a:gd name="T16" fmla="*/ 39 w 188"/>
                    <a:gd name="T17" fmla="*/ 163 h 228"/>
                    <a:gd name="T18" fmla="*/ 63 w 188"/>
                    <a:gd name="T19" fmla="*/ 121 h 228"/>
                    <a:gd name="T20" fmla="*/ 15 w 188"/>
                    <a:gd name="T21" fmla="*/ 102 h 228"/>
                    <a:gd name="T22" fmla="*/ 26 w 188"/>
                    <a:gd name="T23" fmla="*/ 87 h 228"/>
                    <a:gd name="T24" fmla="*/ 46 w 188"/>
                    <a:gd name="T25" fmla="*/ 105 h 228"/>
                    <a:gd name="T26" fmla="*/ 31 w 188"/>
                    <a:gd name="T27" fmla="*/ 69 h 228"/>
                    <a:gd name="T28" fmla="*/ 40 w 188"/>
                    <a:gd name="T29" fmla="*/ 56 h 228"/>
                    <a:gd name="T30" fmla="*/ 92 w 188"/>
                    <a:gd name="T31" fmla="*/ 2 h 228"/>
                    <a:gd name="T32" fmla="*/ 118 w 188"/>
                    <a:gd name="T33" fmla="*/ 43 h 228"/>
                    <a:gd name="T34" fmla="*/ 166 w 188"/>
                    <a:gd name="T35" fmla="*/ 76 h 228"/>
                    <a:gd name="T36" fmla="*/ 133 w 188"/>
                    <a:gd name="T37" fmla="*/ 106 h 228"/>
                    <a:gd name="T38" fmla="*/ 157 w 188"/>
                    <a:gd name="T39" fmla="*/ 132 h 228"/>
                    <a:gd name="T40" fmla="*/ 188 w 188"/>
                    <a:gd name="T41" fmla="*/ 134 h 228"/>
                    <a:gd name="T42" fmla="*/ 157 w 188"/>
                    <a:gd name="T43" fmla="*/ 147 h 228"/>
                    <a:gd name="T44" fmla="*/ 153 w 188"/>
                    <a:gd name="T45" fmla="*/ 205 h 228"/>
                    <a:gd name="T46" fmla="*/ 119 w 188"/>
                    <a:gd name="T47" fmla="*/ 206 h 228"/>
                    <a:gd name="T48" fmla="*/ 138 w 188"/>
                    <a:gd name="T49" fmla="*/ 170 h 228"/>
                    <a:gd name="T50" fmla="*/ 109 w 188"/>
                    <a:gd name="T51" fmla="*/ 72 h 228"/>
                    <a:gd name="T52" fmla="*/ 93 w 188"/>
                    <a:gd name="T53" fmla="*/ 72 h 228"/>
                    <a:gd name="T54" fmla="*/ 109 w 188"/>
                    <a:gd name="T55" fmla="*/ 72 h 228"/>
                    <a:gd name="T56" fmla="*/ 73 w 188"/>
                    <a:gd name="T57" fmla="*/ 85 h 228"/>
                    <a:gd name="T58" fmla="*/ 78 w 188"/>
                    <a:gd name="T59" fmla="*/ 113 h 228"/>
                    <a:gd name="T60" fmla="*/ 68 w 188"/>
                    <a:gd name="T61" fmla="*/ 38 h 228"/>
                    <a:gd name="T62" fmla="*/ 87 w 188"/>
                    <a:gd name="T63" fmla="*/ 21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8" h="228">
                      <a:moveTo>
                        <a:pt x="120" y="206"/>
                      </a:moveTo>
                      <a:cubicBezTo>
                        <a:pt x="116" y="208"/>
                        <a:pt x="113" y="210"/>
                        <a:pt x="109" y="212"/>
                      </a:cubicBezTo>
                      <a:cubicBezTo>
                        <a:pt x="107" y="213"/>
                        <a:pt x="103" y="216"/>
                        <a:pt x="101" y="213"/>
                      </a:cubicBezTo>
                      <a:cubicBezTo>
                        <a:pt x="99" y="210"/>
                        <a:pt x="100" y="206"/>
                        <a:pt x="100" y="203"/>
                      </a:cubicBezTo>
                      <a:cubicBezTo>
                        <a:pt x="104" y="191"/>
                        <a:pt x="113" y="183"/>
                        <a:pt x="120" y="174"/>
                      </a:cubicBezTo>
                      <a:cubicBezTo>
                        <a:pt x="131" y="158"/>
                        <a:pt x="132" y="158"/>
                        <a:pt x="120" y="140"/>
                      </a:cubicBezTo>
                      <a:cubicBezTo>
                        <a:pt x="115" y="140"/>
                        <a:pt x="116" y="145"/>
                        <a:pt x="115" y="147"/>
                      </a:cubicBezTo>
                      <a:cubicBezTo>
                        <a:pt x="110" y="155"/>
                        <a:pt x="102" y="163"/>
                        <a:pt x="94" y="158"/>
                      </a:cubicBezTo>
                      <a:cubicBezTo>
                        <a:pt x="86" y="151"/>
                        <a:pt x="96" y="143"/>
                        <a:pt x="101" y="139"/>
                      </a:cubicBezTo>
                      <a:cubicBezTo>
                        <a:pt x="116" y="125"/>
                        <a:pt x="125" y="107"/>
                        <a:pt x="130" y="85"/>
                      </a:cubicBezTo>
                      <a:cubicBezTo>
                        <a:pt x="118" y="92"/>
                        <a:pt x="107" y="102"/>
                        <a:pt x="102" y="111"/>
                      </a:cubicBezTo>
                      <a:cubicBezTo>
                        <a:pt x="89" y="132"/>
                        <a:pt x="73" y="151"/>
                        <a:pt x="64" y="175"/>
                      </a:cubicBezTo>
                      <a:cubicBezTo>
                        <a:pt x="61" y="182"/>
                        <a:pt x="64" y="186"/>
                        <a:pt x="65" y="191"/>
                      </a:cubicBezTo>
                      <a:cubicBezTo>
                        <a:pt x="67" y="198"/>
                        <a:pt x="71" y="203"/>
                        <a:pt x="71" y="210"/>
                      </a:cubicBezTo>
                      <a:cubicBezTo>
                        <a:pt x="71" y="218"/>
                        <a:pt x="68" y="224"/>
                        <a:pt x="61" y="226"/>
                      </a:cubicBezTo>
                      <a:cubicBezTo>
                        <a:pt x="54" y="228"/>
                        <a:pt x="50" y="224"/>
                        <a:pt x="48" y="216"/>
                      </a:cubicBezTo>
                      <a:cubicBezTo>
                        <a:pt x="43" y="202"/>
                        <a:pt x="37" y="189"/>
                        <a:pt x="30" y="175"/>
                      </a:cubicBezTo>
                      <a:cubicBezTo>
                        <a:pt x="25" y="165"/>
                        <a:pt x="34" y="162"/>
                        <a:pt x="39" y="163"/>
                      </a:cubicBezTo>
                      <a:cubicBezTo>
                        <a:pt x="49" y="165"/>
                        <a:pt x="56" y="168"/>
                        <a:pt x="62" y="156"/>
                      </a:cubicBezTo>
                      <a:cubicBezTo>
                        <a:pt x="67" y="144"/>
                        <a:pt x="73" y="133"/>
                        <a:pt x="63" y="121"/>
                      </a:cubicBezTo>
                      <a:cubicBezTo>
                        <a:pt x="55" y="134"/>
                        <a:pt x="46" y="134"/>
                        <a:pt x="36" y="124"/>
                      </a:cubicBezTo>
                      <a:cubicBezTo>
                        <a:pt x="29" y="117"/>
                        <a:pt x="21" y="110"/>
                        <a:pt x="15" y="102"/>
                      </a:cubicBezTo>
                      <a:cubicBezTo>
                        <a:pt x="12" y="98"/>
                        <a:pt x="0" y="99"/>
                        <a:pt x="6" y="90"/>
                      </a:cubicBezTo>
                      <a:cubicBezTo>
                        <a:pt x="10" y="85"/>
                        <a:pt x="18" y="81"/>
                        <a:pt x="26" y="87"/>
                      </a:cubicBezTo>
                      <a:cubicBezTo>
                        <a:pt x="30" y="90"/>
                        <a:pt x="35" y="92"/>
                        <a:pt x="39" y="95"/>
                      </a:cubicBezTo>
                      <a:cubicBezTo>
                        <a:pt x="41" y="98"/>
                        <a:pt x="44" y="102"/>
                        <a:pt x="46" y="105"/>
                      </a:cubicBezTo>
                      <a:cubicBezTo>
                        <a:pt x="50" y="99"/>
                        <a:pt x="48" y="95"/>
                        <a:pt x="43" y="92"/>
                      </a:cubicBezTo>
                      <a:cubicBezTo>
                        <a:pt x="39" y="84"/>
                        <a:pt x="34" y="77"/>
                        <a:pt x="31" y="69"/>
                      </a:cubicBezTo>
                      <a:cubicBezTo>
                        <a:pt x="29" y="65"/>
                        <a:pt x="22" y="62"/>
                        <a:pt x="26" y="57"/>
                      </a:cubicBezTo>
                      <a:cubicBezTo>
                        <a:pt x="29" y="53"/>
                        <a:pt x="34" y="53"/>
                        <a:pt x="40" y="56"/>
                      </a:cubicBezTo>
                      <a:cubicBezTo>
                        <a:pt x="56" y="64"/>
                        <a:pt x="56" y="54"/>
                        <a:pt x="55" y="43"/>
                      </a:cubicBezTo>
                      <a:cubicBezTo>
                        <a:pt x="53" y="29"/>
                        <a:pt x="79" y="0"/>
                        <a:pt x="92" y="2"/>
                      </a:cubicBezTo>
                      <a:cubicBezTo>
                        <a:pt x="99" y="4"/>
                        <a:pt x="104" y="11"/>
                        <a:pt x="107" y="17"/>
                      </a:cubicBezTo>
                      <a:cubicBezTo>
                        <a:pt x="111" y="25"/>
                        <a:pt x="114" y="34"/>
                        <a:pt x="118" y="43"/>
                      </a:cubicBezTo>
                      <a:cubicBezTo>
                        <a:pt x="123" y="54"/>
                        <a:pt x="129" y="65"/>
                        <a:pt x="146" y="63"/>
                      </a:cubicBezTo>
                      <a:cubicBezTo>
                        <a:pt x="154" y="62"/>
                        <a:pt x="164" y="67"/>
                        <a:pt x="166" y="76"/>
                      </a:cubicBezTo>
                      <a:cubicBezTo>
                        <a:pt x="168" y="87"/>
                        <a:pt x="156" y="90"/>
                        <a:pt x="148" y="91"/>
                      </a:cubicBezTo>
                      <a:cubicBezTo>
                        <a:pt x="139" y="92"/>
                        <a:pt x="132" y="99"/>
                        <a:pt x="133" y="106"/>
                      </a:cubicBezTo>
                      <a:cubicBezTo>
                        <a:pt x="134" y="116"/>
                        <a:pt x="138" y="127"/>
                        <a:pt x="144" y="136"/>
                      </a:cubicBezTo>
                      <a:cubicBezTo>
                        <a:pt x="148" y="142"/>
                        <a:pt x="153" y="135"/>
                        <a:pt x="157" y="132"/>
                      </a:cubicBezTo>
                      <a:cubicBezTo>
                        <a:pt x="163" y="125"/>
                        <a:pt x="169" y="121"/>
                        <a:pt x="178" y="124"/>
                      </a:cubicBezTo>
                      <a:cubicBezTo>
                        <a:pt x="183" y="125"/>
                        <a:pt x="188" y="128"/>
                        <a:pt x="188" y="134"/>
                      </a:cubicBezTo>
                      <a:cubicBezTo>
                        <a:pt x="188" y="140"/>
                        <a:pt x="183" y="141"/>
                        <a:pt x="178" y="142"/>
                      </a:cubicBezTo>
                      <a:cubicBezTo>
                        <a:pt x="171" y="143"/>
                        <a:pt x="164" y="146"/>
                        <a:pt x="157" y="147"/>
                      </a:cubicBezTo>
                      <a:cubicBezTo>
                        <a:pt x="157" y="156"/>
                        <a:pt x="165" y="157"/>
                        <a:pt x="169" y="162"/>
                      </a:cubicBezTo>
                      <a:cubicBezTo>
                        <a:pt x="183" y="181"/>
                        <a:pt x="175" y="202"/>
                        <a:pt x="153" y="205"/>
                      </a:cubicBezTo>
                      <a:cubicBezTo>
                        <a:pt x="144" y="206"/>
                        <a:pt x="136" y="207"/>
                        <a:pt x="128" y="212"/>
                      </a:cubicBezTo>
                      <a:cubicBezTo>
                        <a:pt x="121" y="216"/>
                        <a:pt x="121" y="210"/>
                        <a:pt x="119" y="206"/>
                      </a:cubicBezTo>
                      <a:cubicBezTo>
                        <a:pt x="125" y="203"/>
                        <a:pt x="129" y="200"/>
                        <a:pt x="135" y="197"/>
                      </a:cubicBezTo>
                      <a:cubicBezTo>
                        <a:pt x="150" y="190"/>
                        <a:pt x="149" y="181"/>
                        <a:pt x="138" y="170"/>
                      </a:cubicBezTo>
                      <a:cubicBezTo>
                        <a:pt x="131" y="183"/>
                        <a:pt x="126" y="194"/>
                        <a:pt x="120" y="206"/>
                      </a:cubicBezTo>
                      <a:close/>
                      <a:moveTo>
                        <a:pt x="109" y="72"/>
                      </a:moveTo>
                      <a:cubicBezTo>
                        <a:pt x="108" y="68"/>
                        <a:pt x="108" y="60"/>
                        <a:pt x="103" y="60"/>
                      </a:cubicBezTo>
                      <a:cubicBezTo>
                        <a:pt x="98" y="60"/>
                        <a:pt x="92" y="65"/>
                        <a:pt x="93" y="72"/>
                      </a:cubicBezTo>
                      <a:cubicBezTo>
                        <a:pt x="93" y="79"/>
                        <a:pt x="97" y="82"/>
                        <a:pt x="103" y="81"/>
                      </a:cubicBezTo>
                      <a:cubicBezTo>
                        <a:pt x="108" y="81"/>
                        <a:pt x="111" y="78"/>
                        <a:pt x="109" y="72"/>
                      </a:cubicBezTo>
                      <a:close/>
                      <a:moveTo>
                        <a:pt x="78" y="113"/>
                      </a:moveTo>
                      <a:cubicBezTo>
                        <a:pt x="82" y="100"/>
                        <a:pt x="80" y="92"/>
                        <a:pt x="73" y="85"/>
                      </a:cubicBezTo>
                      <a:cubicBezTo>
                        <a:pt x="70" y="82"/>
                        <a:pt x="66" y="85"/>
                        <a:pt x="65" y="88"/>
                      </a:cubicBezTo>
                      <a:cubicBezTo>
                        <a:pt x="61" y="99"/>
                        <a:pt x="71" y="103"/>
                        <a:pt x="78" y="113"/>
                      </a:cubicBezTo>
                      <a:close/>
                      <a:moveTo>
                        <a:pt x="85" y="16"/>
                      </a:moveTo>
                      <a:cubicBezTo>
                        <a:pt x="79" y="24"/>
                        <a:pt x="65" y="24"/>
                        <a:pt x="68" y="38"/>
                      </a:cubicBezTo>
                      <a:cubicBezTo>
                        <a:pt x="68" y="39"/>
                        <a:pt x="71" y="41"/>
                        <a:pt x="72" y="41"/>
                      </a:cubicBezTo>
                      <a:cubicBezTo>
                        <a:pt x="80" y="36"/>
                        <a:pt x="85" y="30"/>
                        <a:pt x="87" y="21"/>
                      </a:cubicBezTo>
                      <a:cubicBezTo>
                        <a:pt x="88" y="20"/>
                        <a:pt x="87" y="20"/>
                        <a:pt x="8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6F0D0134-8615-4323-B76C-0438C3B8F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6165" y="4915286"/>
                  <a:ext cx="314523" cy="328927"/>
                </a:xfrm>
                <a:custGeom>
                  <a:avLst/>
                  <a:gdLst>
                    <a:gd name="T0" fmla="*/ 76 w 189"/>
                    <a:gd name="T1" fmla="*/ 131 h 198"/>
                    <a:gd name="T2" fmla="*/ 90 w 189"/>
                    <a:gd name="T3" fmla="*/ 103 h 198"/>
                    <a:gd name="T4" fmla="*/ 41 w 189"/>
                    <a:gd name="T5" fmla="*/ 101 h 198"/>
                    <a:gd name="T6" fmla="*/ 27 w 189"/>
                    <a:gd name="T7" fmla="*/ 111 h 198"/>
                    <a:gd name="T8" fmla="*/ 10 w 189"/>
                    <a:gd name="T9" fmla="*/ 124 h 198"/>
                    <a:gd name="T10" fmla="*/ 4 w 189"/>
                    <a:gd name="T11" fmla="*/ 103 h 198"/>
                    <a:gd name="T12" fmla="*/ 49 w 189"/>
                    <a:gd name="T13" fmla="*/ 26 h 198"/>
                    <a:gd name="T14" fmla="*/ 59 w 189"/>
                    <a:gd name="T15" fmla="*/ 23 h 198"/>
                    <a:gd name="T16" fmla="*/ 60 w 189"/>
                    <a:gd name="T17" fmla="*/ 39 h 198"/>
                    <a:gd name="T18" fmla="*/ 43 w 189"/>
                    <a:gd name="T19" fmla="*/ 78 h 198"/>
                    <a:gd name="T20" fmla="*/ 42 w 189"/>
                    <a:gd name="T21" fmla="*/ 82 h 198"/>
                    <a:gd name="T22" fmla="*/ 62 w 189"/>
                    <a:gd name="T23" fmla="*/ 88 h 198"/>
                    <a:gd name="T24" fmla="*/ 84 w 189"/>
                    <a:gd name="T25" fmla="*/ 87 h 198"/>
                    <a:gd name="T26" fmla="*/ 86 w 189"/>
                    <a:gd name="T27" fmla="*/ 80 h 198"/>
                    <a:gd name="T28" fmla="*/ 81 w 189"/>
                    <a:gd name="T29" fmla="*/ 76 h 198"/>
                    <a:gd name="T30" fmla="*/ 73 w 189"/>
                    <a:gd name="T31" fmla="*/ 67 h 198"/>
                    <a:gd name="T32" fmla="*/ 69 w 189"/>
                    <a:gd name="T33" fmla="*/ 46 h 198"/>
                    <a:gd name="T34" fmla="*/ 73 w 189"/>
                    <a:gd name="T35" fmla="*/ 37 h 198"/>
                    <a:gd name="T36" fmla="*/ 105 w 189"/>
                    <a:gd name="T37" fmla="*/ 15 h 198"/>
                    <a:gd name="T38" fmla="*/ 79 w 189"/>
                    <a:gd name="T39" fmla="*/ 13 h 198"/>
                    <a:gd name="T40" fmla="*/ 117 w 189"/>
                    <a:gd name="T41" fmla="*/ 4 h 198"/>
                    <a:gd name="T42" fmla="*/ 158 w 189"/>
                    <a:gd name="T43" fmla="*/ 11 h 198"/>
                    <a:gd name="T44" fmla="*/ 182 w 189"/>
                    <a:gd name="T45" fmla="*/ 64 h 198"/>
                    <a:gd name="T46" fmla="*/ 148 w 189"/>
                    <a:gd name="T47" fmla="*/ 170 h 198"/>
                    <a:gd name="T48" fmla="*/ 141 w 189"/>
                    <a:gd name="T49" fmla="*/ 183 h 198"/>
                    <a:gd name="T50" fmla="*/ 121 w 189"/>
                    <a:gd name="T51" fmla="*/ 198 h 198"/>
                    <a:gd name="T52" fmla="*/ 111 w 189"/>
                    <a:gd name="T53" fmla="*/ 182 h 198"/>
                    <a:gd name="T54" fmla="*/ 54 w 189"/>
                    <a:gd name="T55" fmla="*/ 145 h 198"/>
                    <a:gd name="T56" fmla="*/ 36 w 189"/>
                    <a:gd name="T57" fmla="*/ 139 h 198"/>
                    <a:gd name="T58" fmla="*/ 44 w 189"/>
                    <a:gd name="T59" fmla="*/ 120 h 198"/>
                    <a:gd name="T60" fmla="*/ 62 w 189"/>
                    <a:gd name="T61" fmla="*/ 125 h 198"/>
                    <a:gd name="T62" fmla="*/ 76 w 189"/>
                    <a:gd name="T63" fmla="*/ 131 h 198"/>
                    <a:gd name="T64" fmla="*/ 120 w 189"/>
                    <a:gd name="T65" fmla="*/ 156 h 198"/>
                    <a:gd name="T66" fmla="*/ 158 w 189"/>
                    <a:gd name="T67" fmla="*/ 62 h 198"/>
                    <a:gd name="T68" fmla="*/ 124 w 189"/>
                    <a:gd name="T69" fmla="*/ 18 h 198"/>
                    <a:gd name="T70" fmla="*/ 112 w 189"/>
                    <a:gd name="T71" fmla="*/ 30 h 198"/>
                    <a:gd name="T72" fmla="*/ 107 w 189"/>
                    <a:gd name="T73" fmla="*/ 65 h 198"/>
                    <a:gd name="T74" fmla="*/ 109 w 189"/>
                    <a:gd name="T75" fmla="*/ 76 h 198"/>
                    <a:gd name="T76" fmla="*/ 121 w 189"/>
                    <a:gd name="T77" fmla="*/ 71 h 198"/>
                    <a:gd name="T78" fmla="*/ 123 w 189"/>
                    <a:gd name="T79" fmla="*/ 34 h 198"/>
                    <a:gd name="T80" fmla="*/ 146 w 189"/>
                    <a:gd name="T81" fmla="*/ 61 h 198"/>
                    <a:gd name="T82" fmla="*/ 108 w 189"/>
                    <a:gd name="T83" fmla="*/ 116 h 198"/>
                    <a:gd name="T84" fmla="*/ 106 w 189"/>
                    <a:gd name="T85" fmla="*/ 138 h 198"/>
                    <a:gd name="T86" fmla="*/ 120 w 189"/>
                    <a:gd name="T87" fmla="*/ 15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9" h="198">
                      <a:moveTo>
                        <a:pt x="76" y="131"/>
                      </a:moveTo>
                      <a:cubicBezTo>
                        <a:pt x="73" y="119"/>
                        <a:pt x="76" y="110"/>
                        <a:pt x="90" y="103"/>
                      </a:cubicBezTo>
                      <a:cubicBezTo>
                        <a:pt x="71" y="103"/>
                        <a:pt x="56" y="106"/>
                        <a:pt x="41" y="101"/>
                      </a:cubicBezTo>
                      <a:cubicBezTo>
                        <a:pt x="33" y="99"/>
                        <a:pt x="29" y="105"/>
                        <a:pt x="27" y="111"/>
                      </a:cubicBezTo>
                      <a:cubicBezTo>
                        <a:pt x="24" y="119"/>
                        <a:pt x="18" y="127"/>
                        <a:pt x="10" y="124"/>
                      </a:cubicBezTo>
                      <a:cubicBezTo>
                        <a:pt x="0" y="121"/>
                        <a:pt x="1" y="110"/>
                        <a:pt x="4" y="103"/>
                      </a:cubicBezTo>
                      <a:cubicBezTo>
                        <a:pt x="17" y="76"/>
                        <a:pt x="29" y="49"/>
                        <a:pt x="49" y="26"/>
                      </a:cubicBezTo>
                      <a:cubicBezTo>
                        <a:pt x="51" y="23"/>
                        <a:pt x="55" y="20"/>
                        <a:pt x="59" y="23"/>
                      </a:cubicBezTo>
                      <a:cubicBezTo>
                        <a:pt x="64" y="27"/>
                        <a:pt x="63" y="34"/>
                        <a:pt x="60" y="39"/>
                      </a:cubicBezTo>
                      <a:cubicBezTo>
                        <a:pt x="53" y="52"/>
                        <a:pt x="48" y="65"/>
                        <a:pt x="43" y="78"/>
                      </a:cubicBezTo>
                      <a:cubicBezTo>
                        <a:pt x="42" y="79"/>
                        <a:pt x="42" y="81"/>
                        <a:pt x="42" y="82"/>
                      </a:cubicBezTo>
                      <a:cubicBezTo>
                        <a:pt x="48" y="85"/>
                        <a:pt x="60" y="70"/>
                        <a:pt x="62" y="88"/>
                      </a:cubicBezTo>
                      <a:cubicBezTo>
                        <a:pt x="62" y="90"/>
                        <a:pt x="77" y="92"/>
                        <a:pt x="84" y="87"/>
                      </a:cubicBezTo>
                      <a:cubicBezTo>
                        <a:pt x="85" y="85"/>
                        <a:pt x="86" y="82"/>
                        <a:pt x="86" y="80"/>
                      </a:cubicBezTo>
                      <a:cubicBezTo>
                        <a:pt x="87" y="77"/>
                        <a:pt x="85" y="76"/>
                        <a:pt x="81" y="76"/>
                      </a:cubicBezTo>
                      <a:cubicBezTo>
                        <a:pt x="73" y="75"/>
                        <a:pt x="75" y="74"/>
                        <a:pt x="73" y="67"/>
                      </a:cubicBezTo>
                      <a:cubicBezTo>
                        <a:pt x="71" y="60"/>
                        <a:pt x="72" y="53"/>
                        <a:pt x="69" y="46"/>
                      </a:cubicBezTo>
                      <a:cubicBezTo>
                        <a:pt x="68" y="42"/>
                        <a:pt x="68" y="36"/>
                        <a:pt x="73" y="37"/>
                      </a:cubicBezTo>
                      <a:cubicBezTo>
                        <a:pt x="92" y="41"/>
                        <a:pt x="94" y="22"/>
                        <a:pt x="105" y="15"/>
                      </a:cubicBezTo>
                      <a:cubicBezTo>
                        <a:pt x="97" y="14"/>
                        <a:pt x="89" y="14"/>
                        <a:pt x="79" y="13"/>
                      </a:cubicBezTo>
                      <a:cubicBezTo>
                        <a:pt x="91" y="0"/>
                        <a:pt x="105" y="3"/>
                        <a:pt x="117" y="4"/>
                      </a:cubicBezTo>
                      <a:cubicBezTo>
                        <a:pt x="131" y="5"/>
                        <a:pt x="144" y="10"/>
                        <a:pt x="158" y="11"/>
                      </a:cubicBezTo>
                      <a:cubicBezTo>
                        <a:pt x="179" y="12"/>
                        <a:pt x="189" y="37"/>
                        <a:pt x="182" y="64"/>
                      </a:cubicBezTo>
                      <a:cubicBezTo>
                        <a:pt x="174" y="101"/>
                        <a:pt x="158" y="134"/>
                        <a:pt x="148" y="170"/>
                      </a:cubicBezTo>
                      <a:cubicBezTo>
                        <a:pt x="147" y="175"/>
                        <a:pt x="144" y="179"/>
                        <a:pt x="141" y="183"/>
                      </a:cubicBezTo>
                      <a:cubicBezTo>
                        <a:pt x="136" y="190"/>
                        <a:pt x="131" y="198"/>
                        <a:pt x="121" y="198"/>
                      </a:cubicBezTo>
                      <a:cubicBezTo>
                        <a:pt x="111" y="198"/>
                        <a:pt x="111" y="184"/>
                        <a:pt x="111" y="182"/>
                      </a:cubicBezTo>
                      <a:cubicBezTo>
                        <a:pt x="107" y="145"/>
                        <a:pt x="78" y="149"/>
                        <a:pt x="54" y="145"/>
                      </a:cubicBezTo>
                      <a:cubicBezTo>
                        <a:pt x="47" y="144"/>
                        <a:pt x="39" y="148"/>
                        <a:pt x="36" y="139"/>
                      </a:cubicBezTo>
                      <a:cubicBezTo>
                        <a:pt x="34" y="131"/>
                        <a:pt x="37" y="123"/>
                        <a:pt x="44" y="120"/>
                      </a:cubicBezTo>
                      <a:cubicBezTo>
                        <a:pt x="50" y="117"/>
                        <a:pt x="58" y="113"/>
                        <a:pt x="62" y="125"/>
                      </a:cubicBezTo>
                      <a:cubicBezTo>
                        <a:pt x="63" y="128"/>
                        <a:pt x="70" y="128"/>
                        <a:pt x="76" y="131"/>
                      </a:cubicBezTo>
                      <a:close/>
                      <a:moveTo>
                        <a:pt x="120" y="156"/>
                      </a:moveTo>
                      <a:cubicBezTo>
                        <a:pt x="137" y="124"/>
                        <a:pt x="150" y="94"/>
                        <a:pt x="158" y="62"/>
                      </a:cubicBezTo>
                      <a:cubicBezTo>
                        <a:pt x="166" y="31"/>
                        <a:pt x="155" y="18"/>
                        <a:pt x="124" y="18"/>
                      </a:cubicBezTo>
                      <a:cubicBezTo>
                        <a:pt x="114" y="18"/>
                        <a:pt x="110" y="21"/>
                        <a:pt x="112" y="30"/>
                      </a:cubicBezTo>
                      <a:cubicBezTo>
                        <a:pt x="116" y="43"/>
                        <a:pt x="112" y="54"/>
                        <a:pt x="107" y="65"/>
                      </a:cubicBezTo>
                      <a:cubicBezTo>
                        <a:pt x="105" y="70"/>
                        <a:pt x="104" y="73"/>
                        <a:pt x="109" y="76"/>
                      </a:cubicBezTo>
                      <a:cubicBezTo>
                        <a:pt x="115" y="80"/>
                        <a:pt x="117" y="75"/>
                        <a:pt x="121" y="71"/>
                      </a:cubicBezTo>
                      <a:cubicBezTo>
                        <a:pt x="134" y="60"/>
                        <a:pt x="130" y="47"/>
                        <a:pt x="123" y="34"/>
                      </a:cubicBezTo>
                      <a:cubicBezTo>
                        <a:pt x="143" y="35"/>
                        <a:pt x="155" y="49"/>
                        <a:pt x="146" y="61"/>
                      </a:cubicBezTo>
                      <a:cubicBezTo>
                        <a:pt x="132" y="78"/>
                        <a:pt x="134" y="107"/>
                        <a:pt x="108" y="116"/>
                      </a:cubicBezTo>
                      <a:cubicBezTo>
                        <a:pt x="102" y="118"/>
                        <a:pt x="101" y="130"/>
                        <a:pt x="106" y="138"/>
                      </a:cubicBezTo>
                      <a:cubicBezTo>
                        <a:pt x="110" y="143"/>
                        <a:pt x="115" y="148"/>
                        <a:pt x="120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05D28592-0CE1-4A7C-8E91-BE87280C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881" y="2527162"/>
                  <a:ext cx="353737" cy="336930"/>
                </a:xfrm>
                <a:custGeom>
                  <a:avLst/>
                  <a:gdLst>
                    <a:gd name="T0" fmla="*/ 149 w 213"/>
                    <a:gd name="T1" fmla="*/ 81 h 203"/>
                    <a:gd name="T2" fmla="*/ 74 w 213"/>
                    <a:gd name="T3" fmla="*/ 31 h 203"/>
                    <a:gd name="T4" fmla="*/ 71 w 213"/>
                    <a:gd name="T5" fmla="*/ 10 h 203"/>
                    <a:gd name="T6" fmla="*/ 89 w 213"/>
                    <a:gd name="T7" fmla="*/ 7 h 203"/>
                    <a:gd name="T8" fmla="*/ 196 w 213"/>
                    <a:gd name="T9" fmla="*/ 75 h 203"/>
                    <a:gd name="T10" fmla="*/ 208 w 213"/>
                    <a:gd name="T11" fmla="*/ 93 h 203"/>
                    <a:gd name="T12" fmla="*/ 186 w 213"/>
                    <a:gd name="T13" fmla="*/ 109 h 203"/>
                    <a:gd name="T14" fmla="*/ 83 w 213"/>
                    <a:gd name="T15" fmla="*/ 117 h 203"/>
                    <a:gd name="T16" fmla="*/ 61 w 213"/>
                    <a:gd name="T17" fmla="*/ 121 h 203"/>
                    <a:gd name="T18" fmla="*/ 141 w 213"/>
                    <a:gd name="T19" fmla="*/ 172 h 203"/>
                    <a:gd name="T20" fmla="*/ 146 w 213"/>
                    <a:gd name="T21" fmla="*/ 192 h 203"/>
                    <a:gd name="T22" fmla="*/ 126 w 213"/>
                    <a:gd name="T23" fmla="*/ 196 h 203"/>
                    <a:gd name="T24" fmla="*/ 17 w 213"/>
                    <a:gd name="T25" fmla="*/ 127 h 203"/>
                    <a:gd name="T26" fmla="*/ 7 w 213"/>
                    <a:gd name="T27" fmla="*/ 113 h 203"/>
                    <a:gd name="T28" fmla="*/ 28 w 213"/>
                    <a:gd name="T29" fmla="*/ 93 h 203"/>
                    <a:gd name="T30" fmla="*/ 147 w 213"/>
                    <a:gd name="T31" fmla="*/ 83 h 203"/>
                    <a:gd name="T32" fmla="*/ 149 w 213"/>
                    <a:gd name="T33" fmla="*/ 81 h 203"/>
                    <a:gd name="T34" fmla="*/ 150 w 213"/>
                    <a:gd name="T35" fmla="*/ 84 h 203"/>
                    <a:gd name="T36" fmla="*/ 152 w 213"/>
                    <a:gd name="T37" fmla="*/ 83 h 203"/>
                    <a:gd name="T38" fmla="*/ 149 w 213"/>
                    <a:gd name="T39" fmla="*/ 8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" h="203">
                      <a:moveTo>
                        <a:pt x="149" y="81"/>
                      </a:moveTo>
                      <a:cubicBezTo>
                        <a:pt x="127" y="60"/>
                        <a:pt x="99" y="48"/>
                        <a:pt x="74" y="31"/>
                      </a:cubicBezTo>
                      <a:cubicBezTo>
                        <a:pt x="63" y="23"/>
                        <a:pt x="66" y="18"/>
                        <a:pt x="71" y="10"/>
                      </a:cubicBezTo>
                      <a:cubicBezTo>
                        <a:pt x="76" y="0"/>
                        <a:pt x="81" y="1"/>
                        <a:pt x="89" y="7"/>
                      </a:cubicBezTo>
                      <a:cubicBezTo>
                        <a:pt x="125" y="30"/>
                        <a:pt x="161" y="53"/>
                        <a:pt x="196" y="75"/>
                      </a:cubicBezTo>
                      <a:cubicBezTo>
                        <a:pt x="203" y="79"/>
                        <a:pt x="213" y="82"/>
                        <a:pt x="208" y="93"/>
                      </a:cubicBezTo>
                      <a:cubicBezTo>
                        <a:pt x="204" y="101"/>
                        <a:pt x="199" y="109"/>
                        <a:pt x="186" y="109"/>
                      </a:cubicBezTo>
                      <a:cubicBezTo>
                        <a:pt x="152" y="111"/>
                        <a:pt x="118" y="114"/>
                        <a:pt x="83" y="117"/>
                      </a:cubicBezTo>
                      <a:cubicBezTo>
                        <a:pt x="77" y="117"/>
                        <a:pt x="71" y="119"/>
                        <a:pt x="61" y="121"/>
                      </a:cubicBezTo>
                      <a:cubicBezTo>
                        <a:pt x="89" y="139"/>
                        <a:pt x="114" y="156"/>
                        <a:pt x="141" y="172"/>
                      </a:cubicBezTo>
                      <a:cubicBezTo>
                        <a:pt x="150" y="178"/>
                        <a:pt x="153" y="182"/>
                        <a:pt x="146" y="192"/>
                      </a:cubicBezTo>
                      <a:cubicBezTo>
                        <a:pt x="140" y="201"/>
                        <a:pt x="135" y="203"/>
                        <a:pt x="126" y="196"/>
                      </a:cubicBezTo>
                      <a:cubicBezTo>
                        <a:pt x="90" y="173"/>
                        <a:pt x="53" y="151"/>
                        <a:pt x="17" y="127"/>
                      </a:cubicBezTo>
                      <a:cubicBezTo>
                        <a:pt x="12" y="124"/>
                        <a:pt x="0" y="123"/>
                        <a:pt x="7" y="113"/>
                      </a:cubicBezTo>
                      <a:cubicBezTo>
                        <a:pt x="12" y="105"/>
                        <a:pt x="13" y="94"/>
                        <a:pt x="28" y="93"/>
                      </a:cubicBezTo>
                      <a:cubicBezTo>
                        <a:pt x="67" y="91"/>
                        <a:pt x="107" y="87"/>
                        <a:pt x="147" y="83"/>
                      </a:cubicBezTo>
                      <a:cubicBezTo>
                        <a:pt x="148" y="83"/>
                        <a:pt x="148" y="82"/>
                        <a:pt x="149" y="81"/>
                      </a:cubicBezTo>
                      <a:cubicBezTo>
                        <a:pt x="148" y="82"/>
                        <a:pt x="148" y="83"/>
                        <a:pt x="150" y="84"/>
                      </a:cubicBezTo>
                      <a:cubicBezTo>
                        <a:pt x="150" y="84"/>
                        <a:pt x="151" y="83"/>
                        <a:pt x="152" y="83"/>
                      </a:cubicBezTo>
                      <a:cubicBezTo>
                        <a:pt x="151" y="83"/>
                        <a:pt x="150" y="82"/>
                        <a:pt x="149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Freeform 15">
                  <a:extLst>
                    <a:ext uri="{FF2B5EF4-FFF2-40B4-BE49-F238E27FC236}">
                      <a16:creationId xmlns:a16="http://schemas.microsoft.com/office/drawing/2014/main" id="{7D9830FD-AAE1-4C0F-B3F5-AF0121A5F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549957"/>
                  <a:ext cx="279309" cy="261701"/>
                </a:xfrm>
                <a:custGeom>
                  <a:avLst/>
                  <a:gdLst>
                    <a:gd name="T0" fmla="*/ 118 w 168"/>
                    <a:gd name="T1" fmla="*/ 42 h 158"/>
                    <a:gd name="T2" fmla="*/ 21 w 168"/>
                    <a:gd name="T3" fmla="*/ 34 h 158"/>
                    <a:gd name="T4" fmla="*/ 7 w 168"/>
                    <a:gd name="T5" fmla="*/ 23 h 158"/>
                    <a:gd name="T6" fmla="*/ 24 w 168"/>
                    <a:gd name="T7" fmla="*/ 5 h 158"/>
                    <a:gd name="T8" fmla="*/ 157 w 168"/>
                    <a:gd name="T9" fmla="*/ 14 h 158"/>
                    <a:gd name="T10" fmla="*/ 167 w 168"/>
                    <a:gd name="T11" fmla="*/ 23 h 158"/>
                    <a:gd name="T12" fmla="*/ 157 w 168"/>
                    <a:gd name="T13" fmla="*/ 49 h 158"/>
                    <a:gd name="T14" fmla="*/ 63 w 168"/>
                    <a:gd name="T15" fmla="*/ 111 h 158"/>
                    <a:gd name="T16" fmla="*/ 58 w 168"/>
                    <a:gd name="T17" fmla="*/ 115 h 158"/>
                    <a:gd name="T18" fmla="*/ 145 w 168"/>
                    <a:gd name="T19" fmla="*/ 124 h 158"/>
                    <a:gd name="T20" fmla="*/ 161 w 168"/>
                    <a:gd name="T21" fmla="*/ 142 h 158"/>
                    <a:gd name="T22" fmla="*/ 141 w 168"/>
                    <a:gd name="T23" fmla="*/ 153 h 158"/>
                    <a:gd name="T24" fmla="*/ 20 w 168"/>
                    <a:gd name="T25" fmla="*/ 147 h 158"/>
                    <a:gd name="T26" fmla="*/ 0 w 168"/>
                    <a:gd name="T27" fmla="*/ 139 h 158"/>
                    <a:gd name="T28" fmla="*/ 11 w 168"/>
                    <a:gd name="T29" fmla="*/ 112 h 158"/>
                    <a:gd name="T30" fmla="*/ 118 w 168"/>
                    <a:gd name="T31" fmla="*/ 4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158">
                      <a:moveTo>
                        <a:pt x="118" y="42"/>
                      </a:moveTo>
                      <a:cubicBezTo>
                        <a:pt x="84" y="39"/>
                        <a:pt x="52" y="37"/>
                        <a:pt x="21" y="34"/>
                      </a:cubicBezTo>
                      <a:cubicBezTo>
                        <a:pt x="14" y="33"/>
                        <a:pt x="5" y="35"/>
                        <a:pt x="7" y="23"/>
                      </a:cubicBezTo>
                      <a:cubicBezTo>
                        <a:pt x="9" y="13"/>
                        <a:pt x="9" y="0"/>
                        <a:pt x="24" y="5"/>
                      </a:cubicBezTo>
                      <a:cubicBezTo>
                        <a:pt x="67" y="18"/>
                        <a:pt x="113" y="6"/>
                        <a:pt x="157" y="14"/>
                      </a:cubicBezTo>
                      <a:cubicBezTo>
                        <a:pt x="163" y="15"/>
                        <a:pt x="167" y="16"/>
                        <a:pt x="167" y="23"/>
                      </a:cubicBezTo>
                      <a:cubicBezTo>
                        <a:pt x="167" y="33"/>
                        <a:pt x="168" y="42"/>
                        <a:pt x="157" y="49"/>
                      </a:cubicBezTo>
                      <a:cubicBezTo>
                        <a:pt x="126" y="69"/>
                        <a:pt x="95" y="90"/>
                        <a:pt x="63" y="111"/>
                      </a:cubicBezTo>
                      <a:cubicBezTo>
                        <a:pt x="62" y="112"/>
                        <a:pt x="60" y="113"/>
                        <a:pt x="58" y="115"/>
                      </a:cubicBezTo>
                      <a:cubicBezTo>
                        <a:pt x="87" y="127"/>
                        <a:pt x="117" y="118"/>
                        <a:pt x="145" y="124"/>
                      </a:cubicBezTo>
                      <a:cubicBezTo>
                        <a:pt x="157" y="126"/>
                        <a:pt x="162" y="128"/>
                        <a:pt x="161" y="142"/>
                      </a:cubicBezTo>
                      <a:cubicBezTo>
                        <a:pt x="159" y="158"/>
                        <a:pt x="150" y="153"/>
                        <a:pt x="141" y="153"/>
                      </a:cubicBezTo>
                      <a:cubicBezTo>
                        <a:pt x="101" y="153"/>
                        <a:pt x="61" y="146"/>
                        <a:pt x="20" y="147"/>
                      </a:cubicBezTo>
                      <a:cubicBezTo>
                        <a:pt x="12" y="148"/>
                        <a:pt x="1" y="148"/>
                        <a:pt x="0" y="139"/>
                      </a:cubicBezTo>
                      <a:cubicBezTo>
                        <a:pt x="0" y="130"/>
                        <a:pt x="0" y="119"/>
                        <a:pt x="11" y="112"/>
                      </a:cubicBezTo>
                      <a:cubicBezTo>
                        <a:pt x="47" y="90"/>
                        <a:pt x="81" y="66"/>
                        <a:pt x="118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967A28F1-3889-44EE-A048-C37977B7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467" y="2027768"/>
                  <a:ext cx="345734" cy="352136"/>
                </a:xfrm>
                <a:custGeom>
                  <a:avLst/>
                  <a:gdLst>
                    <a:gd name="T0" fmla="*/ 53 w 208"/>
                    <a:gd name="T1" fmla="*/ 108 h 212"/>
                    <a:gd name="T2" fmla="*/ 108 w 208"/>
                    <a:gd name="T3" fmla="*/ 185 h 212"/>
                    <a:gd name="T4" fmla="*/ 105 w 208"/>
                    <a:gd name="T5" fmla="*/ 205 h 212"/>
                    <a:gd name="T6" fmla="*/ 85 w 208"/>
                    <a:gd name="T7" fmla="*/ 201 h 212"/>
                    <a:gd name="T8" fmla="*/ 15 w 208"/>
                    <a:gd name="T9" fmla="*/ 97 h 212"/>
                    <a:gd name="T10" fmla="*/ 8 w 208"/>
                    <a:gd name="T11" fmla="*/ 78 h 212"/>
                    <a:gd name="T12" fmla="*/ 38 w 208"/>
                    <a:gd name="T13" fmla="*/ 68 h 212"/>
                    <a:gd name="T14" fmla="*/ 135 w 208"/>
                    <a:gd name="T15" fmla="*/ 101 h 212"/>
                    <a:gd name="T16" fmla="*/ 153 w 208"/>
                    <a:gd name="T17" fmla="*/ 104 h 212"/>
                    <a:gd name="T18" fmla="*/ 103 w 208"/>
                    <a:gd name="T19" fmla="*/ 29 h 212"/>
                    <a:gd name="T20" fmla="*/ 103 w 208"/>
                    <a:gd name="T21" fmla="*/ 11 h 212"/>
                    <a:gd name="T22" fmla="*/ 125 w 208"/>
                    <a:gd name="T23" fmla="*/ 11 h 212"/>
                    <a:gd name="T24" fmla="*/ 202 w 208"/>
                    <a:gd name="T25" fmla="*/ 125 h 212"/>
                    <a:gd name="T26" fmla="*/ 202 w 208"/>
                    <a:gd name="T27" fmla="*/ 139 h 212"/>
                    <a:gd name="T28" fmla="*/ 177 w 208"/>
                    <a:gd name="T29" fmla="*/ 147 h 212"/>
                    <a:gd name="T30" fmla="*/ 79 w 208"/>
                    <a:gd name="T31" fmla="*/ 112 h 212"/>
                    <a:gd name="T32" fmla="*/ 53 w 208"/>
                    <a:gd name="T3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212">
                      <a:moveTo>
                        <a:pt x="53" y="108"/>
                      </a:moveTo>
                      <a:cubicBezTo>
                        <a:pt x="74" y="132"/>
                        <a:pt x="90" y="159"/>
                        <a:pt x="108" y="185"/>
                      </a:cubicBezTo>
                      <a:cubicBezTo>
                        <a:pt x="115" y="193"/>
                        <a:pt x="116" y="198"/>
                        <a:pt x="105" y="205"/>
                      </a:cubicBezTo>
                      <a:cubicBezTo>
                        <a:pt x="96" y="210"/>
                        <a:pt x="92" y="212"/>
                        <a:pt x="85" y="201"/>
                      </a:cubicBezTo>
                      <a:cubicBezTo>
                        <a:pt x="62" y="166"/>
                        <a:pt x="38" y="132"/>
                        <a:pt x="15" y="97"/>
                      </a:cubicBezTo>
                      <a:cubicBezTo>
                        <a:pt x="11" y="92"/>
                        <a:pt x="0" y="87"/>
                        <a:pt x="8" y="78"/>
                      </a:cubicBezTo>
                      <a:cubicBezTo>
                        <a:pt x="15" y="69"/>
                        <a:pt x="24" y="63"/>
                        <a:pt x="38" y="68"/>
                      </a:cubicBezTo>
                      <a:cubicBezTo>
                        <a:pt x="70" y="80"/>
                        <a:pt x="102" y="90"/>
                        <a:pt x="135" y="101"/>
                      </a:cubicBezTo>
                      <a:cubicBezTo>
                        <a:pt x="140" y="103"/>
                        <a:pt x="145" y="108"/>
                        <a:pt x="153" y="104"/>
                      </a:cubicBezTo>
                      <a:cubicBezTo>
                        <a:pt x="136" y="79"/>
                        <a:pt x="120" y="53"/>
                        <a:pt x="103" y="29"/>
                      </a:cubicBezTo>
                      <a:cubicBezTo>
                        <a:pt x="97" y="21"/>
                        <a:pt x="95" y="16"/>
                        <a:pt x="103" y="11"/>
                      </a:cubicBezTo>
                      <a:cubicBezTo>
                        <a:pt x="110" y="7"/>
                        <a:pt x="118" y="0"/>
                        <a:pt x="125" y="11"/>
                      </a:cubicBezTo>
                      <a:cubicBezTo>
                        <a:pt x="150" y="49"/>
                        <a:pt x="176" y="87"/>
                        <a:pt x="202" y="125"/>
                      </a:cubicBezTo>
                      <a:cubicBezTo>
                        <a:pt x="205" y="129"/>
                        <a:pt x="208" y="134"/>
                        <a:pt x="202" y="139"/>
                      </a:cubicBezTo>
                      <a:cubicBezTo>
                        <a:pt x="195" y="143"/>
                        <a:pt x="189" y="151"/>
                        <a:pt x="177" y="147"/>
                      </a:cubicBezTo>
                      <a:cubicBezTo>
                        <a:pt x="145" y="134"/>
                        <a:pt x="112" y="123"/>
                        <a:pt x="79" y="112"/>
                      </a:cubicBezTo>
                      <a:cubicBezTo>
                        <a:pt x="71" y="109"/>
                        <a:pt x="64" y="103"/>
                        <a:pt x="53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D1EE564E-8AE7-4371-8210-8970FBFDE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196" y="3324270"/>
                  <a:ext cx="284111" cy="253698"/>
                </a:xfrm>
                <a:custGeom>
                  <a:avLst/>
                  <a:gdLst>
                    <a:gd name="T0" fmla="*/ 51 w 171"/>
                    <a:gd name="T1" fmla="*/ 113 h 153"/>
                    <a:gd name="T2" fmla="*/ 150 w 171"/>
                    <a:gd name="T3" fmla="*/ 121 h 153"/>
                    <a:gd name="T4" fmla="*/ 162 w 171"/>
                    <a:gd name="T5" fmla="*/ 140 h 153"/>
                    <a:gd name="T6" fmla="*/ 146 w 171"/>
                    <a:gd name="T7" fmla="*/ 149 h 153"/>
                    <a:gd name="T8" fmla="*/ 31 w 171"/>
                    <a:gd name="T9" fmla="*/ 140 h 153"/>
                    <a:gd name="T10" fmla="*/ 4 w 171"/>
                    <a:gd name="T11" fmla="*/ 130 h 153"/>
                    <a:gd name="T12" fmla="*/ 20 w 171"/>
                    <a:gd name="T13" fmla="*/ 100 h 153"/>
                    <a:gd name="T14" fmla="*/ 115 w 171"/>
                    <a:gd name="T15" fmla="*/ 38 h 153"/>
                    <a:gd name="T16" fmla="*/ 32 w 171"/>
                    <a:gd name="T17" fmla="*/ 29 h 153"/>
                    <a:gd name="T18" fmla="*/ 13 w 171"/>
                    <a:gd name="T19" fmla="*/ 9 h 153"/>
                    <a:gd name="T20" fmla="*/ 26 w 171"/>
                    <a:gd name="T21" fmla="*/ 1 h 153"/>
                    <a:gd name="T22" fmla="*/ 154 w 171"/>
                    <a:gd name="T23" fmla="*/ 12 h 153"/>
                    <a:gd name="T24" fmla="*/ 169 w 171"/>
                    <a:gd name="T25" fmla="*/ 27 h 153"/>
                    <a:gd name="T26" fmla="*/ 160 w 171"/>
                    <a:gd name="T27" fmla="*/ 45 h 153"/>
                    <a:gd name="T28" fmla="*/ 51 w 171"/>
                    <a:gd name="T29" fmla="*/ 11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" h="153">
                      <a:moveTo>
                        <a:pt x="51" y="113"/>
                      </a:moveTo>
                      <a:cubicBezTo>
                        <a:pt x="89" y="116"/>
                        <a:pt x="119" y="120"/>
                        <a:pt x="150" y="121"/>
                      </a:cubicBezTo>
                      <a:cubicBezTo>
                        <a:pt x="167" y="122"/>
                        <a:pt x="162" y="131"/>
                        <a:pt x="162" y="140"/>
                      </a:cubicBezTo>
                      <a:cubicBezTo>
                        <a:pt x="162" y="153"/>
                        <a:pt x="155" y="150"/>
                        <a:pt x="146" y="149"/>
                      </a:cubicBezTo>
                      <a:cubicBezTo>
                        <a:pt x="108" y="146"/>
                        <a:pt x="69" y="144"/>
                        <a:pt x="31" y="140"/>
                      </a:cubicBezTo>
                      <a:cubicBezTo>
                        <a:pt x="21" y="140"/>
                        <a:pt x="8" y="143"/>
                        <a:pt x="4" y="130"/>
                      </a:cubicBezTo>
                      <a:cubicBezTo>
                        <a:pt x="0" y="116"/>
                        <a:pt x="8" y="107"/>
                        <a:pt x="20" y="100"/>
                      </a:cubicBezTo>
                      <a:cubicBezTo>
                        <a:pt x="51" y="79"/>
                        <a:pt x="86" y="64"/>
                        <a:pt x="115" y="38"/>
                      </a:cubicBezTo>
                      <a:cubicBezTo>
                        <a:pt x="87" y="32"/>
                        <a:pt x="59" y="29"/>
                        <a:pt x="32" y="29"/>
                      </a:cubicBezTo>
                      <a:cubicBezTo>
                        <a:pt x="20" y="29"/>
                        <a:pt x="6" y="29"/>
                        <a:pt x="13" y="9"/>
                      </a:cubicBezTo>
                      <a:cubicBezTo>
                        <a:pt x="16" y="1"/>
                        <a:pt x="20" y="0"/>
                        <a:pt x="26" y="1"/>
                      </a:cubicBezTo>
                      <a:cubicBezTo>
                        <a:pt x="69" y="2"/>
                        <a:pt x="112" y="7"/>
                        <a:pt x="154" y="12"/>
                      </a:cubicBezTo>
                      <a:cubicBezTo>
                        <a:pt x="163" y="13"/>
                        <a:pt x="168" y="17"/>
                        <a:pt x="169" y="27"/>
                      </a:cubicBezTo>
                      <a:cubicBezTo>
                        <a:pt x="171" y="37"/>
                        <a:pt x="167" y="41"/>
                        <a:pt x="160" y="45"/>
                      </a:cubicBezTo>
                      <a:cubicBezTo>
                        <a:pt x="125" y="67"/>
                        <a:pt x="91" y="88"/>
                        <a:pt x="5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86998BA1-38B5-4C48-8D92-90749D1D17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5412" y="3793251"/>
                  <a:ext cx="292914" cy="260901"/>
                </a:xfrm>
                <a:custGeom>
                  <a:avLst/>
                  <a:gdLst>
                    <a:gd name="T0" fmla="*/ 0 w 176"/>
                    <a:gd name="T1" fmla="*/ 79 h 157"/>
                    <a:gd name="T2" fmla="*/ 60 w 176"/>
                    <a:gd name="T3" fmla="*/ 34 h 157"/>
                    <a:gd name="T4" fmla="*/ 88 w 176"/>
                    <a:gd name="T5" fmla="*/ 29 h 157"/>
                    <a:gd name="T6" fmla="*/ 135 w 176"/>
                    <a:gd name="T7" fmla="*/ 6 h 157"/>
                    <a:gd name="T8" fmla="*/ 151 w 176"/>
                    <a:gd name="T9" fmla="*/ 13 h 157"/>
                    <a:gd name="T10" fmla="*/ 147 w 176"/>
                    <a:gd name="T11" fmla="*/ 32 h 157"/>
                    <a:gd name="T12" fmla="*/ 107 w 176"/>
                    <a:gd name="T13" fmla="*/ 48 h 157"/>
                    <a:gd name="T14" fmla="*/ 96 w 176"/>
                    <a:gd name="T15" fmla="*/ 107 h 157"/>
                    <a:gd name="T16" fmla="*/ 104 w 176"/>
                    <a:gd name="T17" fmla="*/ 108 h 157"/>
                    <a:gd name="T18" fmla="*/ 152 w 176"/>
                    <a:gd name="T19" fmla="*/ 98 h 157"/>
                    <a:gd name="T20" fmla="*/ 170 w 176"/>
                    <a:gd name="T21" fmla="*/ 103 h 157"/>
                    <a:gd name="T22" fmla="*/ 159 w 176"/>
                    <a:gd name="T23" fmla="*/ 128 h 157"/>
                    <a:gd name="T24" fmla="*/ 30 w 176"/>
                    <a:gd name="T25" fmla="*/ 155 h 157"/>
                    <a:gd name="T26" fmla="*/ 16 w 176"/>
                    <a:gd name="T27" fmla="*/ 146 h 157"/>
                    <a:gd name="T28" fmla="*/ 0 w 176"/>
                    <a:gd name="T29" fmla="*/ 79 h 157"/>
                    <a:gd name="T30" fmla="*/ 26 w 176"/>
                    <a:gd name="T31" fmla="*/ 83 h 157"/>
                    <a:gd name="T32" fmla="*/ 31 w 176"/>
                    <a:gd name="T33" fmla="*/ 112 h 157"/>
                    <a:gd name="T34" fmla="*/ 55 w 176"/>
                    <a:gd name="T35" fmla="*/ 120 h 157"/>
                    <a:gd name="T36" fmla="*/ 69 w 176"/>
                    <a:gd name="T37" fmla="*/ 101 h 157"/>
                    <a:gd name="T38" fmla="*/ 63 w 176"/>
                    <a:gd name="T39" fmla="*/ 76 h 157"/>
                    <a:gd name="T40" fmla="*/ 42 w 176"/>
                    <a:gd name="T41" fmla="*/ 60 h 157"/>
                    <a:gd name="T42" fmla="*/ 26 w 176"/>
                    <a:gd name="T43" fmla="*/ 8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157">
                      <a:moveTo>
                        <a:pt x="0" y="79"/>
                      </a:moveTo>
                      <a:cubicBezTo>
                        <a:pt x="1" y="39"/>
                        <a:pt x="30" y="19"/>
                        <a:pt x="60" y="34"/>
                      </a:cubicBezTo>
                      <a:cubicBezTo>
                        <a:pt x="72" y="40"/>
                        <a:pt x="81" y="35"/>
                        <a:pt x="88" y="29"/>
                      </a:cubicBezTo>
                      <a:cubicBezTo>
                        <a:pt x="102" y="18"/>
                        <a:pt x="120" y="15"/>
                        <a:pt x="135" y="6"/>
                      </a:cubicBezTo>
                      <a:cubicBezTo>
                        <a:pt x="145" y="0"/>
                        <a:pt x="149" y="6"/>
                        <a:pt x="151" y="13"/>
                      </a:cubicBezTo>
                      <a:cubicBezTo>
                        <a:pt x="153" y="19"/>
                        <a:pt x="160" y="28"/>
                        <a:pt x="147" y="32"/>
                      </a:cubicBezTo>
                      <a:cubicBezTo>
                        <a:pt x="133" y="37"/>
                        <a:pt x="120" y="43"/>
                        <a:pt x="107" y="48"/>
                      </a:cubicBezTo>
                      <a:cubicBezTo>
                        <a:pt x="91" y="55"/>
                        <a:pt x="85" y="96"/>
                        <a:pt x="96" y="107"/>
                      </a:cubicBezTo>
                      <a:cubicBezTo>
                        <a:pt x="99" y="110"/>
                        <a:pt x="101" y="108"/>
                        <a:pt x="104" y="108"/>
                      </a:cubicBezTo>
                      <a:cubicBezTo>
                        <a:pt x="120" y="104"/>
                        <a:pt x="136" y="100"/>
                        <a:pt x="152" y="98"/>
                      </a:cubicBezTo>
                      <a:cubicBezTo>
                        <a:pt x="158" y="97"/>
                        <a:pt x="167" y="88"/>
                        <a:pt x="170" y="103"/>
                      </a:cubicBezTo>
                      <a:cubicBezTo>
                        <a:pt x="172" y="115"/>
                        <a:pt x="176" y="125"/>
                        <a:pt x="159" y="128"/>
                      </a:cubicBezTo>
                      <a:cubicBezTo>
                        <a:pt x="116" y="136"/>
                        <a:pt x="73" y="145"/>
                        <a:pt x="30" y="155"/>
                      </a:cubicBezTo>
                      <a:cubicBezTo>
                        <a:pt x="20" y="157"/>
                        <a:pt x="17" y="153"/>
                        <a:pt x="16" y="146"/>
                      </a:cubicBezTo>
                      <a:cubicBezTo>
                        <a:pt x="10" y="122"/>
                        <a:pt x="5" y="98"/>
                        <a:pt x="0" y="79"/>
                      </a:cubicBezTo>
                      <a:close/>
                      <a:moveTo>
                        <a:pt x="26" y="83"/>
                      </a:moveTo>
                      <a:cubicBezTo>
                        <a:pt x="28" y="93"/>
                        <a:pt x="29" y="103"/>
                        <a:pt x="31" y="112"/>
                      </a:cubicBezTo>
                      <a:cubicBezTo>
                        <a:pt x="34" y="127"/>
                        <a:pt x="48" y="124"/>
                        <a:pt x="55" y="120"/>
                      </a:cubicBezTo>
                      <a:cubicBezTo>
                        <a:pt x="60" y="118"/>
                        <a:pt x="78" y="118"/>
                        <a:pt x="69" y="101"/>
                      </a:cubicBezTo>
                      <a:cubicBezTo>
                        <a:pt x="66" y="94"/>
                        <a:pt x="66" y="84"/>
                        <a:pt x="63" y="76"/>
                      </a:cubicBezTo>
                      <a:cubicBezTo>
                        <a:pt x="60" y="67"/>
                        <a:pt x="55" y="58"/>
                        <a:pt x="42" y="60"/>
                      </a:cubicBezTo>
                      <a:cubicBezTo>
                        <a:pt x="29" y="62"/>
                        <a:pt x="26" y="71"/>
                        <a:pt x="26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Freeform 19">
                  <a:extLst>
                    <a:ext uri="{FF2B5EF4-FFF2-40B4-BE49-F238E27FC236}">
                      <a16:creationId xmlns:a16="http://schemas.microsoft.com/office/drawing/2014/main" id="{EB9B07EC-13E8-490A-BC9D-C9731B7042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6040" y="1783674"/>
                  <a:ext cx="219285" cy="273706"/>
                </a:xfrm>
                <a:custGeom>
                  <a:avLst/>
                  <a:gdLst>
                    <a:gd name="T0" fmla="*/ 48 w 132"/>
                    <a:gd name="T1" fmla="*/ 2 h 165"/>
                    <a:gd name="T2" fmla="*/ 76 w 132"/>
                    <a:gd name="T3" fmla="*/ 2 h 165"/>
                    <a:gd name="T4" fmla="*/ 116 w 132"/>
                    <a:gd name="T5" fmla="*/ 62 h 165"/>
                    <a:gd name="T6" fmla="*/ 114 w 132"/>
                    <a:gd name="T7" fmla="*/ 95 h 165"/>
                    <a:gd name="T8" fmla="*/ 126 w 132"/>
                    <a:gd name="T9" fmla="*/ 147 h 165"/>
                    <a:gd name="T10" fmla="*/ 118 w 132"/>
                    <a:gd name="T11" fmla="*/ 161 h 165"/>
                    <a:gd name="T12" fmla="*/ 98 w 132"/>
                    <a:gd name="T13" fmla="*/ 152 h 165"/>
                    <a:gd name="T14" fmla="*/ 89 w 132"/>
                    <a:gd name="T15" fmla="*/ 112 h 165"/>
                    <a:gd name="T16" fmla="*/ 53 w 132"/>
                    <a:gd name="T17" fmla="*/ 88 h 165"/>
                    <a:gd name="T18" fmla="*/ 33 w 132"/>
                    <a:gd name="T19" fmla="*/ 113 h 165"/>
                    <a:gd name="T20" fmla="*/ 33 w 132"/>
                    <a:gd name="T21" fmla="*/ 151 h 165"/>
                    <a:gd name="T22" fmla="*/ 19 w 132"/>
                    <a:gd name="T23" fmla="*/ 165 h 165"/>
                    <a:gd name="T24" fmla="*/ 4 w 132"/>
                    <a:gd name="T25" fmla="*/ 151 h 165"/>
                    <a:gd name="T26" fmla="*/ 0 w 132"/>
                    <a:gd name="T27" fmla="*/ 20 h 165"/>
                    <a:gd name="T28" fmla="*/ 20 w 132"/>
                    <a:gd name="T29" fmla="*/ 1 h 165"/>
                    <a:gd name="T30" fmla="*/ 48 w 132"/>
                    <a:gd name="T31" fmla="*/ 2 h 165"/>
                    <a:gd name="T32" fmla="*/ 48 w 132"/>
                    <a:gd name="T33" fmla="*/ 2 h 165"/>
                    <a:gd name="T34" fmla="*/ 57 w 132"/>
                    <a:gd name="T35" fmla="*/ 24 h 165"/>
                    <a:gd name="T36" fmla="*/ 33 w 132"/>
                    <a:gd name="T37" fmla="*/ 53 h 165"/>
                    <a:gd name="T38" fmla="*/ 39 w 132"/>
                    <a:gd name="T39" fmla="*/ 65 h 165"/>
                    <a:gd name="T40" fmla="*/ 75 w 132"/>
                    <a:gd name="T41" fmla="*/ 63 h 165"/>
                    <a:gd name="T42" fmla="*/ 89 w 132"/>
                    <a:gd name="T43" fmla="*/ 49 h 165"/>
                    <a:gd name="T44" fmla="*/ 81 w 132"/>
                    <a:gd name="T45" fmla="*/ 29 h 165"/>
                    <a:gd name="T46" fmla="*/ 57 w 132"/>
                    <a:gd name="T47" fmla="*/ 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165">
                      <a:moveTo>
                        <a:pt x="48" y="2"/>
                      </a:moveTo>
                      <a:cubicBezTo>
                        <a:pt x="57" y="2"/>
                        <a:pt x="67" y="2"/>
                        <a:pt x="76" y="2"/>
                      </a:cubicBezTo>
                      <a:cubicBezTo>
                        <a:pt x="111" y="2"/>
                        <a:pt x="132" y="32"/>
                        <a:pt x="116" y="62"/>
                      </a:cubicBezTo>
                      <a:cubicBezTo>
                        <a:pt x="110" y="75"/>
                        <a:pt x="111" y="83"/>
                        <a:pt x="114" y="95"/>
                      </a:cubicBezTo>
                      <a:cubicBezTo>
                        <a:pt x="120" y="112"/>
                        <a:pt x="122" y="130"/>
                        <a:pt x="126" y="147"/>
                      </a:cubicBezTo>
                      <a:cubicBezTo>
                        <a:pt x="128" y="155"/>
                        <a:pt x="129" y="159"/>
                        <a:pt x="118" y="161"/>
                      </a:cubicBezTo>
                      <a:cubicBezTo>
                        <a:pt x="109" y="162"/>
                        <a:pt x="99" y="164"/>
                        <a:pt x="98" y="152"/>
                      </a:cubicBezTo>
                      <a:cubicBezTo>
                        <a:pt x="96" y="138"/>
                        <a:pt x="91" y="125"/>
                        <a:pt x="89" y="112"/>
                      </a:cubicBezTo>
                      <a:cubicBezTo>
                        <a:pt x="86" y="92"/>
                        <a:pt x="79" y="88"/>
                        <a:pt x="53" y="88"/>
                      </a:cubicBezTo>
                      <a:cubicBezTo>
                        <a:pt x="36" y="89"/>
                        <a:pt x="31" y="97"/>
                        <a:pt x="33" y="113"/>
                      </a:cubicBezTo>
                      <a:cubicBezTo>
                        <a:pt x="34" y="126"/>
                        <a:pt x="33" y="139"/>
                        <a:pt x="33" y="151"/>
                      </a:cubicBezTo>
                      <a:cubicBezTo>
                        <a:pt x="34" y="162"/>
                        <a:pt x="27" y="165"/>
                        <a:pt x="19" y="165"/>
                      </a:cubicBezTo>
                      <a:cubicBezTo>
                        <a:pt x="10" y="165"/>
                        <a:pt x="4" y="162"/>
                        <a:pt x="4" y="151"/>
                      </a:cubicBezTo>
                      <a:cubicBezTo>
                        <a:pt x="3" y="107"/>
                        <a:pt x="2" y="64"/>
                        <a:pt x="0" y="20"/>
                      </a:cubicBezTo>
                      <a:cubicBezTo>
                        <a:pt x="0" y="4"/>
                        <a:pt x="6" y="0"/>
                        <a:pt x="20" y="1"/>
                      </a:cubicBezTo>
                      <a:cubicBezTo>
                        <a:pt x="29" y="2"/>
                        <a:pt x="39" y="2"/>
                        <a:pt x="48" y="2"/>
                      </a:cubicBezTo>
                      <a:cubicBezTo>
                        <a:pt x="48" y="2"/>
                        <a:pt x="48" y="2"/>
                        <a:pt x="48" y="2"/>
                      </a:cubicBezTo>
                      <a:close/>
                      <a:moveTo>
                        <a:pt x="57" y="24"/>
                      </a:moveTo>
                      <a:cubicBezTo>
                        <a:pt x="29" y="24"/>
                        <a:pt x="29" y="24"/>
                        <a:pt x="33" y="53"/>
                      </a:cubicBezTo>
                      <a:cubicBezTo>
                        <a:pt x="33" y="58"/>
                        <a:pt x="26" y="68"/>
                        <a:pt x="39" y="65"/>
                      </a:cubicBezTo>
                      <a:cubicBezTo>
                        <a:pt x="51" y="63"/>
                        <a:pt x="63" y="64"/>
                        <a:pt x="75" y="63"/>
                      </a:cubicBezTo>
                      <a:cubicBezTo>
                        <a:pt x="82" y="62"/>
                        <a:pt x="89" y="59"/>
                        <a:pt x="89" y="49"/>
                      </a:cubicBezTo>
                      <a:cubicBezTo>
                        <a:pt x="89" y="42"/>
                        <a:pt x="90" y="32"/>
                        <a:pt x="81" y="29"/>
                      </a:cubicBezTo>
                      <a:cubicBezTo>
                        <a:pt x="73" y="26"/>
                        <a:pt x="65" y="22"/>
                        <a:pt x="5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90C888A8-12E3-4423-A9EC-4F0A024053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0911" y="2298272"/>
                  <a:ext cx="271305" cy="267303"/>
                </a:xfrm>
                <a:custGeom>
                  <a:avLst/>
                  <a:gdLst>
                    <a:gd name="T0" fmla="*/ 2 w 163"/>
                    <a:gd name="T1" fmla="*/ 82 h 161"/>
                    <a:gd name="T2" fmla="*/ 84 w 163"/>
                    <a:gd name="T3" fmla="*/ 0 h 161"/>
                    <a:gd name="T4" fmla="*/ 162 w 163"/>
                    <a:gd name="T5" fmla="*/ 80 h 161"/>
                    <a:gd name="T6" fmla="*/ 83 w 163"/>
                    <a:gd name="T7" fmla="*/ 161 h 161"/>
                    <a:gd name="T8" fmla="*/ 2 w 163"/>
                    <a:gd name="T9" fmla="*/ 82 h 161"/>
                    <a:gd name="T10" fmla="*/ 29 w 163"/>
                    <a:gd name="T11" fmla="*/ 86 h 161"/>
                    <a:gd name="T12" fmla="*/ 75 w 163"/>
                    <a:gd name="T13" fmla="*/ 135 h 161"/>
                    <a:gd name="T14" fmla="*/ 136 w 163"/>
                    <a:gd name="T15" fmla="*/ 75 h 161"/>
                    <a:gd name="T16" fmla="*/ 89 w 163"/>
                    <a:gd name="T17" fmla="*/ 28 h 161"/>
                    <a:gd name="T18" fmla="*/ 29 w 163"/>
                    <a:gd name="T19" fmla="*/ 8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" h="161">
                      <a:moveTo>
                        <a:pt x="2" y="82"/>
                      </a:moveTo>
                      <a:cubicBezTo>
                        <a:pt x="0" y="36"/>
                        <a:pt x="42" y="0"/>
                        <a:pt x="84" y="0"/>
                      </a:cubicBezTo>
                      <a:cubicBezTo>
                        <a:pt x="128" y="1"/>
                        <a:pt x="163" y="39"/>
                        <a:pt x="162" y="80"/>
                      </a:cubicBezTo>
                      <a:cubicBezTo>
                        <a:pt x="162" y="125"/>
                        <a:pt x="126" y="161"/>
                        <a:pt x="83" y="161"/>
                      </a:cubicBezTo>
                      <a:cubicBezTo>
                        <a:pt x="35" y="160"/>
                        <a:pt x="2" y="128"/>
                        <a:pt x="2" y="82"/>
                      </a:cubicBezTo>
                      <a:close/>
                      <a:moveTo>
                        <a:pt x="29" y="86"/>
                      </a:moveTo>
                      <a:cubicBezTo>
                        <a:pt x="27" y="120"/>
                        <a:pt x="53" y="133"/>
                        <a:pt x="75" y="135"/>
                      </a:cubicBezTo>
                      <a:cubicBezTo>
                        <a:pt x="106" y="137"/>
                        <a:pt x="136" y="106"/>
                        <a:pt x="136" y="75"/>
                      </a:cubicBezTo>
                      <a:cubicBezTo>
                        <a:pt x="136" y="51"/>
                        <a:pt x="114" y="29"/>
                        <a:pt x="89" y="28"/>
                      </a:cubicBezTo>
                      <a:cubicBezTo>
                        <a:pt x="56" y="28"/>
                        <a:pt x="30" y="53"/>
                        <a:pt x="29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793D0065-EF92-49A6-BCA4-380A4EAC6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467" y="3108186"/>
                  <a:ext cx="315322" cy="280109"/>
                </a:xfrm>
                <a:custGeom>
                  <a:avLst/>
                  <a:gdLst>
                    <a:gd name="T0" fmla="*/ 129 w 190"/>
                    <a:gd name="T1" fmla="*/ 117 h 169"/>
                    <a:gd name="T2" fmla="*/ 170 w 190"/>
                    <a:gd name="T3" fmla="*/ 109 h 169"/>
                    <a:gd name="T4" fmla="*/ 188 w 190"/>
                    <a:gd name="T5" fmla="*/ 119 h 169"/>
                    <a:gd name="T6" fmla="*/ 175 w 190"/>
                    <a:gd name="T7" fmla="*/ 138 h 169"/>
                    <a:gd name="T8" fmla="*/ 64 w 190"/>
                    <a:gd name="T9" fmla="*/ 159 h 169"/>
                    <a:gd name="T10" fmla="*/ 51 w 190"/>
                    <a:gd name="T11" fmla="*/ 163 h 169"/>
                    <a:gd name="T12" fmla="*/ 29 w 190"/>
                    <a:gd name="T13" fmla="*/ 152 h 169"/>
                    <a:gd name="T14" fmla="*/ 43 w 190"/>
                    <a:gd name="T15" fmla="*/ 136 h 169"/>
                    <a:gd name="T16" fmla="*/ 68 w 190"/>
                    <a:gd name="T17" fmla="*/ 131 h 169"/>
                    <a:gd name="T18" fmla="*/ 93 w 190"/>
                    <a:gd name="T19" fmla="*/ 87 h 169"/>
                    <a:gd name="T20" fmla="*/ 92 w 190"/>
                    <a:gd name="T21" fmla="*/ 85 h 169"/>
                    <a:gd name="T22" fmla="*/ 76 w 190"/>
                    <a:gd name="T23" fmla="*/ 48 h 169"/>
                    <a:gd name="T24" fmla="*/ 34 w 190"/>
                    <a:gd name="T25" fmla="*/ 55 h 169"/>
                    <a:gd name="T26" fmla="*/ 10 w 190"/>
                    <a:gd name="T27" fmla="*/ 56 h 169"/>
                    <a:gd name="T28" fmla="*/ 19 w 190"/>
                    <a:gd name="T29" fmla="*/ 30 h 169"/>
                    <a:gd name="T30" fmla="*/ 145 w 190"/>
                    <a:gd name="T31" fmla="*/ 3 h 169"/>
                    <a:gd name="T32" fmla="*/ 167 w 190"/>
                    <a:gd name="T33" fmla="*/ 15 h 169"/>
                    <a:gd name="T34" fmla="*/ 150 w 190"/>
                    <a:gd name="T35" fmla="*/ 31 h 169"/>
                    <a:gd name="T36" fmla="*/ 116 w 190"/>
                    <a:gd name="T37" fmla="*/ 84 h 169"/>
                    <a:gd name="T38" fmla="*/ 120 w 190"/>
                    <a:gd name="T39" fmla="*/ 107 h 169"/>
                    <a:gd name="T40" fmla="*/ 129 w 190"/>
                    <a:gd name="T4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" h="169">
                      <a:moveTo>
                        <a:pt x="129" y="117"/>
                      </a:moveTo>
                      <a:cubicBezTo>
                        <a:pt x="145" y="114"/>
                        <a:pt x="158" y="112"/>
                        <a:pt x="170" y="109"/>
                      </a:cubicBezTo>
                      <a:cubicBezTo>
                        <a:pt x="180" y="106"/>
                        <a:pt x="186" y="107"/>
                        <a:pt x="188" y="119"/>
                      </a:cubicBezTo>
                      <a:cubicBezTo>
                        <a:pt x="190" y="130"/>
                        <a:pt x="186" y="136"/>
                        <a:pt x="175" y="138"/>
                      </a:cubicBezTo>
                      <a:cubicBezTo>
                        <a:pt x="138" y="145"/>
                        <a:pt x="101" y="152"/>
                        <a:pt x="64" y="159"/>
                      </a:cubicBezTo>
                      <a:cubicBezTo>
                        <a:pt x="60" y="160"/>
                        <a:pt x="55" y="161"/>
                        <a:pt x="51" y="163"/>
                      </a:cubicBezTo>
                      <a:cubicBezTo>
                        <a:pt x="39" y="169"/>
                        <a:pt x="33" y="167"/>
                        <a:pt x="29" y="152"/>
                      </a:cubicBezTo>
                      <a:cubicBezTo>
                        <a:pt x="24" y="136"/>
                        <a:pt x="35" y="138"/>
                        <a:pt x="43" y="136"/>
                      </a:cubicBezTo>
                      <a:cubicBezTo>
                        <a:pt x="51" y="133"/>
                        <a:pt x="60" y="132"/>
                        <a:pt x="68" y="131"/>
                      </a:cubicBezTo>
                      <a:cubicBezTo>
                        <a:pt x="98" y="125"/>
                        <a:pt x="103" y="117"/>
                        <a:pt x="93" y="87"/>
                      </a:cubicBezTo>
                      <a:cubicBezTo>
                        <a:pt x="93" y="86"/>
                        <a:pt x="92" y="86"/>
                        <a:pt x="92" y="85"/>
                      </a:cubicBezTo>
                      <a:cubicBezTo>
                        <a:pt x="84" y="74"/>
                        <a:pt x="93" y="52"/>
                        <a:pt x="76" y="48"/>
                      </a:cubicBezTo>
                      <a:cubicBezTo>
                        <a:pt x="63" y="45"/>
                        <a:pt x="48" y="54"/>
                        <a:pt x="34" y="55"/>
                      </a:cubicBezTo>
                      <a:cubicBezTo>
                        <a:pt x="26" y="55"/>
                        <a:pt x="18" y="65"/>
                        <a:pt x="10" y="56"/>
                      </a:cubicBezTo>
                      <a:cubicBezTo>
                        <a:pt x="0" y="46"/>
                        <a:pt x="5" y="33"/>
                        <a:pt x="19" y="30"/>
                      </a:cubicBezTo>
                      <a:cubicBezTo>
                        <a:pt x="61" y="20"/>
                        <a:pt x="103" y="11"/>
                        <a:pt x="145" y="3"/>
                      </a:cubicBezTo>
                      <a:cubicBezTo>
                        <a:pt x="155" y="0"/>
                        <a:pt x="165" y="1"/>
                        <a:pt x="167" y="15"/>
                      </a:cubicBezTo>
                      <a:cubicBezTo>
                        <a:pt x="169" y="28"/>
                        <a:pt x="160" y="29"/>
                        <a:pt x="150" y="31"/>
                      </a:cubicBezTo>
                      <a:cubicBezTo>
                        <a:pt x="99" y="45"/>
                        <a:pt x="105" y="28"/>
                        <a:pt x="116" y="84"/>
                      </a:cubicBezTo>
                      <a:cubicBezTo>
                        <a:pt x="117" y="91"/>
                        <a:pt x="119" y="99"/>
                        <a:pt x="120" y="107"/>
                      </a:cubicBezTo>
                      <a:cubicBezTo>
                        <a:pt x="122" y="114"/>
                        <a:pt x="123" y="121"/>
                        <a:pt x="129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890A849E-E953-45F1-90BE-0DF859720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8534" y="5049738"/>
                  <a:ext cx="248097" cy="295315"/>
                </a:xfrm>
                <a:custGeom>
                  <a:avLst/>
                  <a:gdLst>
                    <a:gd name="T0" fmla="*/ 141 w 149"/>
                    <a:gd name="T1" fmla="*/ 113 h 178"/>
                    <a:gd name="T2" fmla="*/ 123 w 149"/>
                    <a:gd name="T3" fmla="*/ 166 h 178"/>
                    <a:gd name="T4" fmla="*/ 78 w 149"/>
                    <a:gd name="T5" fmla="*/ 155 h 178"/>
                    <a:gd name="T6" fmla="*/ 68 w 149"/>
                    <a:gd name="T7" fmla="*/ 140 h 178"/>
                    <a:gd name="T8" fmla="*/ 55 w 149"/>
                    <a:gd name="T9" fmla="*/ 125 h 178"/>
                    <a:gd name="T10" fmla="*/ 35 w 149"/>
                    <a:gd name="T11" fmla="*/ 147 h 178"/>
                    <a:gd name="T12" fmla="*/ 32 w 149"/>
                    <a:gd name="T13" fmla="*/ 165 h 178"/>
                    <a:gd name="T14" fmla="*/ 15 w 149"/>
                    <a:gd name="T15" fmla="*/ 177 h 178"/>
                    <a:gd name="T16" fmla="*/ 2 w 149"/>
                    <a:gd name="T17" fmla="*/ 163 h 178"/>
                    <a:gd name="T18" fmla="*/ 2 w 149"/>
                    <a:gd name="T19" fmla="*/ 100 h 178"/>
                    <a:gd name="T20" fmla="*/ 1 w 149"/>
                    <a:gd name="T21" fmla="*/ 65 h 178"/>
                    <a:gd name="T22" fmla="*/ 26 w 149"/>
                    <a:gd name="T23" fmla="*/ 48 h 178"/>
                    <a:gd name="T24" fmla="*/ 51 w 149"/>
                    <a:gd name="T25" fmla="*/ 45 h 178"/>
                    <a:gd name="T26" fmla="*/ 40 w 149"/>
                    <a:gd name="T27" fmla="*/ 25 h 178"/>
                    <a:gd name="T28" fmla="*/ 77 w 149"/>
                    <a:gd name="T29" fmla="*/ 4 h 178"/>
                    <a:gd name="T30" fmla="*/ 89 w 149"/>
                    <a:gd name="T31" fmla="*/ 19 h 178"/>
                    <a:gd name="T32" fmla="*/ 44 w 149"/>
                    <a:gd name="T33" fmla="*/ 62 h 178"/>
                    <a:gd name="T34" fmla="*/ 34 w 149"/>
                    <a:gd name="T35" fmla="*/ 71 h 178"/>
                    <a:gd name="T36" fmla="*/ 36 w 149"/>
                    <a:gd name="T37" fmla="*/ 119 h 178"/>
                    <a:gd name="T38" fmla="*/ 55 w 149"/>
                    <a:gd name="T39" fmla="*/ 85 h 178"/>
                    <a:gd name="T40" fmla="*/ 76 w 149"/>
                    <a:gd name="T41" fmla="*/ 73 h 178"/>
                    <a:gd name="T42" fmla="*/ 95 w 149"/>
                    <a:gd name="T43" fmla="*/ 70 h 178"/>
                    <a:gd name="T44" fmla="*/ 114 w 149"/>
                    <a:gd name="T45" fmla="*/ 71 h 178"/>
                    <a:gd name="T46" fmla="*/ 107 w 149"/>
                    <a:gd name="T47" fmla="*/ 87 h 178"/>
                    <a:gd name="T48" fmla="*/ 105 w 149"/>
                    <a:gd name="T49" fmla="*/ 89 h 178"/>
                    <a:gd name="T50" fmla="*/ 101 w 149"/>
                    <a:gd name="T51" fmla="*/ 135 h 178"/>
                    <a:gd name="T52" fmla="*/ 128 w 149"/>
                    <a:gd name="T53" fmla="*/ 137 h 178"/>
                    <a:gd name="T54" fmla="*/ 134 w 149"/>
                    <a:gd name="T55" fmla="*/ 125 h 178"/>
                    <a:gd name="T56" fmla="*/ 141 w 149"/>
                    <a:gd name="T57" fmla="*/ 11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9" h="178">
                      <a:moveTo>
                        <a:pt x="141" y="113"/>
                      </a:moveTo>
                      <a:cubicBezTo>
                        <a:pt x="149" y="131"/>
                        <a:pt x="140" y="156"/>
                        <a:pt x="123" y="166"/>
                      </a:cubicBezTo>
                      <a:cubicBezTo>
                        <a:pt x="109" y="175"/>
                        <a:pt x="90" y="171"/>
                        <a:pt x="78" y="155"/>
                      </a:cubicBezTo>
                      <a:cubicBezTo>
                        <a:pt x="74" y="151"/>
                        <a:pt x="73" y="144"/>
                        <a:pt x="68" y="140"/>
                      </a:cubicBezTo>
                      <a:cubicBezTo>
                        <a:pt x="63" y="136"/>
                        <a:pt x="67" y="121"/>
                        <a:pt x="55" y="125"/>
                      </a:cubicBezTo>
                      <a:cubicBezTo>
                        <a:pt x="46" y="128"/>
                        <a:pt x="37" y="135"/>
                        <a:pt x="35" y="147"/>
                      </a:cubicBezTo>
                      <a:cubicBezTo>
                        <a:pt x="34" y="153"/>
                        <a:pt x="33" y="159"/>
                        <a:pt x="32" y="165"/>
                      </a:cubicBezTo>
                      <a:cubicBezTo>
                        <a:pt x="30" y="174"/>
                        <a:pt x="24" y="177"/>
                        <a:pt x="15" y="177"/>
                      </a:cubicBezTo>
                      <a:cubicBezTo>
                        <a:pt x="4" y="178"/>
                        <a:pt x="2" y="170"/>
                        <a:pt x="2" y="163"/>
                      </a:cubicBezTo>
                      <a:cubicBezTo>
                        <a:pt x="1" y="142"/>
                        <a:pt x="0" y="121"/>
                        <a:pt x="2" y="100"/>
                      </a:cubicBezTo>
                      <a:cubicBezTo>
                        <a:pt x="3" y="88"/>
                        <a:pt x="2" y="77"/>
                        <a:pt x="1" y="65"/>
                      </a:cubicBezTo>
                      <a:cubicBezTo>
                        <a:pt x="1" y="48"/>
                        <a:pt x="10" y="42"/>
                        <a:pt x="26" y="48"/>
                      </a:cubicBezTo>
                      <a:cubicBezTo>
                        <a:pt x="35" y="51"/>
                        <a:pt x="44" y="56"/>
                        <a:pt x="51" y="45"/>
                      </a:cubicBezTo>
                      <a:cubicBezTo>
                        <a:pt x="58" y="33"/>
                        <a:pt x="56" y="25"/>
                        <a:pt x="40" y="25"/>
                      </a:cubicBezTo>
                      <a:cubicBezTo>
                        <a:pt x="47" y="8"/>
                        <a:pt x="64" y="8"/>
                        <a:pt x="77" y="4"/>
                      </a:cubicBezTo>
                      <a:cubicBezTo>
                        <a:pt x="88" y="0"/>
                        <a:pt x="90" y="11"/>
                        <a:pt x="89" y="19"/>
                      </a:cubicBezTo>
                      <a:cubicBezTo>
                        <a:pt x="86" y="45"/>
                        <a:pt x="72" y="59"/>
                        <a:pt x="44" y="62"/>
                      </a:cubicBezTo>
                      <a:cubicBezTo>
                        <a:pt x="38" y="63"/>
                        <a:pt x="33" y="64"/>
                        <a:pt x="34" y="71"/>
                      </a:cubicBezTo>
                      <a:cubicBezTo>
                        <a:pt x="36" y="86"/>
                        <a:pt x="31" y="102"/>
                        <a:pt x="36" y="119"/>
                      </a:cubicBezTo>
                      <a:cubicBezTo>
                        <a:pt x="51" y="112"/>
                        <a:pt x="56" y="101"/>
                        <a:pt x="55" y="85"/>
                      </a:cubicBezTo>
                      <a:cubicBezTo>
                        <a:pt x="55" y="70"/>
                        <a:pt x="61" y="63"/>
                        <a:pt x="76" y="73"/>
                      </a:cubicBezTo>
                      <a:cubicBezTo>
                        <a:pt x="84" y="79"/>
                        <a:pt x="89" y="73"/>
                        <a:pt x="95" y="70"/>
                      </a:cubicBezTo>
                      <a:cubicBezTo>
                        <a:pt x="101" y="68"/>
                        <a:pt x="110" y="66"/>
                        <a:pt x="114" y="71"/>
                      </a:cubicBezTo>
                      <a:cubicBezTo>
                        <a:pt x="119" y="77"/>
                        <a:pt x="109" y="81"/>
                        <a:pt x="107" y="87"/>
                      </a:cubicBezTo>
                      <a:cubicBezTo>
                        <a:pt x="107" y="88"/>
                        <a:pt x="106" y="88"/>
                        <a:pt x="105" y="89"/>
                      </a:cubicBezTo>
                      <a:cubicBezTo>
                        <a:pt x="79" y="102"/>
                        <a:pt x="92" y="119"/>
                        <a:pt x="101" y="135"/>
                      </a:cubicBezTo>
                      <a:cubicBezTo>
                        <a:pt x="108" y="150"/>
                        <a:pt x="118" y="150"/>
                        <a:pt x="128" y="137"/>
                      </a:cubicBezTo>
                      <a:cubicBezTo>
                        <a:pt x="130" y="133"/>
                        <a:pt x="132" y="129"/>
                        <a:pt x="134" y="125"/>
                      </a:cubicBezTo>
                      <a:cubicBezTo>
                        <a:pt x="137" y="121"/>
                        <a:pt x="139" y="117"/>
                        <a:pt x="14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B1E098A-047F-403D-804A-26B841E92E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6660" y="3808457"/>
                  <a:ext cx="299316" cy="287312"/>
                </a:xfrm>
                <a:custGeom>
                  <a:avLst/>
                  <a:gdLst>
                    <a:gd name="T0" fmla="*/ 44 w 180"/>
                    <a:gd name="T1" fmla="*/ 0 h 173"/>
                    <a:gd name="T2" fmla="*/ 172 w 180"/>
                    <a:gd name="T3" fmla="*/ 101 h 173"/>
                    <a:gd name="T4" fmla="*/ 178 w 180"/>
                    <a:gd name="T5" fmla="*/ 115 h 173"/>
                    <a:gd name="T6" fmla="*/ 163 w 180"/>
                    <a:gd name="T7" fmla="*/ 133 h 173"/>
                    <a:gd name="T8" fmla="*/ 79 w 180"/>
                    <a:gd name="T9" fmla="*/ 152 h 173"/>
                    <a:gd name="T10" fmla="*/ 20 w 180"/>
                    <a:gd name="T11" fmla="*/ 163 h 173"/>
                    <a:gd name="T12" fmla="*/ 3 w 180"/>
                    <a:gd name="T13" fmla="*/ 163 h 173"/>
                    <a:gd name="T14" fmla="*/ 16 w 180"/>
                    <a:gd name="T15" fmla="*/ 136 h 173"/>
                    <a:gd name="T16" fmla="*/ 40 w 180"/>
                    <a:gd name="T17" fmla="*/ 130 h 173"/>
                    <a:gd name="T18" fmla="*/ 57 w 180"/>
                    <a:gd name="T19" fmla="*/ 113 h 173"/>
                    <a:gd name="T20" fmla="*/ 62 w 180"/>
                    <a:gd name="T21" fmla="*/ 94 h 173"/>
                    <a:gd name="T22" fmla="*/ 43 w 180"/>
                    <a:gd name="T23" fmla="*/ 35 h 173"/>
                    <a:gd name="T24" fmla="*/ 44 w 180"/>
                    <a:gd name="T25" fmla="*/ 0 h 173"/>
                    <a:gd name="T26" fmla="*/ 141 w 180"/>
                    <a:gd name="T27" fmla="*/ 111 h 173"/>
                    <a:gd name="T28" fmla="*/ 99 w 180"/>
                    <a:gd name="T29" fmla="*/ 77 h 173"/>
                    <a:gd name="T30" fmla="*/ 88 w 180"/>
                    <a:gd name="T31" fmla="*/ 79 h 173"/>
                    <a:gd name="T32" fmla="*/ 80 w 180"/>
                    <a:gd name="T33" fmla="*/ 123 h 173"/>
                    <a:gd name="T34" fmla="*/ 141 w 180"/>
                    <a:gd name="T35" fmla="*/ 11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0" h="173">
                      <a:moveTo>
                        <a:pt x="44" y="0"/>
                      </a:moveTo>
                      <a:cubicBezTo>
                        <a:pt x="87" y="34"/>
                        <a:pt x="129" y="67"/>
                        <a:pt x="172" y="101"/>
                      </a:cubicBezTo>
                      <a:cubicBezTo>
                        <a:pt x="177" y="104"/>
                        <a:pt x="180" y="107"/>
                        <a:pt x="178" y="115"/>
                      </a:cubicBezTo>
                      <a:cubicBezTo>
                        <a:pt x="176" y="124"/>
                        <a:pt x="173" y="131"/>
                        <a:pt x="163" y="133"/>
                      </a:cubicBezTo>
                      <a:cubicBezTo>
                        <a:pt x="135" y="140"/>
                        <a:pt x="107" y="146"/>
                        <a:pt x="79" y="152"/>
                      </a:cubicBezTo>
                      <a:cubicBezTo>
                        <a:pt x="59" y="157"/>
                        <a:pt x="40" y="160"/>
                        <a:pt x="20" y="163"/>
                      </a:cubicBezTo>
                      <a:cubicBezTo>
                        <a:pt x="14" y="164"/>
                        <a:pt x="4" y="173"/>
                        <a:pt x="3" y="163"/>
                      </a:cubicBezTo>
                      <a:cubicBezTo>
                        <a:pt x="2" y="155"/>
                        <a:pt x="0" y="140"/>
                        <a:pt x="16" y="136"/>
                      </a:cubicBezTo>
                      <a:cubicBezTo>
                        <a:pt x="24" y="134"/>
                        <a:pt x="32" y="131"/>
                        <a:pt x="40" y="130"/>
                      </a:cubicBezTo>
                      <a:cubicBezTo>
                        <a:pt x="51" y="128"/>
                        <a:pt x="55" y="122"/>
                        <a:pt x="57" y="113"/>
                      </a:cubicBezTo>
                      <a:cubicBezTo>
                        <a:pt x="58" y="106"/>
                        <a:pt x="60" y="100"/>
                        <a:pt x="62" y="94"/>
                      </a:cubicBezTo>
                      <a:cubicBezTo>
                        <a:pt x="69" y="70"/>
                        <a:pt x="71" y="49"/>
                        <a:pt x="43" y="35"/>
                      </a:cubicBezTo>
                      <a:cubicBezTo>
                        <a:pt x="29" y="27"/>
                        <a:pt x="38" y="13"/>
                        <a:pt x="44" y="0"/>
                      </a:cubicBezTo>
                      <a:close/>
                      <a:moveTo>
                        <a:pt x="141" y="111"/>
                      </a:moveTo>
                      <a:cubicBezTo>
                        <a:pt x="126" y="99"/>
                        <a:pt x="112" y="88"/>
                        <a:pt x="99" y="77"/>
                      </a:cubicBezTo>
                      <a:cubicBezTo>
                        <a:pt x="94" y="73"/>
                        <a:pt x="88" y="74"/>
                        <a:pt x="88" y="79"/>
                      </a:cubicBezTo>
                      <a:cubicBezTo>
                        <a:pt x="88" y="94"/>
                        <a:pt x="77" y="107"/>
                        <a:pt x="80" y="123"/>
                      </a:cubicBezTo>
                      <a:cubicBezTo>
                        <a:pt x="100" y="117"/>
                        <a:pt x="119" y="114"/>
                        <a:pt x="141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54B61CA7-6666-459F-A54B-0531192B5A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00819" y="4638379"/>
                  <a:ext cx="312121" cy="290512"/>
                </a:xfrm>
                <a:custGeom>
                  <a:avLst/>
                  <a:gdLst>
                    <a:gd name="T0" fmla="*/ 111 w 188"/>
                    <a:gd name="T1" fmla="*/ 51 h 175"/>
                    <a:gd name="T2" fmla="*/ 97 w 188"/>
                    <a:gd name="T3" fmla="*/ 40 h 175"/>
                    <a:gd name="T4" fmla="*/ 87 w 188"/>
                    <a:gd name="T5" fmla="*/ 40 h 175"/>
                    <a:gd name="T6" fmla="*/ 72 w 188"/>
                    <a:gd name="T7" fmla="*/ 56 h 175"/>
                    <a:gd name="T8" fmla="*/ 58 w 188"/>
                    <a:gd name="T9" fmla="*/ 59 h 175"/>
                    <a:gd name="T10" fmla="*/ 56 w 188"/>
                    <a:gd name="T11" fmla="*/ 45 h 175"/>
                    <a:gd name="T12" fmla="*/ 79 w 188"/>
                    <a:gd name="T13" fmla="*/ 6 h 175"/>
                    <a:gd name="T14" fmla="*/ 91 w 188"/>
                    <a:gd name="T15" fmla="*/ 7 h 175"/>
                    <a:gd name="T16" fmla="*/ 143 w 188"/>
                    <a:gd name="T17" fmla="*/ 17 h 175"/>
                    <a:gd name="T18" fmla="*/ 153 w 188"/>
                    <a:gd name="T19" fmla="*/ 14 h 175"/>
                    <a:gd name="T20" fmla="*/ 163 w 188"/>
                    <a:gd name="T21" fmla="*/ 26 h 175"/>
                    <a:gd name="T22" fmla="*/ 159 w 188"/>
                    <a:gd name="T23" fmla="*/ 39 h 175"/>
                    <a:gd name="T24" fmla="*/ 165 w 188"/>
                    <a:gd name="T25" fmla="*/ 75 h 175"/>
                    <a:gd name="T26" fmla="*/ 175 w 188"/>
                    <a:gd name="T27" fmla="*/ 125 h 175"/>
                    <a:gd name="T28" fmla="*/ 152 w 188"/>
                    <a:gd name="T29" fmla="*/ 130 h 175"/>
                    <a:gd name="T30" fmla="*/ 104 w 188"/>
                    <a:gd name="T31" fmla="*/ 107 h 175"/>
                    <a:gd name="T32" fmla="*/ 90 w 188"/>
                    <a:gd name="T33" fmla="*/ 109 h 175"/>
                    <a:gd name="T34" fmla="*/ 34 w 188"/>
                    <a:gd name="T35" fmla="*/ 160 h 175"/>
                    <a:gd name="T36" fmla="*/ 30 w 188"/>
                    <a:gd name="T37" fmla="*/ 164 h 175"/>
                    <a:gd name="T38" fmla="*/ 5 w 188"/>
                    <a:gd name="T39" fmla="*/ 168 h 175"/>
                    <a:gd name="T40" fmla="*/ 12 w 188"/>
                    <a:gd name="T41" fmla="*/ 148 h 175"/>
                    <a:gd name="T42" fmla="*/ 39 w 188"/>
                    <a:gd name="T43" fmla="*/ 120 h 175"/>
                    <a:gd name="T44" fmla="*/ 66 w 188"/>
                    <a:gd name="T45" fmla="*/ 77 h 175"/>
                    <a:gd name="T46" fmla="*/ 83 w 188"/>
                    <a:gd name="T47" fmla="*/ 68 h 175"/>
                    <a:gd name="T48" fmla="*/ 111 w 188"/>
                    <a:gd name="T49" fmla="*/ 51 h 175"/>
                    <a:gd name="T50" fmla="*/ 132 w 188"/>
                    <a:gd name="T51" fmla="*/ 67 h 175"/>
                    <a:gd name="T52" fmla="*/ 115 w 188"/>
                    <a:gd name="T53" fmla="*/ 84 h 175"/>
                    <a:gd name="T54" fmla="*/ 135 w 188"/>
                    <a:gd name="T55" fmla="*/ 98 h 175"/>
                    <a:gd name="T56" fmla="*/ 154 w 188"/>
                    <a:gd name="T57" fmla="*/ 88 h 175"/>
                    <a:gd name="T58" fmla="*/ 132 w 188"/>
                    <a:gd name="T59" fmla="*/ 6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88" h="175">
                      <a:moveTo>
                        <a:pt x="111" y="51"/>
                      </a:moveTo>
                      <a:cubicBezTo>
                        <a:pt x="105" y="46"/>
                        <a:pt x="101" y="43"/>
                        <a:pt x="97" y="40"/>
                      </a:cubicBezTo>
                      <a:cubicBezTo>
                        <a:pt x="94" y="36"/>
                        <a:pt x="91" y="37"/>
                        <a:pt x="87" y="40"/>
                      </a:cubicBezTo>
                      <a:cubicBezTo>
                        <a:pt x="82" y="46"/>
                        <a:pt x="77" y="51"/>
                        <a:pt x="72" y="56"/>
                      </a:cubicBezTo>
                      <a:cubicBezTo>
                        <a:pt x="68" y="61"/>
                        <a:pt x="62" y="62"/>
                        <a:pt x="58" y="59"/>
                      </a:cubicBezTo>
                      <a:cubicBezTo>
                        <a:pt x="53" y="56"/>
                        <a:pt x="53" y="49"/>
                        <a:pt x="56" y="45"/>
                      </a:cubicBezTo>
                      <a:cubicBezTo>
                        <a:pt x="63" y="31"/>
                        <a:pt x="71" y="18"/>
                        <a:pt x="79" y="6"/>
                      </a:cubicBezTo>
                      <a:cubicBezTo>
                        <a:pt x="83" y="0"/>
                        <a:pt x="87" y="0"/>
                        <a:pt x="91" y="7"/>
                      </a:cubicBezTo>
                      <a:cubicBezTo>
                        <a:pt x="107" y="37"/>
                        <a:pt x="121" y="39"/>
                        <a:pt x="143" y="17"/>
                      </a:cubicBezTo>
                      <a:cubicBezTo>
                        <a:pt x="146" y="14"/>
                        <a:pt x="149" y="10"/>
                        <a:pt x="153" y="14"/>
                      </a:cubicBezTo>
                      <a:cubicBezTo>
                        <a:pt x="157" y="17"/>
                        <a:pt x="162" y="19"/>
                        <a:pt x="163" y="26"/>
                      </a:cubicBezTo>
                      <a:cubicBezTo>
                        <a:pt x="163" y="30"/>
                        <a:pt x="163" y="36"/>
                        <a:pt x="159" y="39"/>
                      </a:cubicBezTo>
                      <a:cubicBezTo>
                        <a:pt x="138" y="55"/>
                        <a:pt x="155" y="64"/>
                        <a:pt x="165" y="75"/>
                      </a:cubicBezTo>
                      <a:cubicBezTo>
                        <a:pt x="185" y="94"/>
                        <a:pt x="188" y="106"/>
                        <a:pt x="175" y="125"/>
                      </a:cubicBezTo>
                      <a:cubicBezTo>
                        <a:pt x="168" y="134"/>
                        <a:pt x="162" y="139"/>
                        <a:pt x="152" y="130"/>
                      </a:cubicBezTo>
                      <a:cubicBezTo>
                        <a:pt x="139" y="118"/>
                        <a:pt x="119" y="117"/>
                        <a:pt x="104" y="107"/>
                      </a:cubicBezTo>
                      <a:cubicBezTo>
                        <a:pt x="99" y="103"/>
                        <a:pt x="94" y="105"/>
                        <a:pt x="90" y="109"/>
                      </a:cubicBezTo>
                      <a:cubicBezTo>
                        <a:pt x="71" y="125"/>
                        <a:pt x="50" y="139"/>
                        <a:pt x="34" y="160"/>
                      </a:cubicBezTo>
                      <a:cubicBezTo>
                        <a:pt x="33" y="161"/>
                        <a:pt x="32" y="163"/>
                        <a:pt x="30" y="164"/>
                      </a:cubicBezTo>
                      <a:cubicBezTo>
                        <a:pt x="22" y="169"/>
                        <a:pt x="12" y="175"/>
                        <a:pt x="5" y="168"/>
                      </a:cubicBezTo>
                      <a:cubicBezTo>
                        <a:pt x="0" y="163"/>
                        <a:pt x="8" y="153"/>
                        <a:pt x="12" y="148"/>
                      </a:cubicBezTo>
                      <a:cubicBezTo>
                        <a:pt x="21" y="138"/>
                        <a:pt x="30" y="128"/>
                        <a:pt x="39" y="120"/>
                      </a:cubicBezTo>
                      <a:cubicBezTo>
                        <a:pt x="53" y="108"/>
                        <a:pt x="56" y="91"/>
                        <a:pt x="66" y="77"/>
                      </a:cubicBezTo>
                      <a:cubicBezTo>
                        <a:pt x="71" y="70"/>
                        <a:pt x="71" y="64"/>
                        <a:pt x="83" y="68"/>
                      </a:cubicBezTo>
                      <a:cubicBezTo>
                        <a:pt x="97" y="73"/>
                        <a:pt x="99" y="55"/>
                        <a:pt x="111" y="51"/>
                      </a:cubicBezTo>
                      <a:close/>
                      <a:moveTo>
                        <a:pt x="132" y="67"/>
                      </a:moveTo>
                      <a:cubicBezTo>
                        <a:pt x="124" y="71"/>
                        <a:pt x="114" y="77"/>
                        <a:pt x="115" y="84"/>
                      </a:cubicBezTo>
                      <a:cubicBezTo>
                        <a:pt x="115" y="94"/>
                        <a:pt x="127" y="99"/>
                        <a:pt x="135" y="98"/>
                      </a:cubicBezTo>
                      <a:cubicBezTo>
                        <a:pt x="141" y="98"/>
                        <a:pt x="154" y="98"/>
                        <a:pt x="154" y="88"/>
                      </a:cubicBezTo>
                      <a:cubicBezTo>
                        <a:pt x="153" y="78"/>
                        <a:pt x="141" y="73"/>
                        <a:pt x="132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CBB8CE8C-A5C8-4ED7-828C-EE18BE039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398" y="3596375"/>
                  <a:ext cx="282509" cy="200878"/>
                </a:xfrm>
                <a:custGeom>
                  <a:avLst/>
                  <a:gdLst>
                    <a:gd name="T0" fmla="*/ 69 w 170"/>
                    <a:gd name="T1" fmla="*/ 67 h 121"/>
                    <a:gd name="T2" fmla="*/ 66 w 170"/>
                    <a:gd name="T3" fmla="*/ 32 h 121"/>
                    <a:gd name="T4" fmla="*/ 82 w 170"/>
                    <a:gd name="T5" fmla="*/ 13 h 121"/>
                    <a:gd name="T6" fmla="*/ 91 w 170"/>
                    <a:gd name="T7" fmla="*/ 29 h 121"/>
                    <a:gd name="T8" fmla="*/ 94 w 170"/>
                    <a:gd name="T9" fmla="*/ 50 h 121"/>
                    <a:gd name="T10" fmla="*/ 97 w 170"/>
                    <a:gd name="T11" fmla="*/ 83 h 121"/>
                    <a:gd name="T12" fmla="*/ 128 w 170"/>
                    <a:gd name="T13" fmla="*/ 84 h 121"/>
                    <a:gd name="T14" fmla="*/ 141 w 170"/>
                    <a:gd name="T15" fmla="*/ 73 h 121"/>
                    <a:gd name="T16" fmla="*/ 138 w 170"/>
                    <a:gd name="T17" fmla="*/ 21 h 121"/>
                    <a:gd name="T18" fmla="*/ 149 w 170"/>
                    <a:gd name="T19" fmla="*/ 1 h 121"/>
                    <a:gd name="T20" fmla="*/ 163 w 170"/>
                    <a:gd name="T21" fmla="*/ 19 h 121"/>
                    <a:gd name="T22" fmla="*/ 169 w 170"/>
                    <a:gd name="T23" fmla="*/ 98 h 121"/>
                    <a:gd name="T24" fmla="*/ 162 w 170"/>
                    <a:gd name="T25" fmla="*/ 109 h 121"/>
                    <a:gd name="T26" fmla="*/ 129 w 170"/>
                    <a:gd name="T27" fmla="*/ 113 h 121"/>
                    <a:gd name="T28" fmla="*/ 23 w 170"/>
                    <a:gd name="T29" fmla="*/ 119 h 121"/>
                    <a:gd name="T30" fmla="*/ 8 w 170"/>
                    <a:gd name="T31" fmla="*/ 110 h 121"/>
                    <a:gd name="T32" fmla="*/ 1 w 170"/>
                    <a:gd name="T33" fmla="*/ 25 h 121"/>
                    <a:gd name="T34" fmla="*/ 17 w 170"/>
                    <a:gd name="T35" fmla="*/ 10 h 121"/>
                    <a:gd name="T36" fmla="*/ 27 w 170"/>
                    <a:gd name="T37" fmla="*/ 24 h 121"/>
                    <a:gd name="T38" fmla="*/ 30 w 170"/>
                    <a:gd name="T39" fmla="*/ 75 h 121"/>
                    <a:gd name="T40" fmla="*/ 47 w 170"/>
                    <a:gd name="T41" fmla="*/ 89 h 121"/>
                    <a:gd name="T42" fmla="*/ 50 w 170"/>
                    <a:gd name="T43" fmla="*/ 88 h 121"/>
                    <a:gd name="T44" fmla="*/ 69 w 170"/>
                    <a:gd name="T45" fmla="*/ 6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121">
                      <a:moveTo>
                        <a:pt x="69" y="67"/>
                      </a:moveTo>
                      <a:cubicBezTo>
                        <a:pt x="72" y="53"/>
                        <a:pt x="67" y="43"/>
                        <a:pt x="66" y="32"/>
                      </a:cubicBezTo>
                      <a:cubicBezTo>
                        <a:pt x="64" y="18"/>
                        <a:pt x="71" y="13"/>
                        <a:pt x="82" y="13"/>
                      </a:cubicBezTo>
                      <a:cubicBezTo>
                        <a:pt x="94" y="13"/>
                        <a:pt x="90" y="22"/>
                        <a:pt x="91" y="29"/>
                      </a:cubicBezTo>
                      <a:cubicBezTo>
                        <a:pt x="92" y="36"/>
                        <a:pt x="92" y="43"/>
                        <a:pt x="94" y="50"/>
                      </a:cubicBezTo>
                      <a:cubicBezTo>
                        <a:pt x="96" y="61"/>
                        <a:pt x="90" y="74"/>
                        <a:pt x="97" y="83"/>
                      </a:cubicBezTo>
                      <a:cubicBezTo>
                        <a:pt x="106" y="95"/>
                        <a:pt x="118" y="79"/>
                        <a:pt x="128" y="84"/>
                      </a:cubicBezTo>
                      <a:cubicBezTo>
                        <a:pt x="141" y="90"/>
                        <a:pt x="141" y="81"/>
                        <a:pt x="141" y="73"/>
                      </a:cubicBezTo>
                      <a:cubicBezTo>
                        <a:pt x="142" y="55"/>
                        <a:pt x="140" y="38"/>
                        <a:pt x="138" y="21"/>
                      </a:cubicBezTo>
                      <a:cubicBezTo>
                        <a:pt x="137" y="13"/>
                        <a:pt x="134" y="2"/>
                        <a:pt x="149" y="1"/>
                      </a:cubicBezTo>
                      <a:cubicBezTo>
                        <a:pt x="164" y="0"/>
                        <a:pt x="161" y="10"/>
                        <a:pt x="163" y="19"/>
                      </a:cubicBezTo>
                      <a:cubicBezTo>
                        <a:pt x="169" y="45"/>
                        <a:pt x="163" y="72"/>
                        <a:pt x="169" y="98"/>
                      </a:cubicBezTo>
                      <a:cubicBezTo>
                        <a:pt x="170" y="105"/>
                        <a:pt x="169" y="107"/>
                        <a:pt x="162" y="109"/>
                      </a:cubicBezTo>
                      <a:cubicBezTo>
                        <a:pt x="151" y="112"/>
                        <a:pt x="140" y="112"/>
                        <a:pt x="129" y="113"/>
                      </a:cubicBezTo>
                      <a:cubicBezTo>
                        <a:pt x="94" y="115"/>
                        <a:pt x="59" y="117"/>
                        <a:pt x="23" y="119"/>
                      </a:cubicBezTo>
                      <a:cubicBezTo>
                        <a:pt x="16" y="120"/>
                        <a:pt x="9" y="121"/>
                        <a:pt x="8" y="110"/>
                      </a:cubicBezTo>
                      <a:cubicBezTo>
                        <a:pt x="7" y="81"/>
                        <a:pt x="5" y="53"/>
                        <a:pt x="1" y="25"/>
                      </a:cubicBezTo>
                      <a:cubicBezTo>
                        <a:pt x="0" y="11"/>
                        <a:pt x="10" y="12"/>
                        <a:pt x="17" y="10"/>
                      </a:cubicBezTo>
                      <a:cubicBezTo>
                        <a:pt x="26" y="9"/>
                        <a:pt x="26" y="17"/>
                        <a:pt x="27" y="24"/>
                      </a:cubicBezTo>
                      <a:cubicBezTo>
                        <a:pt x="28" y="41"/>
                        <a:pt x="30" y="58"/>
                        <a:pt x="30" y="75"/>
                      </a:cubicBezTo>
                      <a:cubicBezTo>
                        <a:pt x="30" y="88"/>
                        <a:pt x="35" y="92"/>
                        <a:pt x="47" y="89"/>
                      </a:cubicBezTo>
                      <a:cubicBezTo>
                        <a:pt x="48" y="89"/>
                        <a:pt x="49" y="88"/>
                        <a:pt x="50" y="88"/>
                      </a:cubicBezTo>
                      <a:cubicBezTo>
                        <a:pt x="66" y="88"/>
                        <a:pt x="79" y="86"/>
                        <a:pt x="69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C2122AD2-A1BB-4059-8765-C8E4BD6C4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546" y="1795678"/>
                  <a:ext cx="222487" cy="295315"/>
                </a:xfrm>
                <a:custGeom>
                  <a:avLst/>
                  <a:gdLst>
                    <a:gd name="T0" fmla="*/ 35 w 134"/>
                    <a:gd name="T1" fmla="*/ 176 h 178"/>
                    <a:gd name="T2" fmla="*/ 24 w 134"/>
                    <a:gd name="T3" fmla="*/ 165 h 178"/>
                    <a:gd name="T4" fmla="*/ 7 w 134"/>
                    <a:gd name="T5" fmla="*/ 62 h 178"/>
                    <a:gd name="T6" fmla="*/ 6 w 134"/>
                    <a:gd name="T7" fmla="*/ 54 h 178"/>
                    <a:gd name="T8" fmla="*/ 32 w 134"/>
                    <a:gd name="T9" fmla="*/ 15 h 178"/>
                    <a:gd name="T10" fmla="*/ 96 w 134"/>
                    <a:gd name="T11" fmla="*/ 2 h 178"/>
                    <a:gd name="T12" fmla="*/ 110 w 134"/>
                    <a:gd name="T13" fmla="*/ 14 h 178"/>
                    <a:gd name="T14" fmla="*/ 100 w 134"/>
                    <a:gd name="T15" fmla="*/ 27 h 178"/>
                    <a:gd name="T16" fmla="*/ 48 w 134"/>
                    <a:gd name="T17" fmla="*/ 36 h 178"/>
                    <a:gd name="T18" fmla="*/ 36 w 134"/>
                    <a:gd name="T19" fmla="*/ 62 h 178"/>
                    <a:gd name="T20" fmla="*/ 58 w 134"/>
                    <a:gd name="T21" fmla="*/ 76 h 178"/>
                    <a:gd name="T22" fmla="*/ 98 w 134"/>
                    <a:gd name="T23" fmla="*/ 68 h 178"/>
                    <a:gd name="T24" fmla="*/ 112 w 134"/>
                    <a:gd name="T25" fmla="*/ 78 h 178"/>
                    <a:gd name="T26" fmla="*/ 103 w 134"/>
                    <a:gd name="T27" fmla="*/ 92 h 178"/>
                    <a:gd name="T28" fmla="*/ 60 w 134"/>
                    <a:gd name="T29" fmla="*/ 99 h 178"/>
                    <a:gd name="T30" fmla="*/ 46 w 134"/>
                    <a:gd name="T31" fmla="*/ 117 h 178"/>
                    <a:gd name="T32" fmla="*/ 50 w 134"/>
                    <a:gd name="T33" fmla="*/ 142 h 178"/>
                    <a:gd name="T34" fmla="*/ 62 w 134"/>
                    <a:gd name="T35" fmla="*/ 148 h 178"/>
                    <a:gd name="T36" fmla="*/ 114 w 134"/>
                    <a:gd name="T37" fmla="*/ 139 h 178"/>
                    <a:gd name="T38" fmla="*/ 132 w 134"/>
                    <a:gd name="T39" fmla="*/ 145 h 178"/>
                    <a:gd name="T40" fmla="*/ 118 w 134"/>
                    <a:gd name="T41" fmla="*/ 162 h 178"/>
                    <a:gd name="T42" fmla="*/ 35 w 134"/>
                    <a:gd name="T43" fmla="*/ 17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78">
                      <a:moveTo>
                        <a:pt x="35" y="176"/>
                      </a:moveTo>
                      <a:cubicBezTo>
                        <a:pt x="26" y="178"/>
                        <a:pt x="25" y="172"/>
                        <a:pt x="24" y="165"/>
                      </a:cubicBezTo>
                      <a:cubicBezTo>
                        <a:pt x="18" y="131"/>
                        <a:pt x="12" y="96"/>
                        <a:pt x="7" y="62"/>
                      </a:cubicBezTo>
                      <a:cubicBezTo>
                        <a:pt x="6" y="59"/>
                        <a:pt x="6" y="56"/>
                        <a:pt x="6" y="54"/>
                      </a:cubicBezTo>
                      <a:cubicBezTo>
                        <a:pt x="0" y="21"/>
                        <a:pt x="0" y="21"/>
                        <a:pt x="32" y="15"/>
                      </a:cubicBezTo>
                      <a:cubicBezTo>
                        <a:pt x="53" y="10"/>
                        <a:pt x="75" y="7"/>
                        <a:pt x="96" y="2"/>
                      </a:cubicBezTo>
                      <a:cubicBezTo>
                        <a:pt x="107" y="0"/>
                        <a:pt x="108" y="8"/>
                        <a:pt x="110" y="14"/>
                      </a:cubicBezTo>
                      <a:cubicBezTo>
                        <a:pt x="113" y="22"/>
                        <a:pt x="108" y="26"/>
                        <a:pt x="100" y="27"/>
                      </a:cubicBezTo>
                      <a:cubicBezTo>
                        <a:pt x="83" y="30"/>
                        <a:pt x="65" y="34"/>
                        <a:pt x="48" y="36"/>
                      </a:cubicBezTo>
                      <a:cubicBezTo>
                        <a:pt x="26" y="38"/>
                        <a:pt x="36" y="53"/>
                        <a:pt x="36" y="62"/>
                      </a:cubicBezTo>
                      <a:cubicBezTo>
                        <a:pt x="37" y="74"/>
                        <a:pt x="43" y="81"/>
                        <a:pt x="58" y="76"/>
                      </a:cubicBezTo>
                      <a:cubicBezTo>
                        <a:pt x="71" y="72"/>
                        <a:pt x="85" y="73"/>
                        <a:pt x="98" y="68"/>
                      </a:cubicBezTo>
                      <a:cubicBezTo>
                        <a:pt x="110" y="64"/>
                        <a:pt x="109" y="71"/>
                        <a:pt x="112" y="78"/>
                      </a:cubicBezTo>
                      <a:cubicBezTo>
                        <a:pt x="116" y="88"/>
                        <a:pt x="111" y="91"/>
                        <a:pt x="103" y="92"/>
                      </a:cubicBezTo>
                      <a:cubicBezTo>
                        <a:pt x="88" y="94"/>
                        <a:pt x="74" y="97"/>
                        <a:pt x="60" y="99"/>
                      </a:cubicBezTo>
                      <a:cubicBezTo>
                        <a:pt x="49" y="100"/>
                        <a:pt x="43" y="105"/>
                        <a:pt x="46" y="117"/>
                      </a:cubicBezTo>
                      <a:cubicBezTo>
                        <a:pt x="48" y="125"/>
                        <a:pt x="49" y="134"/>
                        <a:pt x="50" y="142"/>
                      </a:cubicBezTo>
                      <a:cubicBezTo>
                        <a:pt x="51" y="150"/>
                        <a:pt x="55" y="150"/>
                        <a:pt x="62" y="148"/>
                      </a:cubicBezTo>
                      <a:cubicBezTo>
                        <a:pt x="79" y="145"/>
                        <a:pt x="96" y="141"/>
                        <a:pt x="114" y="139"/>
                      </a:cubicBezTo>
                      <a:cubicBezTo>
                        <a:pt x="120" y="138"/>
                        <a:pt x="129" y="134"/>
                        <a:pt x="132" y="145"/>
                      </a:cubicBezTo>
                      <a:cubicBezTo>
                        <a:pt x="134" y="156"/>
                        <a:pt x="128" y="161"/>
                        <a:pt x="118" y="162"/>
                      </a:cubicBezTo>
                      <a:cubicBezTo>
                        <a:pt x="91" y="167"/>
                        <a:pt x="63" y="172"/>
                        <a:pt x="35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Freeform 27">
                  <a:extLst>
                    <a:ext uri="{FF2B5EF4-FFF2-40B4-BE49-F238E27FC236}">
                      <a16:creationId xmlns:a16="http://schemas.microsoft.com/office/drawing/2014/main" id="{C526A87C-D69B-457E-8E58-00DFCD1FF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8930" y="1795678"/>
                  <a:ext cx="236091" cy="275306"/>
                </a:xfrm>
                <a:custGeom>
                  <a:avLst/>
                  <a:gdLst>
                    <a:gd name="T0" fmla="*/ 75 w 142"/>
                    <a:gd name="T1" fmla="*/ 2 h 166"/>
                    <a:gd name="T2" fmla="*/ 132 w 142"/>
                    <a:gd name="T3" fmla="*/ 25 h 166"/>
                    <a:gd name="T4" fmla="*/ 140 w 142"/>
                    <a:gd name="T5" fmla="*/ 48 h 166"/>
                    <a:gd name="T6" fmla="*/ 130 w 142"/>
                    <a:gd name="T7" fmla="*/ 53 h 166"/>
                    <a:gd name="T8" fmla="*/ 110 w 142"/>
                    <a:gd name="T9" fmla="*/ 40 h 166"/>
                    <a:gd name="T10" fmla="*/ 49 w 142"/>
                    <a:gd name="T11" fmla="*/ 30 h 166"/>
                    <a:gd name="T12" fmla="*/ 57 w 142"/>
                    <a:gd name="T13" fmla="*/ 61 h 166"/>
                    <a:gd name="T14" fmla="*/ 109 w 142"/>
                    <a:gd name="T15" fmla="*/ 85 h 166"/>
                    <a:gd name="T16" fmla="*/ 133 w 142"/>
                    <a:gd name="T17" fmla="*/ 127 h 166"/>
                    <a:gd name="T18" fmla="*/ 100 w 142"/>
                    <a:gd name="T19" fmla="*/ 160 h 166"/>
                    <a:gd name="T20" fmla="*/ 20 w 142"/>
                    <a:gd name="T21" fmla="*/ 145 h 166"/>
                    <a:gd name="T22" fmla="*/ 6 w 142"/>
                    <a:gd name="T23" fmla="*/ 128 h 166"/>
                    <a:gd name="T24" fmla="*/ 8 w 142"/>
                    <a:gd name="T25" fmla="*/ 107 h 166"/>
                    <a:gd name="T26" fmla="*/ 33 w 142"/>
                    <a:gd name="T27" fmla="*/ 116 h 166"/>
                    <a:gd name="T28" fmla="*/ 94 w 142"/>
                    <a:gd name="T29" fmla="*/ 138 h 166"/>
                    <a:gd name="T30" fmla="*/ 98 w 142"/>
                    <a:gd name="T31" fmla="*/ 107 h 166"/>
                    <a:gd name="T32" fmla="*/ 62 w 142"/>
                    <a:gd name="T33" fmla="*/ 91 h 166"/>
                    <a:gd name="T34" fmla="*/ 44 w 142"/>
                    <a:gd name="T35" fmla="*/ 83 h 166"/>
                    <a:gd name="T36" fmla="*/ 14 w 142"/>
                    <a:gd name="T37" fmla="*/ 38 h 166"/>
                    <a:gd name="T38" fmla="*/ 65 w 142"/>
                    <a:gd name="T39" fmla="*/ 2 h 166"/>
                    <a:gd name="T40" fmla="*/ 75 w 142"/>
                    <a:gd name="T41" fmla="*/ 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2" h="166">
                      <a:moveTo>
                        <a:pt x="75" y="2"/>
                      </a:moveTo>
                      <a:cubicBezTo>
                        <a:pt x="97" y="0"/>
                        <a:pt x="116" y="9"/>
                        <a:pt x="132" y="25"/>
                      </a:cubicBezTo>
                      <a:cubicBezTo>
                        <a:pt x="138" y="31"/>
                        <a:pt x="142" y="39"/>
                        <a:pt x="140" y="48"/>
                      </a:cubicBezTo>
                      <a:cubicBezTo>
                        <a:pt x="139" y="53"/>
                        <a:pt x="134" y="53"/>
                        <a:pt x="130" y="53"/>
                      </a:cubicBezTo>
                      <a:cubicBezTo>
                        <a:pt x="121" y="53"/>
                        <a:pt x="115" y="49"/>
                        <a:pt x="110" y="40"/>
                      </a:cubicBezTo>
                      <a:cubicBezTo>
                        <a:pt x="102" y="22"/>
                        <a:pt x="64" y="17"/>
                        <a:pt x="49" y="30"/>
                      </a:cubicBezTo>
                      <a:cubicBezTo>
                        <a:pt x="39" y="39"/>
                        <a:pt x="42" y="53"/>
                        <a:pt x="57" y="61"/>
                      </a:cubicBezTo>
                      <a:cubicBezTo>
                        <a:pt x="74" y="70"/>
                        <a:pt x="92" y="78"/>
                        <a:pt x="109" y="85"/>
                      </a:cubicBezTo>
                      <a:cubicBezTo>
                        <a:pt x="128" y="93"/>
                        <a:pt x="135" y="108"/>
                        <a:pt x="133" y="127"/>
                      </a:cubicBezTo>
                      <a:cubicBezTo>
                        <a:pt x="131" y="146"/>
                        <a:pt x="120" y="156"/>
                        <a:pt x="100" y="160"/>
                      </a:cubicBezTo>
                      <a:cubicBezTo>
                        <a:pt x="71" y="166"/>
                        <a:pt x="44" y="164"/>
                        <a:pt x="20" y="145"/>
                      </a:cubicBezTo>
                      <a:cubicBezTo>
                        <a:pt x="14" y="141"/>
                        <a:pt x="10" y="135"/>
                        <a:pt x="6" y="128"/>
                      </a:cubicBezTo>
                      <a:cubicBezTo>
                        <a:pt x="2" y="121"/>
                        <a:pt x="0" y="111"/>
                        <a:pt x="8" y="107"/>
                      </a:cubicBezTo>
                      <a:cubicBezTo>
                        <a:pt x="16" y="103"/>
                        <a:pt x="27" y="104"/>
                        <a:pt x="33" y="116"/>
                      </a:cubicBezTo>
                      <a:cubicBezTo>
                        <a:pt x="43" y="137"/>
                        <a:pt x="74" y="148"/>
                        <a:pt x="94" y="138"/>
                      </a:cubicBezTo>
                      <a:cubicBezTo>
                        <a:pt x="108" y="131"/>
                        <a:pt x="110" y="116"/>
                        <a:pt x="98" y="107"/>
                      </a:cubicBezTo>
                      <a:cubicBezTo>
                        <a:pt x="87" y="98"/>
                        <a:pt x="74" y="96"/>
                        <a:pt x="62" y="91"/>
                      </a:cubicBezTo>
                      <a:cubicBezTo>
                        <a:pt x="56" y="88"/>
                        <a:pt x="50" y="86"/>
                        <a:pt x="44" y="83"/>
                      </a:cubicBezTo>
                      <a:cubicBezTo>
                        <a:pt x="24" y="72"/>
                        <a:pt x="11" y="52"/>
                        <a:pt x="14" y="38"/>
                      </a:cubicBezTo>
                      <a:cubicBezTo>
                        <a:pt x="19" y="17"/>
                        <a:pt x="40" y="2"/>
                        <a:pt x="65" y="2"/>
                      </a:cubicBezTo>
                      <a:cubicBezTo>
                        <a:pt x="68" y="2"/>
                        <a:pt x="71" y="2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Freeform 28">
                  <a:extLst>
                    <a:ext uri="{FF2B5EF4-FFF2-40B4-BE49-F238E27FC236}">
                      <a16:creationId xmlns:a16="http://schemas.microsoft.com/office/drawing/2014/main" id="{52C099AC-8886-4E2F-A98B-CF28C7817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845" y="2832879"/>
                  <a:ext cx="294514" cy="293713"/>
                </a:xfrm>
                <a:custGeom>
                  <a:avLst/>
                  <a:gdLst>
                    <a:gd name="T0" fmla="*/ 4 w 177"/>
                    <a:gd name="T1" fmla="*/ 95 h 177"/>
                    <a:gd name="T2" fmla="*/ 72 w 177"/>
                    <a:gd name="T3" fmla="*/ 17 h 177"/>
                    <a:gd name="T4" fmla="*/ 166 w 177"/>
                    <a:gd name="T5" fmla="*/ 119 h 177"/>
                    <a:gd name="T6" fmla="*/ 164 w 177"/>
                    <a:gd name="T7" fmla="*/ 123 h 177"/>
                    <a:gd name="T8" fmla="*/ 141 w 177"/>
                    <a:gd name="T9" fmla="*/ 141 h 177"/>
                    <a:gd name="T10" fmla="*/ 139 w 177"/>
                    <a:gd name="T11" fmla="*/ 110 h 177"/>
                    <a:gd name="T12" fmla="*/ 129 w 177"/>
                    <a:gd name="T13" fmla="*/ 61 h 177"/>
                    <a:gd name="T14" fmla="*/ 92 w 177"/>
                    <a:gd name="T15" fmla="*/ 43 h 177"/>
                    <a:gd name="T16" fmla="*/ 50 w 177"/>
                    <a:gd name="T17" fmla="*/ 58 h 177"/>
                    <a:gd name="T18" fmla="*/ 32 w 177"/>
                    <a:gd name="T19" fmla="*/ 110 h 177"/>
                    <a:gd name="T20" fmla="*/ 65 w 177"/>
                    <a:gd name="T21" fmla="*/ 145 h 177"/>
                    <a:gd name="T22" fmla="*/ 79 w 177"/>
                    <a:gd name="T23" fmla="*/ 168 h 177"/>
                    <a:gd name="T24" fmla="*/ 64 w 177"/>
                    <a:gd name="T25" fmla="*/ 175 h 177"/>
                    <a:gd name="T26" fmla="*/ 20 w 177"/>
                    <a:gd name="T27" fmla="*/ 146 h 177"/>
                    <a:gd name="T28" fmla="*/ 4 w 177"/>
                    <a:gd name="T29" fmla="*/ 9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7" h="177">
                      <a:moveTo>
                        <a:pt x="4" y="95"/>
                      </a:moveTo>
                      <a:cubicBezTo>
                        <a:pt x="0" y="53"/>
                        <a:pt x="36" y="27"/>
                        <a:pt x="72" y="17"/>
                      </a:cubicBezTo>
                      <a:cubicBezTo>
                        <a:pt x="136" y="0"/>
                        <a:pt x="177" y="77"/>
                        <a:pt x="166" y="119"/>
                      </a:cubicBezTo>
                      <a:cubicBezTo>
                        <a:pt x="165" y="120"/>
                        <a:pt x="165" y="122"/>
                        <a:pt x="164" y="123"/>
                      </a:cubicBezTo>
                      <a:cubicBezTo>
                        <a:pt x="159" y="132"/>
                        <a:pt x="155" y="148"/>
                        <a:pt x="141" y="141"/>
                      </a:cubicBezTo>
                      <a:cubicBezTo>
                        <a:pt x="131" y="136"/>
                        <a:pt x="130" y="123"/>
                        <a:pt x="139" y="110"/>
                      </a:cubicBezTo>
                      <a:cubicBezTo>
                        <a:pt x="151" y="92"/>
                        <a:pt x="138" y="76"/>
                        <a:pt x="129" y="61"/>
                      </a:cubicBezTo>
                      <a:cubicBezTo>
                        <a:pt x="122" y="47"/>
                        <a:pt x="107" y="42"/>
                        <a:pt x="92" y="43"/>
                      </a:cubicBezTo>
                      <a:cubicBezTo>
                        <a:pt x="77" y="45"/>
                        <a:pt x="63" y="50"/>
                        <a:pt x="50" y="58"/>
                      </a:cubicBezTo>
                      <a:cubicBezTo>
                        <a:pt x="30" y="71"/>
                        <a:pt x="27" y="90"/>
                        <a:pt x="32" y="110"/>
                      </a:cubicBezTo>
                      <a:cubicBezTo>
                        <a:pt x="36" y="128"/>
                        <a:pt x="41" y="145"/>
                        <a:pt x="65" y="145"/>
                      </a:cubicBezTo>
                      <a:cubicBezTo>
                        <a:pt x="78" y="146"/>
                        <a:pt x="77" y="160"/>
                        <a:pt x="79" y="168"/>
                      </a:cubicBezTo>
                      <a:cubicBezTo>
                        <a:pt x="81" y="177"/>
                        <a:pt x="70" y="175"/>
                        <a:pt x="64" y="175"/>
                      </a:cubicBezTo>
                      <a:cubicBezTo>
                        <a:pt x="41" y="177"/>
                        <a:pt x="30" y="161"/>
                        <a:pt x="20" y="146"/>
                      </a:cubicBezTo>
                      <a:cubicBezTo>
                        <a:pt x="9" y="130"/>
                        <a:pt x="2" y="112"/>
                        <a:pt x="4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Freeform 29">
                  <a:extLst>
                    <a:ext uri="{FF2B5EF4-FFF2-40B4-BE49-F238E27FC236}">
                      <a16:creationId xmlns:a16="http://schemas.microsoft.com/office/drawing/2014/main" id="{D50F3B4C-2AEA-4CE9-88EB-3E67F5B17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782" y="2207037"/>
                  <a:ext cx="318524" cy="316923"/>
                </a:xfrm>
                <a:custGeom>
                  <a:avLst/>
                  <a:gdLst>
                    <a:gd name="T0" fmla="*/ 192 w 192"/>
                    <a:gd name="T1" fmla="*/ 105 h 191"/>
                    <a:gd name="T2" fmla="*/ 100 w 192"/>
                    <a:gd name="T3" fmla="*/ 183 h 191"/>
                    <a:gd name="T4" fmla="*/ 81 w 192"/>
                    <a:gd name="T5" fmla="*/ 172 h 191"/>
                    <a:gd name="T6" fmla="*/ 11 w 192"/>
                    <a:gd name="T7" fmla="*/ 101 h 191"/>
                    <a:gd name="T8" fmla="*/ 15 w 192"/>
                    <a:gd name="T9" fmla="*/ 79 h 191"/>
                    <a:gd name="T10" fmla="*/ 34 w 192"/>
                    <a:gd name="T11" fmla="*/ 81 h 191"/>
                    <a:gd name="T12" fmla="*/ 94 w 192"/>
                    <a:gd name="T13" fmla="*/ 145 h 191"/>
                    <a:gd name="T14" fmla="*/ 150 w 192"/>
                    <a:gd name="T15" fmla="*/ 141 h 191"/>
                    <a:gd name="T16" fmla="*/ 155 w 192"/>
                    <a:gd name="T17" fmla="*/ 88 h 191"/>
                    <a:gd name="T18" fmla="*/ 98 w 192"/>
                    <a:gd name="T19" fmla="*/ 27 h 191"/>
                    <a:gd name="T20" fmla="*/ 91 w 192"/>
                    <a:gd name="T21" fmla="*/ 8 h 191"/>
                    <a:gd name="T22" fmla="*/ 119 w 192"/>
                    <a:gd name="T23" fmla="*/ 9 h 191"/>
                    <a:gd name="T24" fmla="*/ 148 w 192"/>
                    <a:gd name="T25" fmla="*/ 40 h 191"/>
                    <a:gd name="T26" fmla="*/ 187 w 192"/>
                    <a:gd name="T27" fmla="*/ 85 h 191"/>
                    <a:gd name="T28" fmla="*/ 192 w 192"/>
                    <a:gd name="T29" fmla="*/ 10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2" h="191">
                      <a:moveTo>
                        <a:pt x="192" y="105"/>
                      </a:moveTo>
                      <a:cubicBezTo>
                        <a:pt x="192" y="148"/>
                        <a:pt x="139" y="191"/>
                        <a:pt x="100" y="183"/>
                      </a:cubicBezTo>
                      <a:cubicBezTo>
                        <a:pt x="92" y="181"/>
                        <a:pt x="87" y="177"/>
                        <a:pt x="81" y="172"/>
                      </a:cubicBezTo>
                      <a:cubicBezTo>
                        <a:pt x="58" y="148"/>
                        <a:pt x="36" y="124"/>
                        <a:pt x="11" y="101"/>
                      </a:cubicBezTo>
                      <a:cubicBezTo>
                        <a:pt x="0" y="90"/>
                        <a:pt x="9" y="86"/>
                        <a:pt x="15" y="79"/>
                      </a:cubicBezTo>
                      <a:cubicBezTo>
                        <a:pt x="23" y="69"/>
                        <a:pt x="29" y="75"/>
                        <a:pt x="34" y="81"/>
                      </a:cubicBezTo>
                      <a:cubicBezTo>
                        <a:pt x="51" y="105"/>
                        <a:pt x="74" y="124"/>
                        <a:pt x="94" y="145"/>
                      </a:cubicBezTo>
                      <a:cubicBezTo>
                        <a:pt x="113" y="164"/>
                        <a:pt x="126" y="162"/>
                        <a:pt x="150" y="141"/>
                      </a:cubicBezTo>
                      <a:cubicBezTo>
                        <a:pt x="169" y="124"/>
                        <a:pt x="171" y="106"/>
                        <a:pt x="155" y="88"/>
                      </a:cubicBezTo>
                      <a:cubicBezTo>
                        <a:pt x="136" y="67"/>
                        <a:pt x="117" y="48"/>
                        <a:pt x="98" y="27"/>
                      </a:cubicBezTo>
                      <a:cubicBezTo>
                        <a:pt x="93" y="22"/>
                        <a:pt x="82" y="17"/>
                        <a:pt x="91" y="8"/>
                      </a:cubicBezTo>
                      <a:cubicBezTo>
                        <a:pt x="98" y="0"/>
                        <a:pt x="110" y="0"/>
                        <a:pt x="119" y="9"/>
                      </a:cubicBezTo>
                      <a:cubicBezTo>
                        <a:pt x="129" y="19"/>
                        <a:pt x="139" y="29"/>
                        <a:pt x="148" y="40"/>
                      </a:cubicBezTo>
                      <a:cubicBezTo>
                        <a:pt x="161" y="56"/>
                        <a:pt x="178" y="67"/>
                        <a:pt x="187" y="85"/>
                      </a:cubicBezTo>
                      <a:cubicBezTo>
                        <a:pt x="190" y="93"/>
                        <a:pt x="192" y="100"/>
                        <a:pt x="19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93F7E4A6-53A2-49D1-9D2D-49B289B5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895" y="4975310"/>
                  <a:ext cx="314523" cy="296915"/>
                </a:xfrm>
                <a:custGeom>
                  <a:avLst/>
                  <a:gdLst>
                    <a:gd name="T0" fmla="*/ 69 w 189"/>
                    <a:gd name="T1" fmla="*/ 75 h 179"/>
                    <a:gd name="T2" fmla="*/ 67 w 189"/>
                    <a:gd name="T3" fmla="*/ 135 h 179"/>
                    <a:gd name="T4" fmla="*/ 46 w 189"/>
                    <a:gd name="T5" fmla="*/ 172 h 179"/>
                    <a:gd name="T6" fmla="*/ 36 w 189"/>
                    <a:gd name="T7" fmla="*/ 175 h 179"/>
                    <a:gd name="T8" fmla="*/ 37 w 189"/>
                    <a:gd name="T9" fmla="*/ 165 h 179"/>
                    <a:gd name="T10" fmla="*/ 44 w 189"/>
                    <a:gd name="T11" fmla="*/ 93 h 179"/>
                    <a:gd name="T12" fmla="*/ 16 w 189"/>
                    <a:gd name="T13" fmla="*/ 104 h 179"/>
                    <a:gd name="T14" fmla="*/ 3 w 189"/>
                    <a:gd name="T15" fmla="*/ 97 h 179"/>
                    <a:gd name="T16" fmla="*/ 11 w 189"/>
                    <a:gd name="T17" fmla="*/ 86 h 179"/>
                    <a:gd name="T18" fmla="*/ 35 w 189"/>
                    <a:gd name="T19" fmla="*/ 38 h 179"/>
                    <a:gd name="T20" fmla="*/ 30 w 189"/>
                    <a:gd name="T21" fmla="*/ 19 h 179"/>
                    <a:gd name="T22" fmla="*/ 36 w 189"/>
                    <a:gd name="T23" fmla="*/ 1 h 179"/>
                    <a:gd name="T24" fmla="*/ 56 w 189"/>
                    <a:gd name="T25" fmla="*/ 15 h 179"/>
                    <a:gd name="T26" fmla="*/ 60 w 189"/>
                    <a:gd name="T27" fmla="*/ 38 h 179"/>
                    <a:gd name="T28" fmla="*/ 72 w 189"/>
                    <a:gd name="T29" fmla="*/ 42 h 179"/>
                    <a:gd name="T30" fmla="*/ 87 w 189"/>
                    <a:gd name="T31" fmla="*/ 26 h 179"/>
                    <a:gd name="T32" fmla="*/ 116 w 189"/>
                    <a:gd name="T33" fmla="*/ 18 h 179"/>
                    <a:gd name="T34" fmla="*/ 125 w 189"/>
                    <a:gd name="T35" fmla="*/ 25 h 179"/>
                    <a:gd name="T36" fmla="*/ 118 w 189"/>
                    <a:gd name="T37" fmla="*/ 34 h 179"/>
                    <a:gd name="T38" fmla="*/ 85 w 189"/>
                    <a:gd name="T39" fmla="*/ 58 h 179"/>
                    <a:gd name="T40" fmla="*/ 86 w 189"/>
                    <a:gd name="T41" fmla="*/ 74 h 179"/>
                    <a:gd name="T42" fmla="*/ 174 w 189"/>
                    <a:gd name="T43" fmla="*/ 111 h 179"/>
                    <a:gd name="T44" fmla="*/ 188 w 189"/>
                    <a:gd name="T45" fmla="*/ 118 h 179"/>
                    <a:gd name="T46" fmla="*/ 176 w 189"/>
                    <a:gd name="T47" fmla="*/ 130 h 179"/>
                    <a:gd name="T48" fmla="*/ 134 w 189"/>
                    <a:gd name="T49" fmla="*/ 126 h 179"/>
                    <a:gd name="T50" fmla="*/ 69 w 189"/>
                    <a:gd name="T51" fmla="*/ 75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79">
                      <a:moveTo>
                        <a:pt x="69" y="75"/>
                      </a:moveTo>
                      <a:cubicBezTo>
                        <a:pt x="69" y="96"/>
                        <a:pt x="71" y="115"/>
                        <a:pt x="67" y="135"/>
                      </a:cubicBezTo>
                      <a:cubicBezTo>
                        <a:pt x="64" y="151"/>
                        <a:pt x="56" y="162"/>
                        <a:pt x="46" y="172"/>
                      </a:cubicBezTo>
                      <a:cubicBezTo>
                        <a:pt x="43" y="174"/>
                        <a:pt x="41" y="179"/>
                        <a:pt x="36" y="175"/>
                      </a:cubicBezTo>
                      <a:cubicBezTo>
                        <a:pt x="32" y="172"/>
                        <a:pt x="35" y="168"/>
                        <a:pt x="37" y="165"/>
                      </a:cubicBezTo>
                      <a:cubicBezTo>
                        <a:pt x="46" y="142"/>
                        <a:pt x="50" y="119"/>
                        <a:pt x="44" y="93"/>
                      </a:cubicBezTo>
                      <a:cubicBezTo>
                        <a:pt x="34" y="97"/>
                        <a:pt x="26" y="104"/>
                        <a:pt x="16" y="104"/>
                      </a:cubicBezTo>
                      <a:cubicBezTo>
                        <a:pt x="7" y="105"/>
                        <a:pt x="5" y="102"/>
                        <a:pt x="3" y="97"/>
                      </a:cubicBezTo>
                      <a:cubicBezTo>
                        <a:pt x="0" y="90"/>
                        <a:pt x="5" y="88"/>
                        <a:pt x="11" y="86"/>
                      </a:cubicBezTo>
                      <a:cubicBezTo>
                        <a:pt x="34" y="76"/>
                        <a:pt x="41" y="62"/>
                        <a:pt x="35" y="38"/>
                      </a:cubicBezTo>
                      <a:cubicBezTo>
                        <a:pt x="33" y="32"/>
                        <a:pt x="31" y="26"/>
                        <a:pt x="30" y="19"/>
                      </a:cubicBezTo>
                      <a:cubicBezTo>
                        <a:pt x="28" y="12"/>
                        <a:pt x="23" y="2"/>
                        <a:pt x="36" y="1"/>
                      </a:cubicBezTo>
                      <a:cubicBezTo>
                        <a:pt x="45" y="0"/>
                        <a:pt x="55" y="2"/>
                        <a:pt x="56" y="15"/>
                      </a:cubicBezTo>
                      <a:cubicBezTo>
                        <a:pt x="57" y="23"/>
                        <a:pt x="59" y="30"/>
                        <a:pt x="60" y="38"/>
                      </a:cubicBezTo>
                      <a:cubicBezTo>
                        <a:pt x="61" y="50"/>
                        <a:pt x="66" y="49"/>
                        <a:pt x="72" y="42"/>
                      </a:cubicBezTo>
                      <a:cubicBezTo>
                        <a:pt x="77" y="37"/>
                        <a:pt x="82" y="32"/>
                        <a:pt x="87" y="26"/>
                      </a:cubicBezTo>
                      <a:cubicBezTo>
                        <a:pt x="95" y="18"/>
                        <a:pt x="105" y="17"/>
                        <a:pt x="116" y="18"/>
                      </a:cubicBezTo>
                      <a:cubicBezTo>
                        <a:pt x="120" y="19"/>
                        <a:pt x="124" y="21"/>
                        <a:pt x="125" y="25"/>
                      </a:cubicBezTo>
                      <a:cubicBezTo>
                        <a:pt x="126" y="30"/>
                        <a:pt x="121" y="32"/>
                        <a:pt x="118" y="34"/>
                      </a:cubicBezTo>
                      <a:cubicBezTo>
                        <a:pt x="104" y="38"/>
                        <a:pt x="95" y="49"/>
                        <a:pt x="85" y="58"/>
                      </a:cubicBezTo>
                      <a:cubicBezTo>
                        <a:pt x="79" y="64"/>
                        <a:pt x="78" y="69"/>
                        <a:pt x="86" y="74"/>
                      </a:cubicBezTo>
                      <a:cubicBezTo>
                        <a:pt x="114" y="89"/>
                        <a:pt x="139" y="112"/>
                        <a:pt x="174" y="111"/>
                      </a:cubicBezTo>
                      <a:cubicBezTo>
                        <a:pt x="180" y="110"/>
                        <a:pt x="187" y="111"/>
                        <a:pt x="188" y="118"/>
                      </a:cubicBezTo>
                      <a:cubicBezTo>
                        <a:pt x="189" y="126"/>
                        <a:pt x="181" y="127"/>
                        <a:pt x="176" y="130"/>
                      </a:cubicBezTo>
                      <a:cubicBezTo>
                        <a:pt x="161" y="138"/>
                        <a:pt x="148" y="136"/>
                        <a:pt x="134" y="126"/>
                      </a:cubicBezTo>
                      <a:cubicBezTo>
                        <a:pt x="112" y="109"/>
                        <a:pt x="86" y="99"/>
                        <a:pt x="6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6F378230-6830-4338-80FA-DEE66D85A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9024" y="1842095"/>
                  <a:ext cx="264903" cy="298516"/>
                </a:xfrm>
                <a:custGeom>
                  <a:avLst/>
                  <a:gdLst>
                    <a:gd name="T0" fmla="*/ 110 w 159"/>
                    <a:gd name="T1" fmla="*/ 129 h 180"/>
                    <a:gd name="T2" fmla="*/ 123 w 159"/>
                    <a:gd name="T3" fmla="*/ 18 h 180"/>
                    <a:gd name="T4" fmla="*/ 146 w 159"/>
                    <a:gd name="T5" fmla="*/ 0 h 180"/>
                    <a:gd name="T6" fmla="*/ 152 w 159"/>
                    <a:gd name="T7" fmla="*/ 19 h 180"/>
                    <a:gd name="T8" fmla="*/ 139 w 159"/>
                    <a:gd name="T9" fmla="*/ 162 h 180"/>
                    <a:gd name="T10" fmla="*/ 127 w 159"/>
                    <a:gd name="T11" fmla="*/ 176 h 180"/>
                    <a:gd name="T12" fmla="*/ 110 w 159"/>
                    <a:gd name="T13" fmla="*/ 170 h 180"/>
                    <a:gd name="T14" fmla="*/ 15 w 159"/>
                    <a:gd name="T15" fmla="*/ 61 h 180"/>
                    <a:gd name="T16" fmla="*/ 9 w 159"/>
                    <a:gd name="T17" fmla="*/ 46 h 180"/>
                    <a:gd name="T18" fmla="*/ 39 w 159"/>
                    <a:gd name="T19" fmla="*/ 44 h 180"/>
                    <a:gd name="T20" fmla="*/ 88 w 159"/>
                    <a:gd name="T21" fmla="*/ 102 h 180"/>
                    <a:gd name="T22" fmla="*/ 110 w 159"/>
                    <a:gd name="T23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80">
                      <a:moveTo>
                        <a:pt x="110" y="129"/>
                      </a:moveTo>
                      <a:cubicBezTo>
                        <a:pt x="121" y="92"/>
                        <a:pt x="119" y="55"/>
                        <a:pt x="123" y="18"/>
                      </a:cubicBezTo>
                      <a:cubicBezTo>
                        <a:pt x="125" y="2"/>
                        <a:pt x="137" y="0"/>
                        <a:pt x="146" y="0"/>
                      </a:cubicBezTo>
                      <a:cubicBezTo>
                        <a:pt x="159" y="0"/>
                        <a:pt x="153" y="13"/>
                        <a:pt x="152" y="19"/>
                      </a:cubicBezTo>
                      <a:cubicBezTo>
                        <a:pt x="148" y="67"/>
                        <a:pt x="143" y="115"/>
                        <a:pt x="139" y="162"/>
                      </a:cubicBezTo>
                      <a:cubicBezTo>
                        <a:pt x="138" y="171"/>
                        <a:pt x="133" y="172"/>
                        <a:pt x="127" y="176"/>
                      </a:cubicBezTo>
                      <a:cubicBezTo>
                        <a:pt x="118" y="180"/>
                        <a:pt x="115" y="175"/>
                        <a:pt x="110" y="170"/>
                      </a:cubicBezTo>
                      <a:cubicBezTo>
                        <a:pt x="78" y="134"/>
                        <a:pt x="46" y="98"/>
                        <a:pt x="15" y="61"/>
                      </a:cubicBezTo>
                      <a:cubicBezTo>
                        <a:pt x="12" y="57"/>
                        <a:pt x="0" y="53"/>
                        <a:pt x="9" y="46"/>
                      </a:cubicBezTo>
                      <a:cubicBezTo>
                        <a:pt x="18" y="41"/>
                        <a:pt x="29" y="32"/>
                        <a:pt x="39" y="44"/>
                      </a:cubicBezTo>
                      <a:cubicBezTo>
                        <a:pt x="55" y="64"/>
                        <a:pt x="72" y="83"/>
                        <a:pt x="88" y="102"/>
                      </a:cubicBezTo>
                      <a:cubicBezTo>
                        <a:pt x="95" y="110"/>
                        <a:pt x="102" y="119"/>
                        <a:pt x="110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B5ED2A57-3E9A-41E8-939D-B6BFCDBAA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767" y="2491147"/>
                  <a:ext cx="313721" cy="224087"/>
                </a:xfrm>
                <a:custGeom>
                  <a:avLst/>
                  <a:gdLst>
                    <a:gd name="T0" fmla="*/ 20 w 189"/>
                    <a:gd name="T1" fmla="*/ 109 h 135"/>
                    <a:gd name="T2" fmla="*/ 4 w 189"/>
                    <a:gd name="T3" fmla="*/ 96 h 135"/>
                    <a:gd name="T4" fmla="*/ 10 w 189"/>
                    <a:gd name="T5" fmla="*/ 81 h 135"/>
                    <a:gd name="T6" fmla="*/ 116 w 189"/>
                    <a:gd name="T7" fmla="*/ 8 h 135"/>
                    <a:gd name="T8" fmla="*/ 141 w 189"/>
                    <a:gd name="T9" fmla="*/ 13 h 135"/>
                    <a:gd name="T10" fmla="*/ 183 w 189"/>
                    <a:gd name="T11" fmla="*/ 74 h 135"/>
                    <a:gd name="T12" fmla="*/ 181 w 189"/>
                    <a:gd name="T13" fmla="*/ 95 h 135"/>
                    <a:gd name="T14" fmla="*/ 162 w 189"/>
                    <a:gd name="T15" fmla="*/ 88 h 135"/>
                    <a:gd name="T16" fmla="*/ 135 w 189"/>
                    <a:gd name="T17" fmla="*/ 47 h 135"/>
                    <a:gd name="T18" fmla="*/ 112 w 189"/>
                    <a:gd name="T19" fmla="*/ 46 h 135"/>
                    <a:gd name="T20" fmla="*/ 100 w 189"/>
                    <a:gd name="T21" fmla="*/ 69 h 135"/>
                    <a:gd name="T22" fmla="*/ 129 w 189"/>
                    <a:gd name="T23" fmla="*/ 108 h 135"/>
                    <a:gd name="T24" fmla="*/ 124 w 189"/>
                    <a:gd name="T25" fmla="*/ 127 h 135"/>
                    <a:gd name="T26" fmla="*/ 108 w 189"/>
                    <a:gd name="T27" fmla="*/ 122 h 135"/>
                    <a:gd name="T28" fmla="*/ 79 w 189"/>
                    <a:gd name="T29" fmla="*/ 82 h 135"/>
                    <a:gd name="T30" fmla="*/ 58 w 189"/>
                    <a:gd name="T31" fmla="*/ 84 h 135"/>
                    <a:gd name="T32" fmla="*/ 29 w 189"/>
                    <a:gd name="T33" fmla="*/ 103 h 135"/>
                    <a:gd name="T34" fmla="*/ 20 w 189"/>
                    <a:gd name="T35" fmla="*/ 10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35">
                      <a:moveTo>
                        <a:pt x="20" y="109"/>
                      </a:moveTo>
                      <a:cubicBezTo>
                        <a:pt x="11" y="108"/>
                        <a:pt x="7" y="102"/>
                        <a:pt x="4" y="96"/>
                      </a:cubicBezTo>
                      <a:cubicBezTo>
                        <a:pt x="0" y="90"/>
                        <a:pt x="3" y="86"/>
                        <a:pt x="10" y="81"/>
                      </a:cubicBezTo>
                      <a:cubicBezTo>
                        <a:pt x="45" y="58"/>
                        <a:pt x="81" y="33"/>
                        <a:pt x="116" y="8"/>
                      </a:cubicBezTo>
                      <a:cubicBezTo>
                        <a:pt x="127" y="0"/>
                        <a:pt x="133" y="2"/>
                        <a:pt x="141" y="13"/>
                      </a:cubicBezTo>
                      <a:cubicBezTo>
                        <a:pt x="154" y="34"/>
                        <a:pt x="168" y="54"/>
                        <a:pt x="183" y="74"/>
                      </a:cubicBezTo>
                      <a:cubicBezTo>
                        <a:pt x="189" y="82"/>
                        <a:pt x="189" y="88"/>
                        <a:pt x="181" y="95"/>
                      </a:cubicBezTo>
                      <a:cubicBezTo>
                        <a:pt x="170" y="103"/>
                        <a:pt x="166" y="93"/>
                        <a:pt x="162" y="88"/>
                      </a:cubicBezTo>
                      <a:cubicBezTo>
                        <a:pt x="152" y="75"/>
                        <a:pt x="143" y="61"/>
                        <a:pt x="135" y="47"/>
                      </a:cubicBezTo>
                      <a:cubicBezTo>
                        <a:pt x="127" y="34"/>
                        <a:pt x="119" y="40"/>
                        <a:pt x="112" y="46"/>
                      </a:cubicBezTo>
                      <a:cubicBezTo>
                        <a:pt x="106" y="51"/>
                        <a:pt x="90" y="53"/>
                        <a:pt x="100" y="69"/>
                      </a:cubicBezTo>
                      <a:cubicBezTo>
                        <a:pt x="108" y="83"/>
                        <a:pt x="118" y="96"/>
                        <a:pt x="129" y="108"/>
                      </a:cubicBezTo>
                      <a:cubicBezTo>
                        <a:pt x="136" y="117"/>
                        <a:pt x="131" y="121"/>
                        <a:pt x="124" y="127"/>
                      </a:cubicBezTo>
                      <a:cubicBezTo>
                        <a:pt x="115" y="135"/>
                        <a:pt x="110" y="128"/>
                        <a:pt x="108" y="122"/>
                      </a:cubicBezTo>
                      <a:cubicBezTo>
                        <a:pt x="104" y="104"/>
                        <a:pt x="86" y="97"/>
                        <a:pt x="79" y="82"/>
                      </a:cubicBezTo>
                      <a:cubicBezTo>
                        <a:pt x="73" y="72"/>
                        <a:pt x="64" y="81"/>
                        <a:pt x="58" y="84"/>
                      </a:cubicBezTo>
                      <a:cubicBezTo>
                        <a:pt x="48" y="89"/>
                        <a:pt x="39" y="96"/>
                        <a:pt x="29" y="103"/>
                      </a:cubicBezTo>
                      <a:cubicBezTo>
                        <a:pt x="26" y="105"/>
                        <a:pt x="23" y="108"/>
                        <a:pt x="20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041B44DC-87CB-4BBD-8DD9-90DC5F14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706" y="1871707"/>
                  <a:ext cx="234491" cy="296915"/>
                </a:xfrm>
                <a:custGeom>
                  <a:avLst/>
                  <a:gdLst>
                    <a:gd name="T0" fmla="*/ 17 w 141"/>
                    <a:gd name="T1" fmla="*/ 0 h 179"/>
                    <a:gd name="T2" fmla="*/ 90 w 141"/>
                    <a:gd name="T3" fmla="*/ 28 h 179"/>
                    <a:gd name="T4" fmla="*/ 127 w 141"/>
                    <a:gd name="T5" fmla="*/ 43 h 179"/>
                    <a:gd name="T6" fmla="*/ 136 w 141"/>
                    <a:gd name="T7" fmla="*/ 60 h 179"/>
                    <a:gd name="T8" fmla="*/ 117 w 141"/>
                    <a:gd name="T9" fmla="*/ 67 h 179"/>
                    <a:gd name="T10" fmla="*/ 104 w 141"/>
                    <a:gd name="T11" fmla="*/ 63 h 179"/>
                    <a:gd name="T12" fmla="*/ 66 w 141"/>
                    <a:gd name="T13" fmla="*/ 78 h 179"/>
                    <a:gd name="T14" fmla="*/ 33 w 141"/>
                    <a:gd name="T15" fmla="*/ 166 h 179"/>
                    <a:gd name="T16" fmla="*/ 18 w 141"/>
                    <a:gd name="T17" fmla="*/ 175 h 179"/>
                    <a:gd name="T18" fmla="*/ 5 w 141"/>
                    <a:gd name="T19" fmla="*/ 155 h 179"/>
                    <a:gd name="T20" fmla="*/ 45 w 141"/>
                    <a:gd name="T21" fmla="*/ 56 h 179"/>
                    <a:gd name="T22" fmla="*/ 35 w 141"/>
                    <a:gd name="T23" fmla="*/ 35 h 179"/>
                    <a:gd name="T24" fmla="*/ 11 w 141"/>
                    <a:gd name="T25" fmla="*/ 25 h 179"/>
                    <a:gd name="T26" fmla="*/ 7 w 141"/>
                    <a:gd name="T27" fmla="*/ 12 h 179"/>
                    <a:gd name="T28" fmla="*/ 17 w 141"/>
                    <a:gd name="T2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179">
                      <a:moveTo>
                        <a:pt x="17" y="0"/>
                      </a:moveTo>
                      <a:cubicBezTo>
                        <a:pt x="42" y="10"/>
                        <a:pt x="66" y="19"/>
                        <a:pt x="90" y="28"/>
                      </a:cubicBezTo>
                      <a:cubicBezTo>
                        <a:pt x="102" y="33"/>
                        <a:pt x="114" y="38"/>
                        <a:pt x="127" y="43"/>
                      </a:cubicBezTo>
                      <a:cubicBezTo>
                        <a:pt x="135" y="46"/>
                        <a:pt x="141" y="50"/>
                        <a:pt x="136" y="60"/>
                      </a:cubicBezTo>
                      <a:cubicBezTo>
                        <a:pt x="132" y="70"/>
                        <a:pt x="126" y="73"/>
                        <a:pt x="117" y="67"/>
                      </a:cubicBezTo>
                      <a:cubicBezTo>
                        <a:pt x="113" y="65"/>
                        <a:pt x="108" y="64"/>
                        <a:pt x="104" y="63"/>
                      </a:cubicBezTo>
                      <a:cubicBezTo>
                        <a:pt x="78" y="52"/>
                        <a:pt x="73" y="53"/>
                        <a:pt x="66" y="78"/>
                      </a:cubicBezTo>
                      <a:cubicBezTo>
                        <a:pt x="57" y="108"/>
                        <a:pt x="43" y="137"/>
                        <a:pt x="33" y="166"/>
                      </a:cubicBezTo>
                      <a:cubicBezTo>
                        <a:pt x="30" y="174"/>
                        <a:pt x="27" y="179"/>
                        <a:pt x="18" y="175"/>
                      </a:cubicBezTo>
                      <a:cubicBezTo>
                        <a:pt x="9" y="171"/>
                        <a:pt x="0" y="169"/>
                        <a:pt x="5" y="155"/>
                      </a:cubicBezTo>
                      <a:cubicBezTo>
                        <a:pt x="19" y="122"/>
                        <a:pt x="31" y="88"/>
                        <a:pt x="45" y="56"/>
                      </a:cubicBezTo>
                      <a:cubicBezTo>
                        <a:pt x="50" y="43"/>
                        <a:pt x="47" y="38"/>
                        <a:pt x="35" y="35"/>
                      </a:cubicBezTo>
                      <a:cubicBezTo>
                        <a:pt x="27" y="32"/>
                        <a:pt x="19" y="28"/>
                        <a:pt x="11" y="25"/>
                      </a:cubicBezTo>
                      <a:cubicBezTo>
                        <a:pt x="4" y="22"/>
                        <a:pt x="5" y="17"/>
                        <a:pt x="7" y="12"/>
                      </a:cubicBezTo>
                      <a:cubicBezTo>
                        <a:pt x="10" y="7"/>
                        <a:pt x="11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6EC14E45-BF60-4787-ACB5-543BBEAF6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5596" y="1978148"/>
                  <a:ext cx="253699" cy="308920"/>
                </a:xfrm>
                <a:custGeom>
                  <a:avLst/>
                  <a:gdLst>
                    <a:gd name="T0" fmla="*/ 25 w 153"/>
                    <a:gd name="T1" fmla="*/ 186 h 186"/>
                    <a:gd name="T2" fmla="*/ 6 w 153"/>
                    <a:gd name="T3" fmla="*/ 173 h 186"/>
                    <a:gd name="T4" fmla="*/ 8 w 153"/>
                    <a:gd name="T5" fmla="*/ 160 h 186"/>
                    <a:gd name="T6" fmla="*/ 31 w 153"/>
                    <a:gd name="T7" fmla="*/ 35 h 186"/>
                    <a:gd name="T8" fmla="*/ 29 w 153"/>
                    <a:gd name="T9" fmla="*/ 27 h 186"/>
                    <a:gd name="T10" fmla="*/ 32 w 153"/>
                    <a:gd name="T11" fmla="*/ 4 h 186"/>
                    <a:gd name="T12" fmla="*/ 56 w 153"/>
                    <a:gd name="T13" fmla="*/ 26 h 186"/>
                    <a:gd name="T14" fmla="*/ 63 w 153"/>
                    <a:gd name="T15" fmla="*/ 80 h 186"/>
                    <a:gd name="T16" fmla="*/ 78 w 153"/>
                    <a:gd name="T17" fmla="*/ 88 h 186"/>
                    <a:gd name="T18" fmla="*/ 125 w 153"/>
                    <a:gd name="T19" fmla="*/ 67 h 186"/>
                    <a:gd name="T20" fmla="*/ 149 w 153"/>
                    <a:gd name="T21" fmla="*/ 79 h 186"/>
                    <a:gd name="T22" fmla="*/ 137 w 153"/>
                    <a:gd name="T23" fmla="*/ 92 h 186"/>
                    <a:gd name="T24" fmla="*/ 83 w 153"/>
                    <a:gd name="T25" fmla="*/ 115 h 186"/>
                    <a:gd name="T26" fmla="*/ 41 w 153"/>
                    <a:gd name="T27" fmla="*/ 163 h 186"/>
                    <a:gd name="T28" fmla="*/ 25 w 153"/>
                    <a:gd name="T2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86">
                      <a:moveTo>
                        <a:pt x="25" y="186"/>
                      </a:moveTo>
                      <a:cubicBezTo>
                        <a:pt x="18" y="181"/>
                        <a:pt x="11" y="178"/>
                        <a:pt x="6" y="173"/>
                      </a:cubicBezTo>
                      <a:cubicBezTo>
                        <a:pt x="0" y="168"/>
                        <a:pt x="5" y="163"/>
                        <a:pt x="8" y="160"/>
                      </a:cubicBezTo>
                      <a:cubicBezTo>
                        <a:pt x="41" y="123"/>
                        <a:pt x="39" y="79"/>
                        <a:pt x="31" y="35"/>
                      </a:cubicBezTo>
                      <a:cubicBezTo>
                        <a:pt x="30" y="32"/>
                        <a:pt x="29" y="30"/>
                        <a:pt x="29" y="27"/>
                      </a:cubicBezTo>
                      <a:cubicBezTo>
                        <a:pt x="28" y="19"/>
                        <a:pt x="23" y="10"/>
                        <a:pt x="32" y="4"/>
                      </a:cubicBezTo>
                      <a:cubicBezTo>
                        <a:pt x="38" y="0"/>
                        <a:pt x="56" y="17"/>
                        <a:pt x="56" y="26"/>
                      </a:cubicBezTo>
                      <a:cubicBezTo>
                        <a:pt x="56" y="44"/>
                        <a:pt x="61" y="62"/>
                        <a:pt x="63" y="80"/>
                      </a:cubicBezTo>
                      <a:cubicBezTo>
                        <a:pt x="64" y="93"/>
                        <a:pt x="69" y="92"/>
                        <a:pt x="78" y="88"/>
                      </a:cubicBezTo>
                      <a:cubicBezTo>
                        <a:pt x="94" y="81"/>
                        <a:pt x="110" y="75"/>
                        <a:pt x="125" y="67"/>
                      </a:cubicBezTo>
                      <a:cubicBezTo>
                        <a:pt x="140" y="59"/>
                        <a:pt x="145" y="71"/>
                        <a:pt x="149" y="79"/>
                      </a:cubicBezTo>
                      <a:cubicBezTo>
                        <a:pt x="153" y="88"/>
                        <a:pt x="143" y="90"/>
                        <a:pt x="137" y="92"/>
                      </a:cubicBezTo>
                      <a:cubicBezTo>
                        <a:pt x="119" y="100"/>
                        <a:pt x="101" y="109"/>
                        <a:pt x="83" y="115"/>
                      </a:cubicBezTo>
                      <a:cubicBezTo>
                        <a:pt x="59" y="123"/>
                        <a:pt x="52" y="145"/>
                        <a:pt x="41" y="163"/>
                      </a:cubicBezTo>
                      <a:cubicBezTo>
                        <a:pt x="36" y="170"/>
                        <a:pt x="31" y="178"/>
                        <a:pt x="25" y="1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1338B97-1AAA-4291-8988-738CE2D77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2980" y="1966144"/>
                  <a:ext cx="159262" cy="260901"/>
                </a:xfrm>
                <a:custGeom>
                  <a:avLst/>
                  <a:gdLst>
                    <a:gd name="T0" fmla="*/ 20 w 96"/>
                    <a:gd name="T1" fmla="*/ 1 h 157"/>
                    <a:gd name="T2" fmla="*/ 30 w 96"/>
                    <a:gd name="T3" fmla="*/ 10 h 157"/>
                    <a:gd name="T4" fmla="*/ 91 w 96"/>
                    <a:gd name="T5" fmla="*/ 133 h 157"/>
                    <a:gd name="T6" fmla="*/ 85 w 96"/>
                    <a:gd name="T7" fmla="*/ 149 h 157"/>
                    <a:gd name="T8" fmla="*/ 64 w 96"/>
                    <a:gd name="T9" fmla="*/ 145 h 157"/>
                    <a:gd name="T10" fmla="*/ 5 w 96"/>
                    <a:gd name="T11" fmla="*/ 24 h 157"/>
                    <a:gd name="T12" fmla="*/ 20 w 96"/>
                    <a:gd name="T13" fmla="*/ 1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57">
                      <a:moveTo>
                        <a:pt x="20" y="1"/>
                      </a:moveTo>
                      <a:cubicBezTo>
                        <a:pt x="26" y="1"/>
                        <a:pt x="28" y="6"/>
                        <a:pt x="30" y="10"/>
                      </a:cubicBezTo>
                      <a:cubicBezTo>
                        <a:pt x="50" y="51"/>
                        <a:pt x="70" y="92"/>
                        <a:pt x="91" y="133"/>
                      </a:cubicBezTo>
                      <a:cubicBezTo>
                        <a:pt x="96" y="142"/>
                        <a:pt x="93" y="146"/>
                        <a:pt x="85" y="149"/>
                      </a:cubicBezTo>
                      <a:cubicBezTo>
                        <a:pt x="77" y="153"/>
                        <a:pt x="70" y="157"/>
                        <a:pt x="64" y="145"/>
                      </a:cubicBezTo>
                      <a:cubicBezTo>
                        <a:pt x="45" y="104"/>
                        <a:pt x="25" y="65"/>
                        <a:pt x="5" y="24"/>
                      </a:cubicBezTo>
                      <a:cubicBezTo>
                        <a:pt x="0" y="14"/>
                        <a:pt x="8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24514797-AB86-41F9-990D-AF649729A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2636" y="1837293"/>
                  <a:ext cx="113645" cy="273706"/>
                </a:xfrm>
                <a:custGeom>
                  <a:avLst/>
                  <a:gdLst>
                    <a:gd name="T0" fmla="*/ 68 w 68"/>
                    <a:gd name="T1" fmla="*/ 8 h 165"/>
                    <a:gd name="T2" fmla="*/ 44 w 68"/>
                    <a:gd name="T3" fmla="*/ 107 h 165"/>
                    <a:gd name="T4" fmla="*/ 32 w 68"/>
                    <a:gd name="T5" fmla="*/ 152 h 165"/>
                    <a:gd name="T6" fmla="*/ 12 w 68"/>
                    <a:gd name="T7" fmla="*/ 160 h 165"/>
                    <a:gd name="T8" fmla="*/ 4 w 68"/>
                    <a:gd name="T9" fmla="*/ 143 h 165"/>
                    <a:gd name="T10" fmla="*/ 39 w 68"/>
                    <a:gd name="T11" fmla="*/ 10 h 165"/>
                    <a:gd name="T12" fmla="*/ 52 w 68"/>
                    <a:gd name="T13" fmla="*/ 3 h 165"/>
                    <a:gd name="T14" fmla="*/ 68 w 68"/>
                    <a:gd name="T15" fmla="*/ 8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65">
                      <a:moveTo>
                        <a:pt x="68" y="8"/>
                      </a:moveTo>
                      <a:cubicBezTo>
                        <a:pt x="59" y="44"/>
                        <a:pt x="51" y="75"/>
                        <a:pt x="44" y="107"/>
                      </a:cubicBezTo>
                      <a:cubicBezTo>
                        <a:pt x="40" y="122"/>
                        <a:pt x="35" y="137"/>
                        <a:pt x="32" y="152"/>
                      </a:cubicBezTo>
                      <a:cubicBezTo>
                        <a:pt x="29" y="165"/>
                        <a:pt x="21" y="163"/>
                        <a:pt x="12" y="160"/>
                      </a:cubicBezTo>
                      <a:cubicBezTo>
                        <a:pt x="5" y="157"/>
                        <a:pt x="0" y="155"/>
                        <a:pt x="4" y="143"/>
                      </a:cubicBezTo>
                      <a:cubicBezTo>
                        <a:pt x="17" y="99"/>
                        <a:pt x="28" y="54"/>
                        <a:pt x="39" y="10"/>
                      </a:cubicBezTo>
                      <a:cubicBezTo>
                        <a:pt x="41" y="1"/>
                        <a:pt x="47" y="0"/>
                        <a:pt x="52" y="3"/>
                      </a:cubicBezTo>
                      <a:cubicBezTo>
                        <a:pt x="57" y="5"/>
                        <a:pt x="68" y="2"/>
                        <a:pt x="6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6C2170C7-14F2-417C-83B5-E8172CCC2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857" y="2808070"/>
                  <a:ext cx="265703" cy="156061"/>
                </a:xfrm>
                <a:custGeom>
                  <a:avLst/>
                  <a:gdLst>
                    <a:gd name="T0" fmla="*/ 159 w 160"/>
                    <a:gd name="T1" fmla="*/ 72 h 94"/>
                    <a:gd name="T2" fmla="*/ 136 w 160"/>
                    <a:gd name="T3" fmla="*/ 89 h 94"/>
                    <a:gd name="T4" fmla="*/ 15 w 160"/>
                    <a:gd name="T5" fmla="*/ 32 h 94"/>
                    <a:gd name="T6" fmla="*/ 8 w 160"/>
                    <a:gd name="T7" fmla="*/ 19 h 94"/>
                    <a:gd name="T8" fmla="*/ 26 w 160"/>
                    <a:gd name="T9" fmla="*/ 6 h 94"/>
                    <a:gd name="T10" fmla="*/ 150 w 160"/>
                    <a:gd name="T11" fmla="*/ 63 h 94"/>
                    <a:gd name="T12" fmla="*/ 159 w 160"/>
                    <a:gd name="T13" fmla="*/ 7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94">
                      <a:moveTo>
                        <a:pt x="159" y="72"/>
                      </a:moveTo>
                      <a:cubicBezTo>
                        <a:pt x="160" y="84"/>
                        <a:pt x="147" y="94"/>
                        <a:pt x="136" y="89"/>
                      </a:cubicBezTo>
                      <a:cubicBezTo>
                        <a:pt x="96" y="70"/>
                        <a:pt x="55" y="51"/>
                        <a:pt x="15" y="32"/>
                      </a:cubicBezTo>
                      <a:cubicBezTo>
                        <a:pt x="9" y="30"/>
                        <a:pt x="0" y="27"/>
                        <a:pt x="8" y="19"/>
                      </a:cubicBezTo>
                      <a:cubicBezTo>
                        <a:pt x="13" y="13"/>
                        <a:pt x="11" y="0"/>
                        <a:pt x="26" y="6"/>
                      </a:cubicBezTo>
                      <a:cubicBezTo>
                        <a:pt x="67" y="26"/>
                        <a:pt x="108" y="44"/>
                        <a:pt x="150" y="63"/>
                      </a:cubicBezTo>
                      <a:cubicBezTo>
                        <a:pt x="154" y="65"/>
                        <a:pt x="158" y="67"/>
                        <a:pt x="15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C235413F-4852-4E9C-BA31-89FE5AFBF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428309"/>
                  <a:ext cx="274506" cy="71227"/>
                </a:xfrm>
                <a:custGeom>
                  <a:avLst/>
                  <a:gdLst>
                    <a:gd name="T0" fmla="*/ 143 w 165"/>
                    <a:gd name="T1" fmla="*/ 2 h 43"/>
                    <a:gd name="T2" fmla="*/ 164 w 165"/>
                    <a:gd name="T3" fmla="*/ 19 h 43"/>
                    <a:gd name="T4" fmla="*/ 152 w 165"/>
                    <a:gd name="T5" fmla="*/ 31 h 43"/>
                    <a:gd name="T6" fmla="*/ 20 w 165"/>
                    <a:gd name="T7" fmla="*/ 42 h 43"/>
                    <a:gd name="T8" fmla="*/ 2 w 165"/>
                    <a:gd name="T9" fmla="*/ 27 h 43"/>
                    <a:gd name="T10" fmla="*/ 17 w 165"/>
                    <a:gd name="T11" fmla="*/ 13 h 43"/>
                    <a:gd name="T12" fmla="*/ 143 w 165"/>
                    <a:gd name="T13" fmla="*/ 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5" h="43">
                      <a:moveTo>
                        <a:pt x="143" y="2"/>
                      </a:moveTo>
                      <a:cubicBezTo>
                        <a:pt x="156" y="0"/>
                        <a:pt x="165" y="3"/>
                        <a:pt x="164" y="19"/>
                      </a:cubicBezTo>
                      <a:cubicBezTo>
                        <a:pt x="163" y="29"/>
                        <a:pt x="160" y="30"/>
                        <a:pt x="152" y="31"/>
                      </a:cubicBezTo>
                      <a:cubicBezTo>
                        <a:pt x="108" y="34"/>
                        <a:pt x="64" y="38"/>
                        <a:pt x="20" y="42"/>
                      </a:cubicBezTo>
                      <a:cubicBezTo>
                        <a:pt x="8" y="43"/>
                        <a:pt x="3" y="38"/>
                        <a:pt x="2" y="27"/>
                      </a:cubicBezTo>
                      <a:cubicBezTo>
                        <a:pt x="0" y="15"/>
                        <a:pt x="7" y="14"/>
                        <a:pt x="17" y="13"/>
                      </a:cubicBezTo>
                      <a:cubicBezTo>
                        <a:pt x="59" y="8"/>
                        <a:pt x="102" y="10"/>
                        <a:pt x="14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202D484D-94B0-46E3-AC6E-9EFC22049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926" y="5066545"/>
                  <a:ext cx="190473" cy="235291"/>
                </a:xfrm>
                <a:custGeom>
                  <a:avLst/>
                  <a:gdLst>
                    <a:gd name="T0" fmla="*/ 9 w 115"/>
                    <a:gd name="T1" fmla="*/ 142 h 142"/>
                    <a:gd name="T2" fmla="*/ 4 w 115"/>
                    <a:gd name="T3" fmla="*/ 140 h 142"/>
                    <a:gd name="T4" fmla="*/ 6 w 115"/>
                    <a:gd name="T5" fmla="*/ 128 h 142"/>
                    <a:gd name="T6" fmla="*/ 46 w 115"/>
                    <a:gd name="T7" fmla="*/ 73 h 142"/>
                    <a:gd name="T8" fmla="*/ 99 w 115"/>
                    <a:gd name="T9" fmla="*/ 9 h 142"/>
                    <a:gd name="T10" fmla="*/ 111 w 115"/>
                    <a:gd name="T11" fmla="*/ 5 h 142"/>
                    <a:gd name="T12" fmla="*/ 109 w 115"/>
                    <a:gd name="T13" fmla="*/ 15 h 142"/>
                    <a:gd name="T14" fmla="*/ 83 w 115"/>
                    <a:gd name="T15" fmla="*/ 61 h 142"/>
                    <a:gd name="T16" fmla="*/ 41 w 115"/>
                    <a:gd name="T17" fmla="*/ 121 h 142"/>
                    <a:gd name="T18" fmla="*/ 9 w 115"/>
                    <a:gd name="T19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42">
                      <a:moveTo>
                        <a:pt x="9" y="142"/>
                      </a:moveTo>
                      <a:cubicBezTo>
                        <a:pt x="8" y="142"/>
                        <a:pt x="5" y="141"/>
                        <a:pt x="4" y="140"/>
                      </a:cubicBezTo>
                      <a:cubicBezTo>
                        <a:pt x="0" y="135"/>
                        <a:pt x="4" y="131"/>
                        <a:pt x="6" y="128"/>
                      </a:cubicBezTo>
                      <a:cubicBezTo>
                        <a:pt x="19" y="109"/>
                        <a:pt x="34" y="92"/>
                        <a:pt x="46" y="73"/>
                      </a:cubicBezTo>
                      <a:cubicBezTo>
                        <a:pt x="62" y="50"/>
                        <a:pt x="79" y="28"/>
                        <a:pt x="99" y="9"/>
                      </a:cubicBezTo>
                      <a:cubicBezTo>
                        <a:pt x="102" y="6"/>
                        <a:pt x="105" y="0"/>
                        <a:pt x="111" y="5"/>
                      </a:cubicBezTo>
                      <a:cubicBezTo>
                        <a:pt x="115" y="8"/>
                        <a:pt x="110" y="12"/>
                        <a:pt x="109" y="15"/>
                      </a:cubicBezTo>
                      <a:cubicBezTo>
                        <a:pt x="103" y="32"/>
                        <a:pt x="94" y="47"/>
                        <a:pt x="83" y="61"/>
                      </a:cubicBezTo>
                      <a:cubicBezTo>
                        <a:pt x="68" y="81"/>
                        <a:pt x="54" y="100"/>
                        <a:pt x="41" y="121"/>
                      </a:cubicBezTo>
                      <a:cubicBezTo>
                        <a:pt x="34" y="132"/>
                        <a:pt x="23" y="138"/>
                        <a:pt x="9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40">
                  <a:extLst>
                    <a:ext uri="{FF2B5EF4-FFF2-40B4-BE49-F238E27FC236}">
                      <a16:creationId xmlns:a16="http://schemas.microsoft.com/office/drawing/2014/main" id="{21CB24D3-856F-4483-B46F-AC7E6BDA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382" y="5185791"/>
                  <a:ext cx="220886" cy="164064"/>
                </a:xfrm>
                <a:custGeom>
                  <a:avLst/>
                  <a:gdLst>
                    <a:gd name="T0" fmla="*/ 1 w 133"/>
                    <a:gd name="T1" fmla="*/ 0 h 99"/>
                    <a:gd name="T2" fmla="*/ 52 w 133"/>
                    <a:gd name="T3" fmla="*/ 37 h 99"/>
                    <a:gd name="T4" fmla="*/ 112 w 133"/>
                    <a:gd name="T5" fmla="*/ 70 h 99"/>
                    <a:gd name="T6" fmla="*/ 126 w 133"/>
                    <a:gd name="T7" fmla="*/ 82 h 99"/>
                    <a:gd name="T8" fmla="*/ 120 w 133"/>
                    <a:gd name="T9" fmla="*/ 95 h 99"/>
                    <a:gd name="T10" fmla="*/ 62 w 133"/>
                    <a:gd name="T11" fmla="*/ 71 h 99"/>
                    <a:gd name="T12" fmla="*/ 5 w 133"/>
                    <a:gd name="T13" fmla="*/ 12 h 99"/>
                    <a:gd name="T14" fmla="*/ 1 w 133"/>
                    <a:gd name="T15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99">
                      <a:moveTo>
                        <a:pt x="1" y="0"/>
                      </a:moveTo>
                      <a:cubicBezTo>
                        <a:pt x="25" y="4"/>
                        <a:pt x="34" y="27"/>
                        <a:pt x="52" y="37"/>
                      </a:cubicBezTo>
                      <a:cubicBezTo>
                        <a:pt x="72" y="48"/>
                        <a:pt x="89" y="65"/>
                        <a:pt x="112" y="70"/>
                      </a:cubicBezTo>
                      <a:cubicBezTo>
                        <a:pt x="117" y="72"/>
                        <a:pt x="121" y="77"/>
                        <a:pt x="126" y="82"/>
                      </a:cubicBezTo>
                      <a:cubicBezTo>
                        <a:pt x="133" y="89"/>
                        <a:pt x="129" y="93"/>
                        <a:pt x="120" y="95"/>
                      </a:cubicBezTo>
                      <a:cubicBezTo>
                        <a:pt x="102" y="99"/>
                        <a:pt x="73" y="88"/>
                        <a:pt x="62" y="71"/>
                      </a:cubicBezTo>
                      <a:cubicBezTo>
                        <a:pt x="47" y="48"/>
                        <a:pt x="22" y="34"/>
                        <a:pt x="5" y="12"/>
                      </a:cubicBezTo>
                      <a:cubicBezTo>
                        <a:pt x="3" y="8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2021F48B-BBCC-4634-9259-15F71543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575" y="2661613"/>
                  <a:ext cx="6402" cy="4802"/>
                </a:xfrm>
                <a:custGeom>
                  <a:avLst/>
                  <a:gdLst>
                    <a:gd name="T0" fmla="*/ 1 w 4"/>
                    <a:gd name="T1" fmla="*/ 0 h 3"/>
                    <a:gd name="T2" fmla="*/ 4 w 4"/>
                    <a:gd name="T3" fmla="*/ 2 h 3"/>
                    <a:gd name="T4" fmla="*/ 2 w 4"/>
                    <a:gd name="T5" fmla="*/ 3 h 3"/>
                    <a:gd name="T6" fmla="*/ 1 w 4"/>
                    <a:gd name="T7" fmla="*/ 0 h 3"/>
                    <a:gd name="T8" fmla="*/ 1 w 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cubicBezTo>
                        <a:pt x="2" y="1"/>
                        <a:pt x="3" y="2"/>
                        <a:pt x="4" y="2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F0F0663F-326B-429E-A4AC-D27281FFE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114" y="2444728"/>
                  <a:ext cx="1795096" cy="2045592"/>
                </a:xfrm>
                <a:custGeom>
                  <a:avLst/>
                  <a:gdLst>
                    <a:gd name="T0" fmla="*/ 516 w 1080"/>
                    <a:gd name="T1" fmla="*/ 450 h 1233"/>
                    <a:gd name="T2" fmla="*/ 397 w 1080"/>
                    <a:gd name="T3" fmla="*/ 543 h 1233"/>
                    <a:gd name="T4" fmla="*/ 265 w 1080"/>
                    <a:gd name="T5" fmla="*/ 936 h 1233"/>
                    <a:gd name="T6" fmla="*/ 315 w 1080"/>
                    <a:gd name="T7" fmla="*/ 1173 h 1233"/>
                    <a:gd name="T8" fmla="*/ 230 w 1080"/>
                    <a:gd name="T9" fmla="*/ 1207 h 1233"/>
                    <a:gd name="T10" fmla="*/ 182 w 1080"/>
                    <a:gd name="T11" fmla="*/ 808 h 1233"/>
                    <a:gd name="T12" fmla="*/ 309 w 1080"/>
                    <a:gd name="T13" fmla="*/ 523 h 1233"/>
                    <a:gd name="T14" fmla="*/ 263 w 1080"/>
                    <a:gd name="T15" fmla="*/ 365 h 1233"/>
                    <a:gd name="T16" fmla="*/ 48 w 1080"/>
                    <a:gd name="T17" fmla="*/ 540 h 1233"/>
                    <a:gd name="T18" fmla="*/ 13 w 1080"/>
                    <a:gd name="T19" fmla="*/ 483 h 1233"/>
                    <a:gd name="T20" fmla="*/ 201 w 1080"/>
                    <a:gd name="T21" fmla="*/ 302 h 1233"/>
                    <a:gd name="T22" fmla="*/ 213 w 1080"/>
                    <a:gd name="T23" fmla="*/ 100 h 1233"/>
                    <a:gd name="T24" fmla="*/ 250 w 1080"/>
                    <a:gd name="T25" fmla="*/ 4 h 1233"/>
                    <a:gd name="T26" fmla="*/ 321 w 1080"/>
                    <a:gd name="T27" fmla="*/ 80 h 1233"/>
                    <a:gd name="T28" fmla="*/ 384 w 1080"/>
                    <a:gd name="T29" fmla="*/ 435 h 1233"/>
                    <a:gd name="T30" fmla="*/ 546 w 1080"/>
                    <a:gd name="T31" fmla="*/ 290 h 1233"/>
                    <a:gd name="T32" fmla="*/ 547 w 1080"/>
                    <a:gd name="T33" fmla="*/ 47 h 1233"/>
                    <a:gd name="T34" fmla="*/ 654 w 1080"/>
                    <a:gd name="T35" fmla="*/ 27 h 1233"/>
                    <a:gd name="T36" fmla="*/ 696 w 1080"/>
                    <a:gd name="T37" fmla="*/ 372 h 1233"/>
                    <a:gd name="T38" fmla="*/ 737 w 1080"/>
                    <a:gd name="T39" fmla="*/ 441 h 1233"/>
                    <a:gd name="T40" fmla="*/ 897 w 1080"/>
                    <a:gd name="T41" fmla="*/ 163 h 1233"/>
                    <a:gd name="T42" fmla="*/ 933 w 1080"/>
                    <a:gd name="T43" fmla="*/ 4 h 1233"/>
                    <a:gd name="T44" fmla="*/ 994 w 1080"/>
                    <a:gd name="T45" fmla="*/ 70 h 1233"/>
                    <a:gd name="T46" fmla="*/ 1066 w 1080"/>
                    <a:gd name="T47" fmla="*/ 466 h 1233"/>
                    <a:gd name="T48" fmla="*/ 935 w 1080"/>
                    <a:gd name="T49" fmla="*/ 888 h 1233"/>
                    <a:gd name="T50" fmla="*/ 985 w 1080"/>
                    <a:gd name="T51" fmla="*/ 1137 h 1233"/>
                    <a:gd name="T52" fmla="*/ 901 w 1080"/>
                    <a:gd name="T53" fmla="*/ 1205 h 1233"/>
                    <a:gd name="T54" fmla="*/ 872 w 1080"/>
                    <a:gd name="T55" fmla="*/ 752 h 1233"/>
                    <a:gd name="T56" fmla="*/ 974 w 1080"/>
                    <a:gd name="T57" fmla="*/ 551 h 1233"/>
                    <a:gd name="T58" fmla="*/ 943 w 1080"/>
                    <a:gd name="T59" fmla="*/ 384 h 1233"/>
                    <a:gd name="T60" fmla="*/ 787 w 1080"/>
                    <a:gd name="T61" fmla="*/ 503 h 1233"/>
                    <a:gd name="T62" fmla="*/ 667 w 1080"/>
                    <a:gd name="T63" fmla="*/ 691 h 1233"/>
                    <a:gd name="T64" fmla="*/ 641 w 1080"/>
                    <a:gd name="T65" fmla="*/ 1104 h 1233"/>
                    <a:gd name="T66" fmla="*/ 621 w 1080"/>
                    <a:gd name="T67" fmla="*/ 1221 h 1233"/>
                    <a:gd name="T68" fmla="*/ 508 w 1080"/>
                    <a:gd name="T69" fmla="*/ 1023 h 1233"/>
                    <a:gd name="T70" fmla="*/ 596 w 1080"/>
                    <a:gd name="T71" fmla="*/ 645 h 1233"/>
                    <a:gd name="T72" fmla="*/ 599 w 1080"/>
                    <a:gd name="T73" fmla="*/ 363 h 1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80" h="1233">
                      <a:moveTo>
                        <a:pt x="599" y="363"/>
                      </a:moveTo>
                      <a:cubicBezTo>
                        <a:pt x="572" y="396"/>
                        <a:pt x="544" y="423"/>
                        <a:pt x="516" y="450"/>
                      </a:cubicBezTo>
                      <a:cubicBezTo>
                        <a:pt x="482" y="481"/>
                        <a:pt x="448" y="511"/>
                        <a:pt x="408" y="533"/>
                      </a:cubicBezTo>
                      <a:cubicBezTo>
                        <a:pt x="403" y="536"/>
                        <a:pt x="398" y="536"/>
                        <a:pt x="397" y="543"/>
                      </a:cubicBezTo>
                      <a:cubicBezTo>
                        <a:pt x="394" y="602"/>
                        <a:pt x="360" y="647"/>
                        <a:pt x="329" y="693"/>
                      </a:cubicBezTo>
                      <a:cubicBezTo>
                        <a:pt x="280" y="767"/>
                        <a:pt x="259" y="848"/>
                        <a:pt x="265" y="936"/>
                      </a:cubicBezTo>
                      <a:cubicBezTo>
                        <a:pt x="269" y="985"/>
                        <a:pt x="283" y="1033"/>
                        <a:pt x="297" y="1081"/>
                      </a:cubicBezTo>
                      <a:cubicBezTo>
                        <a:pt x="306" y="1111"/>
                        <a:pt x="316" y="1141"/>
                        <a:pt x="315" y="1173"/>
                      </a:cubicBezTo>
                      <a:cubicBezTo>
                        <a:pt x="314" y="1194"/>
                        <a:pt x="307" y="1210"/>
                        <a:pt x="289" y="1219"/>
                      </a:cubicBezTo>
                      <a:cubicBezTo>
                        <a:pt x="271" y="1228"/>
                        <a:pt x="243" y="1221"/>
                        <a:pt x="230" y="1207"/>
                      </a:cubicBezTo>
                      <a:cubicBezTo>
                        <a:pt x="212" y="1187"/>
                        <a:pt x="202" y="1161"/>
                        <a:pt x="195" y="1136"/>
                      </a:cubicBezTo>
                      <a:cubicBezTo>
                        <a:pt x="162" y="1028"/>
                        <a:pt x="158" y="918"/>
                        <a:pt x="182" y="808"/>
                      </a:cubicBezTo>
                      <a:cubicBezTo>
                        <a:pt x="196" y="745"/>
                        <a:pt x="227" y="688"/>
                        <a:pt x="265" y="636"/>
                      </a:cubicBezTo>
                      <a:cubicBezTo>
                        <a:pt x="289" y="602"/>
                        <a:pt x="306" y="565"/>
                        <a:pt x="309" y="523"/>
                      </a:cubicBezTo>
                      <a:cubicBezTo>
                        <a:pt x="311" y="503"/>
                        <a:pt x="310" y="483"/>
                        <a:pt x="301" y="463"/>
                      </a:cubicBezTo>
                      <a:cubicBezTo>
                        <a:pt x="287" y="432"/>
                        <a:pt x="276" y="399"/>
                        <a:pt x="263" y="365"/>
                      </a:cubicBezTo>
                      <a:cubicBezTo>
                        <a:pt x="212" y="417"/>
                        <a:pt x="165" y="468"/>
                        <a:pt x="109" y="509"/>
                      </a:cubicBezTo>
                      <a:cubicBezTo>
                        <a:pt x="90" y="522"/>
                        <a:pt x="72" y="536"/>
                        <a:pt x="48" y="540"/>
                      </a:cubicBezTo>
                      <a:cubicBezTo>
                        <a:pt x="32" y="542"/>
                        <a:pt x="18" y="542"/>
                        <a:pt x="9" y="527"/>
                      </a:cubicBezTo>
                      <a:cubicBezTo>
                        <a:pt x="0" y="512"/>
                        <a:pt x="2" y="496"/>
                        <a:pt x="13" y="483"/>
                      </a:cubicBezTo>
                      <a:cubicBezTo>
                        <a:pt x="28" y="466"/>
                        <a:pt x="46" y="454"/>
                        <a:pt x="64" y="441"/>
                      </a:cubicBezTo>
                      <a:cubicBezTo>
                        <a:pt x="117" y="403"/>
                        <a:pt x="164" y="357"/>
                        <a:pt x="201" y="302"/>
                      </a:cubicBezTo>
                      <a:cubicBezTo>
                        <a:pt x="225" y="267"/>
                        <a:pt x="233" y="230"/>
                        <a:pt x="226" y="187"/>
                      </a:cubicBezTo>
                      <a:cubicBezTo>
                        <a:pt x="222" y="158"/>
                        <a:pt x="221" y="129"/>
                        <a:pt x="213" y="100"/>
                      </a:cubicBezTo>
                      <a:cubicBezTo>
                        <a:pt x="208" y="80"/>
                        <a:pt x="208" y="61"/>
                        <a:pt x="210" y="41"/>
                      </a:cubicBezTo>
                      <a:cubicBezTo>
                        <a:pt x="213" y="19"/>
                        <a:pt x="227" y="5"/>
                        <a:pt x="250" y="4"/>
                      </a:cubicBezTo>
                      <a:cubicBezTo>
                        <a:pt x="268" y="4"/>
                        <a:pt x="286" y="0"/>
                        <a:pt x="302" y="11"/>
                      </a:cubicBezTo>
                      <a:cubicBezTo>
                        <a:pt x="328" y="29"/>
                        <a:pt x="329" y="55"/>
                        <a:pt x="321" y="80"/>
                      </a:cubicBezTo>
                      <a:cubicBezTo>
                        <a:pt x="294" y="162"/>
                        <a:pt x="312" y="240"/>
                        <a:pt x="339" y="317"/>
                      </a:cubicBezTo>
                      <a:cubicBezTo>
                        <a:pt x="352" y="357"/>
                        <a:pt x="370" y="396"/>
                        <a:pt x="384" y="435"/>
                      </a:cubicBezTo>
                      <a:cubicBezTo>
                        <a:pt x="388" y="445"/>
                        <a:pt x="391" y="449"/>
                        <a:pt x="400" y="442"/>
                      </a:cubicBezTo>
                      <a:cubicBezTo>
                        <a:pt x="457" y="400"/>
                        <a:pt x="508" y="351"/>
                        <a:pt x="546" y="290"/>
                      </a:cubicBezTo>
                      <a:cubicBezTo>
                        <a:pt x="566" y="258"/>
                        <a:pt x="567" y="222"/>
                        <a:pt x="563" y="185"/>
                      </a:cubicBezTo>
                      <a:cubicBezTo>
                        <a:pt x="559" y="139"/>
                        <a:pt x="544" y="94"/>
                        <a:pt x="547" y="47"/>
                      </a:cubicBezTo>
                      <a:cubicBezTo>
                        <a:pt x="549" y="18"/>
                        <a:pt x="563" y="4"/>
                        <a:pt x="593" y="4"/>
                      </a:cubicBezTo>
                      <a:cubicBezTo>
                        <a:pt x="616" y="3"/>
                        <a:pt x="640" y="1"/>
                        <a:pt x="654" y="27"/>
                      </a:cubicBezTo>
                      <a:cubicBezTo>
                        <a:pt x="662" y="41"/>
                        <a:pt x="663" y="57"/>
                        <a:pt x="658" y="71"/>
                      </a:cubicBezTo>
                      <a:cubicBezTo>
                        <a:pt x="626" y="177"/>
                        <a:pt x="657" y="275"/>
                        <a:pt x="696" y="372"/>
                      </a:cubicBezTo>
                      <a:cubicBezTo>
                        <a:pt x="704" y="393"/>
                        <a:pt x="713" y="415"/>
                        <a:pt x="721" y="437"/>
                      </a:cubicBezTo>
                      <a:cubicBezTo>
                        <a:pt x="725" y="445"/>
                        <a:pt x="728" y="448"/>
                        <a:pt x="737" y="441"/>
                      </a:cubicBezTo>
                      <a:cubicBezTo>
                        <a:pt x="791" y="402"/>
                        <a:pt x="838" y="355"/>
                        <a:pt x="877" y="299"/>
                      </a:cubicBezTo>
                      <a:cubicBezTo>
                        <a:pt x="906" y="256"/>
                        <a:pt x="902" y="210"/>
                        <a:pt x="897" y="163"/>
                      </a:cubicBezTo>
                      <a:cubicBezTo>
                        <a:pt x="893" y="127"/>
                        <a:pt x="881" y="92"/>
                        <a:pt x="881" y="56"/>
                      </a:cubicBezTo>
                      <a:cubicBezTo>
                        <a:pt x="880" y="22"/>
                        <a:pt x="898" y="4"/>
                        <a:pt x="933" y="4"/>
                      </a:cubicBezTo>
                      <a:cubicBezTo>
                        <a:pt x="949" y="4"/>
                        <a:pt x="964" y="2"/>
                        <a:pt x="978" y="14"/>
                      </a:cubicBezTo>
                      <a:cubicBezTo>
                        <a:pt x="996" y="30"/>
                        <a:pt x="1000" y="50"/>
                        <a:pt x="994" y="70"/>
                      </a:cubicBezTo>
                      <a:cubicBezTo>
                        <a:pt x="965" y="169"/>
                        <a:pt x="989" y="261"/>
                        <a:pt x="1024" y="353"/>
                      </a:cubicBezTo>
                      <a:cubicBezTo>
                        <a:pt x="1038" y="391"/>
                        <a:pt x="1059" y="426"/>
                        <a:pt x="1066" y="466"/>
                      </a:cubicBezTo>
                      <a:cubicBezTo>
                        <a:pt x="1080" y="538"/>
                        <a:pt x="1066" y="606"/>
                        <a:pt x="1020" y="665"/>
                      </a:cubicBezTo>
                      <a:cubicBezTo>
                        <a:pt x="970" y="731"/>
                        <a:pt x="943" y="806"/>
                        <a:pt x="935" y="888"/>
                      </a:cubicBezTo>
                      <a:cubicBezTo>
                        <a:pt x="930" y="931"/>
                        <a:pt x="942" y="973"/>
                        <a:pt x="952" y="1014"/>
                      </a:cubicBezTo>
                      <a:cubicBezTo>
                        <a:pt x="962" y="1055"/>
                        <a:pt x="975" y="1096"/>
                        <a:pt x="985" y="1137"/>
                      </a:cubicBezTo>
                      <a:cubicBezTo>
                        <a:pt x="991" y="1157"/>
                        <a:pt x="992" y="1177"/>
                        <a:pt x="982" y="1197"/>
                      </a:cubicBezTo>
                      <a:cubicBezTo>
                        <a:pt x="966" y="1228"/>
                        <a:pt x="921" y="1233"/>
                        <a:pt x="901" y="1205"/>
                      </a:cubicBezTo>
                      <a:cubicBezTo>
                        <a:pt x="876" y="1170"/>
                        <a:pt x="862" y="1130"/>
                        <a:pt x="855" y="1088"/>
                      </a:cubicBezTo>
                      <a:cubicBezTo>
                        <a:pt x="834" y="975"/>
                        <a:pt x="831" y="862"/>
                        <a:pt x="872" y="752"/>
                      </a:cubicBezTo>
                      <a:cubicBezTo>
                        <a:pt x="889" y="709"/>
                        <a:pt x="914" y="672"/>
                        <a:pt x="937" y="633"/>
                      </a:cubicBezTo>
                      <a:cubicBezTo>
                        <a:pt x="952" y="607"/>
                        <a:pt x="965" y="581"/>
                        <a:pt x="974" y="551"/>
                      </a:cubicBezTo>
                      <a:cubicBezTo>
                        <a:pt x="985" y="513"/>
                        <a:pt x="982" y="480"/>
                        <a:pt x="964" y="445"/>
                      </a:cubicBezTo>
                      <a:cubicBezTo>
                        <a:pt x="954" y="427"/>
                        <a:pt x="950" y="405"/>
                        <a:pt x="943" y="384"/>
                      </a:cubicBezTo>
                      <a:cubicBezTo>
                        <a:pt x="936" y="363"/>
                        <a:pt x="935" y="363"/>
                        <a:pt x="921" y="379"/>
                      </a:cubicBezTo>
                      <a:cubicBezTo>
                        <a:pt x="880" y="424"/>
                        <a:pt x="839" y="470"/>
                        <a:pt x="787" y="503"/>
                      </a:cubicBezTo>
                      <a:cubicBezTo>
                        <a:pt x="751" y="526"/>
                        <a:pt x="729" y="552"/>
                        <a:pt x="722" y="595"/>
                      </a:cubicBezTo>
                      <a:cubicBezTo>
                        <a:pt x="715" y="632"/>
                        <a:pt x="687" y="660"/>
                        <a:pt x="667" y="691"/>
                      </a:cubicBezTo>
                      <a:cubicBezTo>
                        <a:pt x="616" y="766"/>
                        <a:pt x="595" y="850"/>
                        <a:pt x="602" y="939"/>
                      </a:cubicBezTo>
                      <a:cubicBezTo>
                        <a:pt x="607" y="996"/>
                        <a:pt x="623" y="1050"/>
                        <a:pt x="641" y="1104"/>
                      </a:cubicBezTo>
                      <a:cubicBezTo>
                        <a:pt x="649" y="1127"/>
                        <a:pt x="653" y="1150"/>
                        <a:pt x="652" y="1175"/>
                      </a:cubicBezTo>
                      <a:cubicBezTo>
                        <a:pt x="650" y="1199"/>
                        <a:pt x="638" y="1217"/>
                        <a:pt x="621" y="1221"/>
                      </a:cubicBezTo>
                      <a:cubicBezTo>
                        <a:pt x="593" y="1227"/>
                        <a:pt x="571" y="1219"/>
                        <a:pt x="558" y="1197"/>
                      </a:cubicBezTo>
                      <a:cubicBezTo>
                        <a:pt x="528" y="1143"/>
                        <a:pt x="514" y="1084"/>
                        <a:pt x="508" y="1023"/>
                      </a:cubicBezTo>
                      <a:cubicBezTo>
                        <a:pt x="504" y="985"/>
                        <a:pt x="503" y="946"/>
                        <a:pt x="505" y="908"/>
                      </a:cubicBezTo>
                      <a:cubicBezTo>
                        <a:pt x="508" y="811"/>
                        <a:pt x="539" y="723"/>
                        <a:pt x="596" y="645"/>
                      </a:cubicBezTo>
                      <a:cubicBezTo>
                        <a:pt x="635" y="592"/>
                        <a:pt x="656" y="535"/>
                        <a:pt x="640" y="470"/>
                      </a:cubicBezTo>
                      <a:cubicBezTo>
                        <a:pt x="630" y="434"/>
                        <a:pt x="613" y="401"/>
                        <a:pt x="599" y="3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74075FB0-C9A5-4BD3-B350-7E31D2A483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047" y="4558347"/>
                  <a:ext cx="143256" cy="200878"/>
                </a:xfrm>
                <a:custGeom>
                  <a:avLst/>
                  <a:gdLst>
                    <a:gd name="T0" fmla="*/ 85 w 86"/>
                    <a:gd name="T1" fmla="*/ 60 h 121"/>
                    <a:gd name="T2" fmla="*/ 85 w 86"/>
                    <a:gd name="T3" fmla="*/ 86 h 121"/>
                    <a:gd name="T4" fmla="*/ 60 w 86"/>
                    <a:gd name="T5" fmla="*/ 114 h 121"/>
                    <a:gd name="T6" fmla="*/ 10 w 86"/>
                    <a:gd name="T7" fmla="*/ 103 h 121"/>
                    <a:gd name="T8" fmla="*/ 6 w 86"/>
                    <a:gd name="T9" fmla="*/ 88 h 121"/>
                    <a:gd name="T10" fmla="*/ 28 w 86"/>
                    <a:gd name="T11" fmla="*/ 90 h 121"/>
                    <a:gd name="T12" fmla="*/ 63 w 86"/>
                    <a:gd name="T13" fmla="*/ 88 h 121"/>
                    <a:gd name="T14" fmla="*/ 65 w 86"/>
                    <a:gd name="T15" fmla="*/ 75 h 121"/>
                    <a:gd name="T16" fmla="*/ 54 w 86"/>
                    <a:gd name="T17" fmla="*/ 73 h 121"/>
                    <a:gd name="T18" fmla="*/ 37 w 86"/>
                    <a:gd name="T19" fmla="*/ 73 h 121"/>
                    <a:gd name="T20" fmla="*/ 2 w 86"/>
                    <a:gd name="T21" fmla="*/ 37 h 121"/>
                    <a:gd name="T22" fmla="*/ 49 w 86"/>
                    <a:gd name="T23" fmla="*/ 1 h 121"/>
                    <a:gd name="T24" fmla="*/ 85 w 86"/>
                    <a:gd name="T25" fmla="*/ 36 h 121"/>
                    <a:gd name="T26" fmla="*/ 85 w 86"/>
                    <a:gd name="T27" fmla="*/ 60 h 121"/>
                    <a:gd name="T28" fmla="*/ 85 w 86"/>
                    <a:gd name="T29" fmla="*/ 60 h 121"/>
                    <a:gd name="T30" fmla="*/ 29 w 86"/>
                    <a:gd name="T31" fmla="*/ 39 h 121"/>
                    <a:gd name="T32" fmla="*/ 47 w 86"/>
                    <a:gd name="T33" fmla="*/ 56 h 121"/>
                    <a:gd name="T34" fmla="*/ 67 w 86"/>
                    <a:gd name="T35" fmla="*/ 38 h 121"/>
                    <a:gd name="T36" fmla="*/ 46 w 86"/>
                    <a:gd name="T37" fmla="*/ 18 h 121"/>
                    <a:gd name="T38" fmla="*/ 29 w 86"/>
                    <a:gd name="T39" fmla="*/ 3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21">
                      <a:moveTo>
                        <a:pt x="85" y="60"/>
                      </a:moveTo>
                      <a:cubicBezTo>
                        <a:pt x="85" y="68"/>
                        <a:pt x="86" y="77"/>
                        <a:pt x="85" y="86"/>
                      </a:cubicBezTo>
                      <a:cubicBezTo>
                        <a:pt x="84" y="102"/>
                        <a:pt x="74" y="111"/>
                        <a:pt x="60" y="114"/>
                      </a:cubicBezTo>
                      <a:cubicBezTo>
                        <a:pt x="42" y="118"/>
                        <a:pt x="23" y="121"/>
                        <a:pt x="10" y="103"/>
                      </a:cubicBezTo>
                      <a:cubicBezTo>
                        <a:pt x="7" y="99"/>
                        <a:pt x="0" y="92"/>
                        <a:pt x="6" y="88"/>
                      </a:cubicBezTo>
                      <a:cubicBezTo>
                        <a:pt x="12" y="83"/>
                        <a:pt x="20" y="84"/>
                        <a:pt x="28" y="90"/>
                      </a:cubicBezTo>
                      <a:cubicBezTo>
                        <a:pt x="41" y="101"/>
                        <a:pt x="56" y="100"/>
                        <a:pt x="63" y="88"/>
                      </a:cubicBezTo>
                      <a:cubicBezTo>
                        <a:pt x="65" y="84"/>
                        <a:pt x="69" y="79"/>
                        <a:pt x="65" y="75"/>
                      </a:cubicBezTo>
                      <a:cubicBezTo>
                        <a:pt x="63" y="73"/>
                        <a:pt x="58" y="73"/>
                        <a:pt x="54" y="73"/>
                      </a:cubicBezTo>
                      <a:cubicBezTo>
                        <a:pt x="48" y="74"/>
                        <a:pt x="43" y="75"/>
                        <a:pt x="37" y="73"/>
                      </a:cubicBezTo>
                      <a:cubicBezTo>
                        <a:pt x="16" y="70"/>
                        <a:pt x="1" y="54"/>
                        <a:pt x="2" y="37"/>
                      </a:cubicBezTo>
                      <a:cubicBezTo>
                        <a:pt x="4" y="14"/>
                        <a:pt x="23" y="0"/>
                        <a:pt x="49" y="1"/>
                      </a:cubicBezTo>
                      <a:cubicBezTo>
                        <a:pt x="72" y="2"/>
                        <a:pt x="85" y="14"/>
                        <a:pt x="85" y="36"/>
                      </a:cubicBezTo>
                      <a:cubicBezTo>
                        <a:pt x="86" y="44"/>
                        <a:pt x="85" y="52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lose/>
                      <a:moveTo>
                        <a:pt x="29" y="39"/>
                      </a:moveTo>
                      <a:cubicBezTo>
                        <a:pt x="23" y="54"/>
                        <a:pt x="38" y="55"/>
                        <a:pt x="47" y="56"/>
                      </a:cubicBezTo>
                      <a:cubicBezTo>
                        <a:pt x="58" y="58"/>
                        <a:pt x="67" y="49"/>
                        <a:pt x="67" y="38"/>
                      </a:cubicBezTo>
                      <a:cubicBezTo>
                        <a:pt x="67" y="26"/>
                        <a:pt x="58" y="18"/>
                        <a:pt x="46" y="18"/>
                      </a:cubicBezTo>
                      <a:cubicBezTo>
                        <a:pt x="36" y="19"/>
                        <a:pt x="26" y="23"/>
                        <a:pt x="29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6CDE86AF-3EDB-4D2E-A64C-C0266F62F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911" y="4563150"/>
                  <a:ext cx="156061" cy="188073"/>
                </a:xfrm>
                <a:custGeom>
                  <a:avLst/>
                  <a:gdLst>
                    <a:gd name="T0" fmla="*/ 44 w 94"/>
                    <a:gd name="T1" fmla="*/ 113 h 113"/>
                    <a:gd name="T2" fmla="*/ 9 w 94"/>
                    <a:gd name="T3" fmla="*/ 98 h 113"/>
                    <a:gd name="T4" fmla="*/ 7 w 94"/>
                    <a:gd name="T5" fmla="*/ 81 h 113"/>
                    <a:gd name="T6" fmla="*/ 24 w 94"/>
                    <a:gd name="T7" fmla="*/ 84 h 113"/>
                    <a:gd name="T8" fmla="*/ 54 w 94"/>
                    <a:gd name="T9" fmla="*/ 94 h 113"/>
                    <a:gd name="T10" fmla="*/ 68 w 94"/>
                    <a:gd name="T11" fmla="*/ 83 h 113"/>
                    <a:gd name="T12" fmla="*/ 58 w 94"/>
                    <a:gd name="T13" fmla="*/ 67 h 113"/>
                    <a:gd name="T14" fmla="*/ 43 w 94"/>
                    <a:gd name="T15" fmla="*/ 63 h 113"/>
                    <a:gd name="T16" fmla="*/ 34 w 94"/>
                    <a:gd name="T17" fmla="*/ 54 h 113"/>
                    <a:gd name="T18" fmla="*/ 44 w 94"/>
                    <a:gd name="T19" fmla="*/ 44 h 113"/>
                    <a:gd name="T20" fmla="*/ 50 w 94"/>
                    <a:gd name="T21" fmla="*/ 44 h 113"/>
                    <a:gd name="T22" fmla="*/ 64 w 94"/>
                    <a:gd name="T23" fmla="*/ 24 h 113"/>
                    <a:gd name="T24" fmla="*/ 39 w 94"/>
                    <a:gd name="T25" fmla="*/ 16 h 113"/>
                    <a:gd name="T26" fmla="*/ 30 w 94"/>
                    <a:gd name="T27" fmla="*/ 20 h 113"/>
                    <a:gd name="T28" fmla="*/ 9 w 94"/>
                    <a:gd name="T29" fmla="*/ 30 h 113"/>
                    <a:gd name="T30" fmla="*/ 6 w 94"/>
                    <a:gd name="T31" fmla="*/ 22 h 113"/>
                    <a:gd name="T32" fmla="*/ 27 w 94"/>
                    <a:gd name="T33" fmla="*/ 2 h 113"/>
                    <a:gd name="T34" fmla="*/ 67 w 94"/>
                    <a:gd name="T35" fmla="*/ 2 h 113"/>
                    <a:gd name="T36" fmla="*/ 80 w 94"/>
                    <a:gd name="T37" fmla="*/ 48 h 113"/>
                    <a:gd name="T38" fmla="*/ 78 w 94"/>
                    <a:gd name="T39" fmla="*/ 58 h 113"/>
                    <a:gd name="T40" fmla="*/ 87 w 94"/>
                    <a:gd name="T41" fmla="*/ 92 h 113"/>
                    <a:gd name="T42" fmla="*/ 44 w 94"/>
                    <a:gd name="T43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4" h="113">
                      <a:moveTo>
                        <a:pt x="44" y="113"/>
                      </a:moveTo>
                      <a:cubicBezTo>
                        <a:pt x="34" y="113"/>
                        <a:pt x="19" y="112"/>
                        <a:pt x="9" y="98"/>
                      </a:cubicBezTo>
                      <a:cubicBezTo>
                        <a:pt x="5" y="93"/>
                        <a:pt x="0" y="86"/>
                        <a:pt x="7" y="81"/>
                      </a:cubicBezTo>
                      <a:cubicBezTo>
                        <a:pt x="12" y="77"/>
                        <a:pt x="20" y="77"/>
                        <a:pt x="24" y="84"/>
                      </a:cubicBezTo>
                      <a:cubicBezTo>
                        <a:pt x="31" y="97"/>
                        <a:pt x="43" y="95"/>
                        <a:pt x="54" y="94"/>
                      </a:cubicBezTo>
                      <a:cubicBezTo>
                        <a:pt x="61" y="94"/>
                        <a:pt x="66" y="89"/>
                        <a:pt x="68" y="83"/>
                      </a:cubicBezTo>
                      <a:cubicBezTo>
                        <a:pt x="70" y="75"/>
                        <a:pt x="64" y="70"/>
                        <a:pt x="58" y="67"/>
                      </a:cubicBezTo>
                      <a:cubicBezTo>
                        <a:pt x="53" y="65"/>
                        <a:pt x="48" y="63"/>
                        <a:pt x="43" y="63"/>
                      </a:cubicBezTo>
                      <a:cubicBezTo>
                        <a:pt x="38" y="62"/>
                        <a:pt x="34" y="59"/>
                        <a:pt x="34" y="54"/>
                      </a:cubicBezTo>
                      <a:cubicBezTo>
                        <a:pt x="34" y="47"/>
                        <a:pt x="38" y="45"/>
                        <a:pt x="44" y="44"/>
                      </a:cubicBezTo>
                      <a:cubicBezTo>
                        <a:pt x="46" y="44"/>
                        <a:pt x="48" y="44"/>
                        <a:pt x="50" y="44"/>
                      </a:cubicBezTo>
                      <a:cubicBezTo>
                        <a:pt x="62" y="42"/>
                        <a:pt x="68" y="35"/>
                        <a:pt x="64" y="24"/>
                      </a:cubicBezTo>
                      <a:cubicBezTo>
                        <a:pt x="60" y="12"/>
                        <a:pt x="48" y="15"/>
                        <a:pt x="39" y="16"/>
                      </a:cubicBezTo>
                      <a:cubicBezTo>
                        <a:pt x="36" y="16"/>
                        <a:pt x="32" y="18"/>
                        <a:pt x="30" y="20"/>
                      </a:cubicBezTo>
                      <a:cubicBezTo>
                        <a:pt x="26" y="30"/>
                        <a:pt x="18" y="31"/>
                        <a:pt x="9" y="30"/>
                      </a:cubicBezTo>
                      <a:cubicBezTo>
                        <a:pt x="5" y="29"/>
                        <a:pt x="4" y="26"/>
                        <a:pt x="6" y="22"/>
                      </a:cubicBezTo>
                      <a:cubicBezTo>
                        <a:pt x="10" y="12"/>
                        <a:pt x="16" y="3"/>
                        <a:pt x="27" y="2"/>
                      </a:cubicBezTo>
                      <a:cubicBezTo>
                        <a:pt x="40" y="0"/>
                        <a:pt x="54" y="0"/>
                        <a:pt x="67" y="2"/>
                      </a:cubicBezTo>
                      <a:cubicBezTo>
                        <a:pt x="85" y="5"/>
                        <a:pt x="92" y="29"/>
                        <a:pt x="80" y="48"/>
                      </a:cubicBezTo>
                      <a:cubicBezTo>
                        <a:pt x="78" y="51"/>
                        <a:pt x="71" y="52"/>
                        <a:pt x="78" y="58"/>
                      </a:cubicBezTo>
                      <a:cubicBezTo>
                        <a:pt x="90" y="67"/>
                        <a:pt x="94" y="78"/>
                        <a:pt x="87" y="92"/>
                      </a:cubicBezTo>
                      <a:cubicBezTo>
                        <a:pt x="81" y="106"/>
                        <a:pt x="72" y="111"/>
                        <a:pt x="44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12246C23-ED67-400A-9AAE-87854908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5379" y="4555146"/>
                  <a:ext cx="151259" cy="191274"/>
                </a:xfrm>
                <a:custGeom>
                  <a:avLst/>
                  <a:gdLst>
                    <a:gd name="T0" fmla="*/ 43 w 91"/>
                    <a:gd name="T1" fmla="*/ 3 h 115"/>
                    <a:gd name="T2" fmla="*/ 45 w 91"/>
                    <a:gd name="T3" fmla="*/ 3 h 115"/>
                    <a:gd name="T4" fmla="*/ 71 w 91"/>
                    <a:gd name="T5" fmla="*/ 46 h 115"/>
                    <a:gd name="T6" fmla="*/ 43 w 91"/>
                    <a:gd name="T7" fmla="*/ 102 h 115"/>
                    <a:gd name="T8" fmla="*/ 25 w 91"/>
                    <a:gd name="T9" fmla="*/ 112 h 115"/>
                    <a:gd name="T10" fmla="*/ 25 w 91"/>
                    <a:gd name="T11" fmla="*/ 93 h 115"/>
                    <a:gd name="T12" fmla="*/ 49 w 91"/>
                    <a:gd name="T13" fmla="*/ 41 h 115"/>
                    <a:gd name="T14" fmla="*/ 35 w 91"/>
                    <a:gd name="T15" fmla="*/ 20 h 115"/>
                    <a:gd name="T16" fmla="*/ 9 w 91"/>
                    <a:gd name="T17" fmla="*/ 20 h 115"/>
                    <a:gd name="T18" fmla="*/ 0 w 91"/>
                    <a:gd name="T19" fmla="*/ 13 h 115"/>
                    <a:gd name="T20" fmla="*/ 9 w 91"/>
                    <a:gd name="T21" fmla="*/ 3 h 115"/>
                    <a:gd name="T22" fmla="*/ 43 w 91"/>
                    <a:gd name="T23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1" h="115">
                      <a:moveTo>
                        <a:pt x="43" y="3"/>
                      </a:moveTo>
                      <a:cubicBezTo>
                        <a:pt x="44" y="3"/>
                        <a:pt x="44" y="3"/>
                        <a:pt x="45" y="3"/>
                      </a:cubicBezTo>
                      <a:cubicBezTo>
                        <a:pt x="87" y="1"/>
                        <a:pt x="91" y="0"/>
                        <a:pt x="71" y="46"/>
                      </a:cubicBezTo>
                      <a:cubicBezTo>
                        <a:pt x="62" y="65"/>
                        <a:pt x="54" y="84"/>
                        <a:pt x="43" y="102"/>
                      </a:cubicBezTo>
                      <a:cubicBezTo>
                        <a:pt x="38" y="111"/>
                        <a:pt x="33" y="115"/>
                        <a:pt x="25" y="112"/>
                      </a:cubicBezTo>
                      <a:cubicBezTo>
                        <a:pt x="15" y="107"/>
                        <a:pt x="23" y="99"/>
                        <a:pt x="25" y="93"/>
                      </a:cubicBezTo>
                      <a:cubicBezTo>
                        <a:pt x="32" y="76"/>
                        <a:pt x="40" y="58"/>
                        <a:pt x="49" y="41"/>
                      </a:cubicBezTo>
                      <a:cubicBezTo>
                        <a:pt x="59" y="20"/>
                        <a:pt x="59" y="20"/>
                        <a:pt x="35" y="20"/>
                      </a:cubicBezTo>
                      <a:cubicBezTo>
                        <a:pt x="26" y="20"/>
                        <a:pt x="18" y="20"/>
                        <a:pt x="9" y="20"/>
                      </a:cubicBezTo>
                      <a:cubicBezTo>
                        <a:pt x="4" y="20"/>
                        <a:pt x="0" y="19"/>
                        <a:pt x="0" y="13"/>
                      </a:cubicBezTo>
                      <a:cubicBezTo>
                        <a:pt x="0" y="7"/>
                        <a:pt x="2" y="3"/>
                        <a:pt x="9" y="3"/>
                      </a:cubicBezTo>
                      <a:cubicBezTo>
                        <a:pt x="20" y="3"/>
                        <a:pt x="32" y="3"/>
                        <a:pt x="4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375DCB1B-0DB7-4329-841F-BC7EACA6C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593" y="4556744"/>
                  <a:ext cx="88034" cy="194475"/>
                </a:xfrm>
                <a:custGeom>
                  <a:avLst/>
                  <a:gdLst>
                    <a:gd name="T0" fmla="*/ 50 w 53"/>
                    <a:gd name="T1" fmla="*/ 61 h 117"/>
                    <a:gd name="T2" fmla="*/ 50 w 53"/>
                    <a:gd name="T3" fmla="*/ 105 h 117"/>
                    <a:gd name="T4" fmla="*/ 38 w 53"/>
                    <a:gd name="T5" fmla="*/ 116 h 117"/>
                    <a:gd name="T6" fmla="*/ 27 w 53"/>
                    <a:gd name="T7" fmla="*/ 104 h 117"/>
                    <a:gd name="T8" fmla="*/ 27 w 53"/>
                    <a:gd name="T9" fmla="*/ 47 h 117"/>
                    <a:gd name="T10" fmla="*/ 16 w 53"/>
                    <a:gd name="T11" fmla="*/ 37 h 117"/>
                    <a:gd name="T12" fmla="*/ 4 w 53"/>
                    <a:gd name="T13" fmla="*/ 29 h 117"/>
                    <a:gd name="T14" fmla="*/ 11 w 53"/>
                    <a:gd name="T15" fmla="*/ 17 h 117"/>
                    <a:gd name="T16" fmla="*/ 21 w 53"/>
                    <a:gd name="T17" fmla="*/ 11 h 117"/>
                    <a:gd name="T18" fmla="*/ 42 w 53"/>
                    <a:gd name="T19" fmla="*/ 5 h 117"/>
                    <a:gd name="T20" fmla="*/ 49 w 53"/>
                    <a:gd name="T21" fmla="*/ 27 h 117"/>
                    <a:gd name="T22" fmla="*/ 50 w 53"/>
                    <a:gd name="T23" fmla="*/ 6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117">
                      <a:moveTo>
                        <a:pt x="50" y="61"/>
                      </a:moveTo>
                      <a:cubicBezTo>
                        <a:pt x="50" y="76"/>
                        <a:pt x="49" y="90"/>
                        <a:pt x="50" y="105"/>
                      </a:cubicBezTo>
                      <a:cubicBezTo>
                        <a:pt x="50" y="114"/>
                        <a:pt x="46" y="116"/>
                        <a:pt x="38" y="116"/>
                      </a:cubicBezTo>
                      <a:cubicBezTo>
                        <a:pt x="29" y="117"/>
                        <a:pt x="27" y="113"/>
                        <a:pt x="27" y="104"/>
                      </a:cubicBezTo>
                      <a:cubicBezTo>
                        <a:pt x="27" y="85"/>
                        <a:pt x="27" y="66"/>
                        <a:pt x="27" y="47"/>
                      </a:cubicBezTo>
                      <a:cubicBezTo>
                        <a:pt x="27" y="40"/>
                        <a:pt x="29" y="30"/>
                        <a:pt x="16" y="37"/>
                      </a:cubicBezTo>
                      <a:cubicBezTo>
                        <a:pt x="10" y="40"/>
                        <a:pt x="6" y="32"/>
                        <a:pt x="4" y="29"/>
                      </a:cubicBezTo>
                      <a:cubicBezTo>
                        <a:pt x="0" y="22"/>
                        <a:pt x="7" y="20"/>
                        <a:pt x="11" y="17"/>
                      </a:cubicBezTo>
                      <a:cubicBezTo>
                        <a:pt x="14" y="15"/>
                        <a:pt x="17" y="12"/>
                        <a:pt x="21" y="11"/>
                      </a:cubicBezTo>
                      <a:cubicBezTo>
                        <a:pt x="28" y="8"/>
                        <a:pt x="32" y="0"/>
                        <a:pt x="42" y="5"/>
                      </a:cubicBezTo>
                      <a:cubicBezTo>
                        <a:pt x="53" y="10"/>
                        <a:pt x="49" y="19"/>
                        <a:pt x="49" y="27"/>
                      </a:cubicBezTo>
                      <a:cubicBezTo>
                        <a:pt x="50" y="39"/>
                        <a:pt x="50" y="50"/>
                        <a:pt x="5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1ED8C30-C257-4FC0-B732-0DC3454A23E3}"/>
              </a:ext>
            </a:extLst>
          </p:cNvPr>
          <p:cNvSpPr/>
          <p:nvPr/>
        </p:nvSpPr>
        <p:spPr>
          <a:xfrm>
            <a:off x="2758561" y="3044942"/>
            <a:ext cx="7041063" cy="1076647"/>
          </a:xfrm>
          <a:prstGeom prst="rect">
            <a:avLst/>
          </a:prstGeom>
          <a:noFill/>
          <a:ln w="25400">
            <a:solidFill>
              <a:srgbClr val="B8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06FD17-1804-46BF-975B-A5CC1F91B631}"/>
              </a:ext>
            </a:extLst>
          </p:cNvPr>
          <p:cNvSpPr/>
          <p:nvPr/>
        </p:nvSpPr>
        <p:spPr>
          <a:xfrm>
            <a:off x="2392379" y="2818155"/>
            <a:ext cx="7316832" cy="1221691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94276-271C-462B-9AE7-83074FD9FB8A}"/>
              </a:ext>
            </a:extLst>
          </p:cNvPr>
          <p:cNvSpPr/>
          <p:nvPr/>
        </p:nvSpPr>
        <p:spPr>
          <a:xfrm>
            <a:off x="2495976" y="2921170"/>
            <a:ext cx="7090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8BDCCE-5B7F-42AF-A549-CDC423BD9D74}"/>
              </a:ext>
            </a:extLst>
          </p:cNvPr>
          <p:cNvSpPr/>
          <p:nvPr/>
        </p:nvSpPr>
        <p:spPr>
          <a:xfrm>
            <a:off x="319315" y="333830"/>
            <a:ext cx="11553372" cy="6190343"/>
          </a:xfrm>
          <a:prstGeom prst="rect">
            <a:avLst/>
          </a:prstGeom>
          <a:noFill/>
          <a:ln w="25400" cap="flat" cmpd="sng" algn="ctr">
            <a:gradFill>
              <a:gsLst>
                <a:gs pos="58000">
                  <a:srgbClr val="B89E86">
                    <a:alpha val="0"/>
                  </a:srgbClr>
                </a:gs>
                <a:gs pos="53000">
                  <a:srgbClr val="B89E86">
                    <a:alpha val="0"/>
                  </a:srgbClr>
                </a:gs>
                <a:gs pos="48000">
                  <a:srgbClr val="B89E86"/>
                </a:gs>
                <a:gs pos="63000">
                  <a:srgbClr val="B89E86"/>
                </a:gs>
              </a:gsLst>
              <a:lin ang="27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C08C8C4-CD64-40A2-B023-DFB1037D33F8}"/>
              </a:ext>
            </a:extLst>
          </p:cNvPr>
          <p:cNvGrpSpPr/>
          <p:nvPr/>
        </p:nvGrpSpPr>
        <p:grpSpPr>
          <a:xfrm>
            <a:off x="9764357" y="-629905"/>
            <a:ext cx="1441451" cy="1190521"/>
            <a:chOff x="9562153" y="-629906"/>
            <a:chExt cx="1441450" cy="11905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2279BE0-261E-48BC-82EB-76F76734B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53" y="-35378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B18A4F9-BCA2-4EF8-B086-3434F34FA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9203" y="-629906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FF5FE5-6CFC-404D-8767-D5C73F4EA876}"/>
              </a:ext>
            </a:extLst>
          </p:cNvPr>
          <p:cNvGrpSpPr/>
          <p:nvPr/>
        </p:nvGrpSpPr>
        <p:grpSpPr>
          <a:xfrm>
            <a:off x="2820177" y="6335336"/>
            <a:ext cx="1441451" cy="1190521"/>
            <a:chOff x="2348553" y="6335334"/>
            <a:chExt cx="1441450" cy="119052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32223C0-C887-4403-9966-C32FB4DA4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553" y="661145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B1438DD-D384-455B-AD68-A9A41FB63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603" y="6335334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36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矩形 212">
            <a:extLst>
              <a:ext uri="{FF2B5EF4-FFF2-40B4-BE49-F238E27FC236}">
                <a16:creationId xmlns:a16="http://schemas.microsoft.com/office/drawing/2014/main" id="{305917DA-5F65-486A-916D-9807BFAC8FF8}"/>
              </a:ext>
            </a:extLst>
          </p:cNvPr>
          <p:cNvSpPr/>
          <p:nvPr/>
        </p:nvSpPr>
        <p:spPr>
          <a:xfrm>
            <a:off x="61369" y="4012449"/>
            <a:ext cx="877001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&amp;</a:t>
            </a:r>
            <a:r>
              <a:rPr lang="zh-CN" altLang="en-US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5331735-BB2C-4853-8011-8A445EB20B59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17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7310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AD4646B-A9B6-4C48-AB11-C80C93153BED}"/>
              </a:ext>
            </a:extLst>
          </p:cNvPr>
          <p:cNvSpPr txBox="1"/>
          <p:nvPr/>
        </p:nvSpPr>
        <p:spPr>
          <a:xfrm>
            <a:off x="459589" y="1709636"/>
            <a:ext cx="4942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以数据类型分类，逆合成模型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主要分为两类，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sequence-based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4691FF-B1B5-4F83-89E0-5DBD0157D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068" y="990453"/>
            <a:ext cx="6042026" cy="3059799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45C6A407-3942-4A68-B7F6-8A406623C65A}"/>
              </a:ext>
            </a:extLst>
          </p:cNvPr>
          <p:cNvSpPr txBox="1"/>
          <p:nvPr/>
        </p:nvSpPr>
        <p:spPr>
          <a:xfrm>
            <a:off x="376545" y="3126592"/>
            <a:ext cx="4942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sequence-based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方法将分子作为一维序列，并将逆合成构造为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sequence-to-sequence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695E63F-4675-43EF-87EC-1CE5EC087D93}"/>
              </a:ext>
            </a:extLst>
          </p:cNvPr>
          <p:cNvSpPr txBox="1"/>
          <p:nvPr/>
        </p:nvSpPr>
        <p:spPr>
          <a:xfrm>
            <a:off x="409006" y="4784034"/>
            <a:ext cx="9408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方法将分子视为图结构，如果采用基于模板的方法，那么该方法实际上在解决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 matching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7310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CB8FF02-5EBC-46CF-9DFB-7A75CE4A011E}"/>
              </a:ext>
            </a:extLst>
          </p:cNvPr>
          <p:cNvSpPr txBox="1"/>
          <p:nvPr/>
        </p:nvSpPr>
        <p:spPr>
          <a:xfrm>
            <a:off x="459589" y="1709636"/>
            <a:ext cx="494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sequence-based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78FE1E3-1221-4CF4-8DCB-079252D02697}"/>
              </a:ext>
            </a:extLst>
          </p:cNvPr>
          <p:cNvSpPr txBox="1"/>
          <p:nvPr/>
        </p:nvSpPr>
        <p:spPr>
          <a:xfrm>
            <a:off x="852619" y="2207219"/>
            <a:ext cx="8929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Retrosynthetic reaction prediction using neural sequence-to-sequence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model for uncertainty-calibrated chemical reaction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Predicting retrosynthetic reactions using self-corrected transformer neural networks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F208748-2ADB-4854-99CB-D00EBA7DB52C}"/>
              </a:ext>
            </a:extLst>
          </p:cNvPr>
          <p:cNvSpPr txBox="1"/>
          <p:nvPr/>
        </p:nvSpPr>
        <p:spPr>
          <a:xfrm>
            <a:off x="467738" y="3397388"/>
            <a:ext cx="494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3E5BDD7-BBD0-40B1-9D20-F60D379843FF}"/>
              </a:ext>
            </a:extLst>
          </p:cNvPr>
          <p:cNvSpPr txBox="1"/>
          <p:nvPr/>
        </p:nvSpPr>
        <p:spPr>
          <a:xfrm>
            <a:off x="908697" y="3946229"/>
            <a:ext cx="8929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G2G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graph to graphs framework for retrosynthesis prediction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Retroxpert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Decompose retrosynthesis prediction like a chemist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GraphRETRO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graph models for retrosynthesis prediction</a:t>
            </a:r>
          </a:p>
        </p:txBody>
      </p:sp>
    </p:spTree>
    <p:extLst>
      <p:ext uri="{BB962C8B-B14F-4D97-AF65-F5344CB8AC3E}">
        <p14:creationId xmlns:p14="http://schemas.microsoft.com/office/powerpoint/2010/main" val="390167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7310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Contribution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DB0545D-F04B-4CF1-9394-55E02611BAF2}"/>
              </a:ext>
            </a:extLst>
          </p:cNvPr>
          <p:cNvSpPr txBox="1"/>
          <p:nvPr/>
        </p:nvSpPr>
        <p:spPr>
          <a:xfrm>
            <a:off x="527882" y="1691588"/>
            <a:ext cx="10270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提出了统一的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energy-based 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），其整合了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sequence-based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提出了一个新的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generalized dual EBM variant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，超越了的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SOTA 4.3%</a:t>
            </a:r>
          </a:p>
        </p:txBody>
      </p:sp>
    </p:spTree>
    <p:extLst>
      <p:ext uri="{BB962C8B-B14F-4D97-AF65-F5344CB8AC3E}">
        <p14:creationId xmlns:p14="http://schemas.microsoft.com/office/powerpoint/2010/main" val="12918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26A0B3-5287-4DF2-8A11-022B0B2CF833}"/>
              </a:ext>
            </a:extLst>
          </p:cNvPr>
          <p:cNvGrpSpPr/>
          <p:nvPr/>
        </p:nvGrpSpPr>
        <p:grpSpPr>
          <a:xfrm>
            <a:off x="4573295" y="4273589"/>
            <a:ext cx="3045412" cy="332715"/>
            <a:chOff x="4991706" y="4273590"/>
            <a:chExt cx="3045412" cy="332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497810-E08F-4980-B047-A826B1D4A699}"/>
                </a:ext>
              </a:extLst>
            </p:cNvPr>
            <p:cNvSpPr/>
            <p:nvPr/>
          </p:nvSpPr>
          <p:spPr>
            <a:xfrm rot="16200000">
              <a:off x="4991706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84E17-9127-4CAC-8802-8C135CF47BB8}"/>
                </a:ext>
              </a:extLst>
            </p:cNvPr>
            <p:cNvSpPr/>
            <p:nvPr/>
          </p:nvSpPr>
          <p:spPr>
            <a:xfrm rot="16200000">
              <a:off x="625827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5E65BB-E524-4A6F-A24E-17D6C50415E1}"/>
                </a:ext>
              </a:extLst>
            </p:cNvPr>
            <p:cNvSpPr/>
            <p:nvPr/>
          </p:nvSpPr>
          <p:spPr>
            <a:xfrm rot="16200000">
              <a:off x="6808623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19B3BA-752F-4461-BB26-FC4E733C7669}"/>
                </a:ext>
              </a:extLst>
            </p:cNvPr>
            <p:cNvSpPr/>
            <p:nvPr/>
          </p:nvSpPr>
          <p:spPr>
            <a:xfrm rot="16200000">
              <a:off x="735896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319566-DA24-4C07-B3F6-D6419F2595A0}"/>
                </a:ext>
              </a:extLst>
            </p:cNvPr>
            <p:cNvSpPr/>
            <p:nvPr/>
          </p:nvSpPr>
          <p:spPr>
            <a:xfrm rot="16200000">
              <a:off x="7909312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F79ECEC-1AC9-4881-B800-3526344B6F23}"/>
                </a:ext>
              </a:extLst>
            </p:cNvPr>
            <p:cNvGrpSpPr/>
            <p:nvPr/>
          </p:nvGrpSpPr>
          <p:grpSpPr>
            <a:xfrm>
              <a:off x="5522538" y="4273590"/>
              <a:ext cx="332714" cy="332714"/>
              <a:chOff x="11113207" y="2437126"/>
              <a:chExt cx="332714" cy="33271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8B5BEF2-0E7A-4615-9E85-5643CB7F23CD}"/>
                  </a:ext>
                </a:extLst>
              </p:cNvPr>
              <p:cNvSpPr/>
              <p:nvPr/>
            </p:nvSpPr>
            <p:spPr>
              <a:xfrm>
                <a:off x="11113207" y="2437126"/>
                <a:ext cx="332714" cy="3327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8287D5C-2217-49C3-8267-9347ABB5B787}"/>
                  </a:ext>
                </a:extLst>
              </p:cNvPr>
              <p:cNvGrpSpPr/>
              <p:nvPr/>
            </p:nvGrpSpPr>
            <p:grpSpPr>
              <a:xfrm>
                <a:off x="11139186" y="2463721"/>
                <a:ext cx="280756" cy="279523"/>
                <a:chOff x="1038124" y="1577993"/>
                <a:chExt cx="4010354" cy="3992747"/>
              </a:xfrm>
              <a:solidFill>
                <a:srgbClr val="A1082E"/>
              </a:solidFill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99CD4A01-CB60-41B8-8DFF-594C8AEC1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744" y="1657351"/>
                  <a:ext cx="3839114" cy="3834032"/>
                </a:xfrm>
                <a:custGeom>
                  <a:avLst/>
                  <a:gdLst>
                    <a:gd name="connsiteX0" fmla="*/ 2350232 w 4701726"/>
                    <a:gd name="connsiteY0" fmla="*/ 33465 h 4695503"/>
                    <a:gd name="connsiteX1" fmla="*/ 33588 w 4701726"/>
                    <a:gd name="connsiteY1" fmla="*/ 2352863 h 4695503"/>
                    <a:gd name="connsiteX2" fmla="*/ 2327132 w 4701726"/>
                    <a:gd name="connsiteY2" fmla="*/ 4662376 h 4695503"/>
                    <a:gd name="connsiteX3" fmla="*/ 4666876 w 4701726"/>
                    <a:gd name="connsiteY3" fmla="*/ 2316622 h 4695503"/>
                    <a:gd name="connsiteX4" fmla="*/ 2350232 w 4701726"/>
                    <a:gd name="connsiteY4" fmla="*/ 33465 h 4695503"/>
                    <a:gd name="connsiteX5" fmla="*/ 2356934 w 4701726"/>
                    <a:gd name="connsiteY5" fmla="*/ 8 h 4695503"/>
                    <a:gd name="connsiteX6" fmla="*/ 4700664 w 4701726"/>
                    <a:gd name="connsiteY6" fmla="*/ 2270307 h 4695503"/>
                    <a:gd name="connsiteX7" fmla="*/ 2376740 w 4701726"/>
                    <a:gd name="connsiteY7" fmla="*/ 4695473 h 4695503"/>
                    <a:gd name="connsiteX8" fmla="*/ 0 w 4701726"/>
                    <a:gd name="connsiteY8" fmla="*/ 2346093 h 4695503"/>
                    <a:gd name="connsiteX9" fmla="*/ 2356934 w 4701726"/>
                    <a:gd name="connsiteY9" fmla="*/ 8 h 469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01726" h="4695503">
                      <a:moveTo>
                        <a:pt x="2350232" y="33465"/>
                      </a:moveTo>
                      <a:cubicBezTo>
                        <a:pt x="1066508" y="36760"/>
                        <a:pt x="26988" y="1077853"/>
                        <a:pt x="33588" y="2352863"/>
                      </a:cubicBezTo>
                      <a:cubicBezTo>
                        <a:pt x="40188" y="3621283"/>
                        <a:pt x="1076408" y="4662376"/>
                        <a:pt x="2327132" y="4662376"/>
                      </a:cubicBezTo>
                      <a:cubicBezTo>
                        <a:pt x="3643857" y="4662376"/>
                        <a:pt x="4676776" y="3634461"/>
                        <a:pt x="4666876" y="2316622"/>
                      </a:cubicBezTo>
                      <a:cubicBezTo>
                        <a:pt x="4656976" y="1044907"/>
                        <a:pt x="3607556" y="26876"/>
                        <a:pt x="2350232" y="33465"/>
                      </a:cubicBezTo>
                      <a:close/>
                      <a:moveTo>
                        <a:pt x="2356934" y="8"/>
                      </a:moveTo>
                      <a:cubicBezTo>
                        <a:pt x="3644335" y="8"/>
                        <a:pt x="4664353" y="1031363"/>
                        <a:pt x="4700664" y="2270307"/>
                      </a:cubicBezTo>
                      <a:cubicBezTo>
                        <a:pt x="4740276" y="3614692"/>
                        <a:pt x="3667442" y="4688883"/>
                        <a:pt x="2376740" y="4695473"/>
                      </a:cubicBezTo>
                      <a:cubicBezTo>
                        <a:pt x="1056329" y="4702063"/>
                        <a:pt x="0" y="3650938"/>
                        <a:pt x="0" y="2346093"/>
                      </a:cubicBezTo>
                      <a:cubicBezTo>
                        <a:pt x="0" y="1051133"/>
                        <a:pt x="1056329" y="-3287"/>
                        <a:pt x="235693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2A621539-634C-42C5-AEA0-B0503F5FD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8124" y="1577993"/>
                  <a:ext cx="4010354" cy="3992747"/>
                </a:xfrm>
                <a:custGeom>
                  <a:avLst/>
                  <a:gdLst>
                    <a:gd name="T0" fmla="*/ 2409 w 2413"/>
                    <a:gd name="T1" fmla="*/ 1201 h 2406"/>
                    <a:gd name="T2" fmla="*/ 2409 w 2413"/>
                    <a:gd name="T3" fmla="*/ 1235 h 2406"/>
                    <a:gd name="T4" fmla="*/ 2389 w 2413"/>
                    <a:gd name="T5" fmla="*/ 1434 h 2406"/>
                    <a:gd name="T6" fmla="*/ 2288 w 2413"/>
                    <a:gd name="T7" fmla="*/ 1736 h 2406"/>
                    <a:gd name="T8" fmla="*/ 2157 w 2413"/>
                    <a:gd name="T9" fmla="*/ 1945 h 2406"/>
                    <a:gd name="T10" fmla="*/ 2013 w 2413"/>
                    <a:gd name="T11" fmla="*/ 2097 h 2406"/>
                    <a:gd name="T12" fmla="*/ 1861 w 2413"/>
                    <a:gd name="T13" fmla="*/ 2214 h 2406"/>
                    <a:gd name="T14" fmla="*/ 1683 w 2413"/>
                    <a:gd name="T15" fmla="*/ 2308 h 2406"/>
                    <a:gd name="T16" fmla="*/ 1436 w 2413"/>
                    <a:gd name="T17" fmla="*/ 2382 h 2406"/>
                    <a:gd name="T18" fmla="*/ 1149 w 2413"/>
                    <a:gd name="T19" fmla="*/ 2400 h 2406"/>
                    <a:gd name="T20" fmla="*/ 1002 w 2413"/>
                    <a:gd name="T21" fmla="*/ 2384 h 2406"/>
                    <a:gd name="T22" fmla="*/ 792 w 2413"/>
                    <a:gd name="T23" fmla="*/ 2329 h 2406"/>
                    <a:gd name="T24" fmla="*/ 569 w 2413"/>
                    <a:gd name="T25" fmla="*/ 2219 h 2406"/>
                    <a:gd name="T26" fmla="*/ 331 w 2413"/>
                    <a:gd name="T27" fmla="*/ 2023 h 2406"/>
                    <a:gd name="T28" fmla="*/ 132 w 2413"/>
                    <a:gd name="T29" fmla="*/ 1733 h 2406"/>
                    <a:gd name="T30" fmla="*/ 40 w 2413"/>
                    <a:gd name="T31" fmla="*/ 1473 h 2406"/>
                    <a:gd name="T32" fmla="*/ 16 w 2413"/>
                    <a:gd name="T33" fmla="*/ 1312 h 2406"/>
                    <a:gd name="T34" fmla="*/ 9 w 2413"/>
                    <a:gd name="T35" fmla="*/ 1191 h 2406"/>
                    <a:gd name="T36" fmla="*/ 27 w 2413"/>
                    <a:gd name="T37" fmla="*/ 1000 h 2406"/>
                    <a:gd name="T38" fmla="*/ 75 w 2413"/>
                    <a:gd name="T39" fmla="*/ 804 h 2406"/>
                    <a:gd name="T40" fmla="*/ 168 w 2413"/>
                    <a:gd name="T41" fmla="*/ 600 h 2406"/>
                    <a:gd name="T42" fmla="*/ 340 w 2413"/>
                    <a:gd name="T43" fmla="*/ 370 h 2406"/>
                    <a:gd name="T44" fmla="*/ 701 w 2413"/>
                    <a:gd name="T45" fmla="*/ 112 h 2406"/>
                    <a:gd name="T46" fmla="*/ 979 w 2413"/>
                    <a:gd name="T47" fmla="*/ 21 h 2406"/>
                    <a:gd name="T48" fmla="*/ 1117 w 2413"/>
                    <a:gd name="T49" fmla="*/ 4 h 2406"/>
                    <a:gd name="T50" fmla="*/ 1263 w 2413"/>
                    <a:gd name="T51" fmla="*/ 1 h 2406"/>
                    <a:gd name="T52" fmla="*/ 1366 w 2413"/>
                    <a:gd name="T53" fmla="*/ 9 h 2406"/>
                    <a:gd name="T54" fmla="*/ 1510 w 2413"/>
                    <a:gd name="T55" fmla="*/ 37 h 2406"/>
                    <a:gd name="T56" fmla="*/ 1601 w 2413"/>
                    <a:gd name="T57" fmla="*/ 62 h 2406"/>
                    <a:gd name="T58" fmla="*/ 1858 w 2413"/>
                    <a:gd name="T59" fmla="*/ 185 h 2406"/>
                    <a:gd name="T60" fmla="*/ 2021 w 2413"/>
                    <a:gd name="T61" fmla="*/ 310 h 2406"/>
                    <a:gd name="T62" fmla="*/ 2302 w 2413"/>
                    <a:gd name="T63" fmla="*/ 694 h 2406"/>
                    <a:gd name="T64" fmla="*/ 2365 w 2413"/>
                    <a:gd name="T65" fmla="*/ 869 h 2406"/>
                    <a:gd name="T66" fmla="*/ 2400 w 2413"/>
                    <a:gd name="T67" fmla="*/ 1036 h 2406"/>
                    <a:gd name="T68" fmla="*/ 2409 w 2413"/>
                    <a:gd name="T69" fmla="*/ 1201 h 2406"/>
                    <a:gd name="T70" fmla="*/ 2384 w 2413"/>
                    <a:gd name="T71" fmla="*/ 1200 h 2406"/>
                    <a:gd name="T72" fmla="*/ 1183 w 2413"/>
                    <a:gd name="T73" fmla="*/ 26 h 2406"/>
                    <a:gd name="T74" fmla="*/ 387 w 2413"/>
                    <a:gd name="T75" fmla="*/ 361 h 2406"/>
                    <a:gd name="T76" fmla="*/ 45 w 2413"/>
                    <a:gd name="T77" fmla="*/ 1357 h 2406"/>
                    <a:gd name="T78" fmla="*/ 372 w 2413"/>
                    <a:gd name="T79" fmla="*/ 2027 h 2406"/>
                    <a:gd name="T80" fmla="*/ 1245 w 2413"/>
                    <a:gd name="T81" fmla="*/ 2375 h 2406"/>
                    <a:gd name="T82" fmla="*/ 2384 w 2413"/>
                    <a:gd name="T83" fmla="*/ 1200 h 2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13" h="2406">
                      <a:moveTo>
                        <a:pt x="2409" y="1201"/>
                      </a:moveTo>
                      <a:cubicBezTo>
                        <a:pt x="2409" y="1212"/>
                        <a:pt x="2409" y="1223"/>
                        <a:pt x="2409" y="1235"/>
                      </a:cubicBezTo>
                      <a:cubicBezTo>
                        <a:pt x="2410" y="1302"/>
                        <a:pt x="2401" y="1368"/>
                        <a:pt x="2389" y="1434"/>
                      </a:cubicBezTo>
                      <a:cubicBezTo>
                        <a:pt x="2370" y="1539"/>
                        <a:pt x="2337" y="1640"/>
                        <a:pt x="2288" y="1736"/>
                      </a:cubicBezTo>
                      <a:cubicBezTo>
                        <a:pt x="2251" y="1810"/>
                        <a:pt x="2208" y="1880"/>
                        <a:pt x="2157" y="1945"/>
                      </a:cubicBezTo>
                      <a:cubicBezTo>
                        <a:pt x="2113" y="2000"/>
                        <a:pt x="2066" y="2051"/>
                        <a:pt x="2013" y="2097"/>
                      </a:cubicBezTo>
                      <a:cubicBezTo>
                        <a:pt x="1965" y="2140"/>
                        <a:pt x="1915" y="2179"/>
                        <a:pt x="1861" y="2214"/>
                      </a:cubicBezTo>
                      <a:cubicBezTo>
                        <a:pt x="1804" y="2250"/>
                        <a:pt x="1745" y="2282"/>
                        <a:pt x="1683" y="2308"/>
                      </a:cubicBezTo>
                      <a:cubicBezTo>
                        <a:pt x="1603" y="2341"/>
                        <a:pt x="1521" y="2367"/>
                        <a:pt x="1436" y="2382"/>
                      </a:cubicBezTo>
                      <a:cubicBezTo>
                        <a:pt x="1341" y="2398"/>
                        <a:pt x="1245" y="2406"/>
                        <a:pt x="1149" y="2400"/>
                      </a:cubicBezTo>
                      <a:cubicBezTo>
                        <a:pt x="1100" y="2397"/>
                        <a:pt x="1051" y="2391"/>
                        <a:pt x="1002" y="2384"/>
                      </a:cubicBezTo>
                      <a:cubicBezTo>
                        <a:pt x="930" y="2372"/>
                        <a:pt x="860" y="2353"/>
                        <a:pt x="792" y="2329"/>
                      </a:cubicBezTo>
                      <a:cubicBezTo>
                        <a:pt x="714" y="2301"/>
                        <a:pt x="640" y="2264"/>
                        <a:pt x="569" y="2219"/>
                      </a:cubicBezTo>
                      <a:cubicBezTo>
                        <a:pt x="481" y="2164"/>
                        <a:pt x="402" y="2099"/>
                        <a:pt x="331" y="2023"/>
                      </a:cubicBezTo>
                      <a:cubicBezTo>
                        <a:pt x="251" y="1936"/>
                        <a:pt x="183" y="1840"/>
                        <a:pt x="132" y="1733"/>
                      </a:cubicBezTo>
                      <a:cubicBezTo>
                        <a:pt x="91" y="1650"/>
                        <a:pt x="60" y="1563"/>
                        <a:pt x="40" y="1473"/>
                      </a:cubicBezTo>
                      <a:cubicBezTo>
                        <a:pt x="28" y="1420"/>
                        <a:pt x="19" y="1367"/>
                        <a:pt x="16" y="1312"/>
                      </a:cubicBezTo>
                      <a:cubicBezTo>
                        <a:pt x="14" y="1272"/>
                        <a:pt x="7" y="1231"/>
                        <a:pt x="9" y="1191"/>
                      </a:cubicBezTo>
                      <a:cubicBezTo>
                        <a:pt x="12" y="1127"/>
                        <a:pt x="18" y="1064"/>
                        <a:pt x="27" y="1000"/>
                      </a:cubicBezTo>
                      <a:cubicBezTo>
                        <a:pt x="36" y="933"/>
                        <a:pt x="53" y="868"/>
                        <a:pt x="75" y="804"/>
                      </a:cubicBezTo>
                      <a:cubicBezTo>
                        <a:pt x="99" y="733"/>
                        <a:pt x="130" y="665"/>
                        <a:pt x="168" y="600"/>
                      </a:cubicBezTo>
                      <a:cubicBezTo>
                        <a:pt x="216" y="516"/>
                        <a:pt x="272" y="439"/>
                        <a:pt x="340" y="370"/>
                      </a:cubicBezTo>
                      <a:cubicBezTo>
                        <a:pt x="444" y="262"/>
                        <a:pt x="562" y="173"/>
                        <a:pt x="701" y="112"/>
                      </a:cubicBezTo>
                      <a:cubicBezTo>
                        <a:pt x="791" y="72"/>
                        <a:pt x="883" y="38"/>
                        <a:pt x="979" y="21"/>
                      </a:cubicBezTo>
                      <a:cubicBezTo>
                        <a:pt x="1025" y="12"/>
                        <a:pt x="1071" y="7"/>
                        <a:pt x="1117" y="4"/>
                      </a:cubicBezTo>
                      <a:cubicBezTo>
                        <a:pt x="1166" y="0"/>
                        <a:pt x="1214" y="1"/>
                        <a:pt x="1263" y="1"/>
                      </a:cubicBezTo>
                      <a:cubicBezTo>
                        <a:pt x="1297" y="2"/>
                        <a:pt x="1332" y="3"/>
                        <a:pt x="1366" y="9"/>
                      </a:cubicBezTo>
                      <a:cubicBezTo>
                        <a:pt x="1414" y="19"/>
                        <a:pt x="1464" y="20"/>
                        <a:pt x="1510" y="37"/>
                      </a:cubicBezTo>
                      <a:cubicBezTo>
                        <a:pt x="1540" y="47"/>
                        <a:pt x="1572" y="50"/>
                        <a:pt x="1601" y="62"/>
                      </a:cubicBezTo>
                      <a:cubicBezTo>
                        <a:pt x="1690" y="95"/>
                        <a:pt x="1777" y="133"/>
                        <a:pt x="1858" y="185"/>
                      </a:cubicBezTo>
                      <a:cubicBezTo>
                        <a:pt x="1916" y="223"/>
                        <a:pt x="1971" y="264"/>
                        <a:pt x="2021" y="310"/>
                      </a:cubicBezTo>
                      <a:cubicBezTo>
                        <a:pt x="2140" y="420"/>
                        <a:pt x="2235" y="547"/>
                        <a:pt x="2302" y="694"/>
                      </a:cubicBezTo>
                      <a:cubicBezTo>
                        <a:pt x="2328" y="750"/>
                        <a:pt x="2348" y="809"/>
                        <a:pt x="2365" y="869"/>
                      </a:cubicBezTo>
                      <a:cubicBezTo>
                        <a:pt x="2381" y="924"/>
                        <a:pt x="2391" y="980"/>
                        <a:pt x="2400" y="1036"/>
                      </a:cubicBezTo>
                      <a:cubicBezTo>
                        <a:pt x="2409" y="1090"/>
                        <a:pt x="2413" y="1145"/>
                        <a:pt x="2409" y="1201"/>
                      </a:cubicBezTo>
                      <a:close/>
                      <a:moveTo>
                        <a:pt x="2384" y="1200"/>
                      </a:moveTo>
                      <a:cubicBezTo>
                        <a:pt x="2387" y="552"/>
                        <a:pt x="1862" y="12"/>
                        <a:pt x="1183" y="26"/>
                      </a:cubicBezTo>
                      <a:cubicBezTo>
                        <a:pt x="875" y="33"/>
                        <a:pt x="606" y="144"/>
                        <a:pt x="387" y="361"/>
                      </a:cubicBezTo>
                      <a:cubicBezTo>
                        <a:pt x="110" y="635"/>
                        <a:pt x="0" y="973"/>
                        <a:pt x="45" y="1357"/>
                      </a:cubicBezTo>
                      <a:cubicBezTo>
                        <a:pt x="76" y="1615"/>
                        <a:pt x="187" y="1842"/>
                        <a:pt x="372" y="2027"/>
                      </a:cubicBezTo>
                      <a:cubicBezTo>
                        <a:pt x="613" y="2267"/>
                        <a:pt x="906" y="2385"/>
                        <a:pt x="1245" y="2375"/>
                      </a:cubicBezTo>
                      <a:cubicBezTo>
                        <a:pt x="1861" y="2358"/>
                        <a:pt x="2384" y="1863"/>
                        <a:pt x="2384" y="12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C8B194FF-7FE4-410E-9BFD-69F1E81F83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4751" y="2117402"/>
                  <a:ext cx="2846703" cy="2904325"/>
                </a:xfrm>
                <a:custGeom>
                  <a:avLst/>
                  <a:gdLst>
                    <a:gd name="T0" fmla="*/ 1706 w 1713"/>
                    <a:gd name="T1" fmla="*/ 831 h 1750"/>
                    <a:gd name="T2" fmla="*/ 1480 w 1713"/>
                    <a:gd name="T3" fmla="*/ 1454 h 1750"/>
                    <a:gd name="T4" fmla="*/ 897 w 1713"/>
                    <a:gd name="T5" fmla="*/ 1725 h 1750"/>
                    <a:gd name="T6" fmla="*/ 4 w 1713"/>
                    <a:gd name="T7" fmla="*/ 895 h 1750"/>
                    <a:gd name="T8" fmla="*/ 185 w 1713"/>
                    <a:gd name="T9" fmla="*/ 349 h 1750"/>
                    <a:gd name="T10" fmla="*/ 817 w 1713"/>
                    <a:gd name="T11" fmla="*/ 24 h 1750"/>
                    <a:gd name="T12" fmla="*/ 1706 w 1713"/>
                    <a:gd name="T13" fmla="*/ 831 h 1750"/>
                    <a:gd name="T14" fmla="*/ 1662 w 1713"/>
                    <a:gd name="T15" fmla="*/ 876 h 1750"/>
                    <a:gd name="T16" fmla="*/ 850 w 1713"/>
                    <a:gd name="T17" fmla="*/ 68 h 1750"/>
                    <a:gd name="T18" fmla="*/ 51 w 1713"/>
                    <a:gd name="T19" fmla="*/ 899 h 1750"/>
                    <a:gd name="T20" fmla="*/ 864 w 1713"/>
                    <a:gd name="T21" fmla="*/ 1683 h 1750"/>
                    <a:gd name="T22" fmla="*/ 1662 w 1713"/>
                    <a:gd name="T23" fmla="*/ 876 h 1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3" h="1750">
                      <a:moveTo>
                        <a:pt x="1706" y="831"/>
                      </a:moveTo>
                      <a:cubicBezTo>
                        <a:pt x="1707" y="1097"/>
                        <a:pt x="1631" y="1291"/>
                        <a:pt x="1480" y="1454"/>
                      </a:cubicBezTo>
                      <a:cubicBezTo>
                        <a:pt x="1323" y="1623"/>
                        <a:pt x="1127" y="1714"/>
                        <a:pt x="897" y="1725"/>
                      </a:cubicBezTo>
                      <a:cubicBezTo>
                        <a:pt x="389" y="1750"/>
                        <a:pt x="11" y="1342"/>
                        <a:pt x="4" y="895"/>
                      </a:cubicBezTo>
                      <a:cubicBezTo>
                        <a:pt x="0" y="692"/>
                        <a:pt x="59" y="508"/>
                        <a:pt x="185" y="349"/>
                      </a:cubicBezTo>
                      <a:cubicBezTo>
                        <a:pt x="347" y="147"/>
                        <a:pt x="559" y="36"/>
                        <a:pt x="817" y="24"/>
                      </a:cubicBezTo>
                      <a:cubicBezTo>
                        <a:pt x="1323" y="0"/>
                        <a:pt x="1713" y="415"/>
                        <a:pt x="1706" y="831"/>
                      </a:cubicBezTo>
                      <a:close/>
                      <a:moveTo>
                        <a:pt x="1662" y="876"/>
                      </a:moveTo>
                      <a:cubicBezTo>
                        <a:pt x="1673" y="438"/>
                        <a:pt x="1294" y="63"/>
                        <a:pt x="850" y="68"/>
                      </a:cubicBezTo>
                      <a:cubicBezTo>
                        <a:pt x="419" y="72"/>
                        <a:pt x="38" y="429"/>
                        <a:pt x="51" y="899"/>
                      </a:cubicBezTo>
                      <a:cubicBezTo>
                        <a:pt x="62" y="1320"/>
                        <a:pt x="400" y="1684"/>
                        <a:pt x="864" y="1683"/>
                      </a:cubicBezTo>
                      <a:cubicBezTo>
                        <a:pt x="1297" y="1681"/>
                        <a:pt x="1668" y="1327"/>
                        <a:pt x="1662" y="8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780C03FF-A2DB-4723-A8BA-AC8F8052C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808" y="2947324"/>
                  <a:ext cx="347334" cy="374545"/>
                </a:xfrm>
                <a:custGeom>
                  <a:avLst/>
                  <a:gdLst>
                    <a:gd name="T0" fmla="*/ 144 w 209"/>
                    <a:gd name="T1" fmla="*/ 123 h 226"/>
                    <a:gd name="T2" fmla="*/ 59 w 209"/>
                    <a:gd name="T3" fmla="*/ 49 h 226"/>
                    <a:gd name="T4" fmla="*/ 49 w 209"/>
                    <a:gd name="T5" fmla="*/ 11 h 226"/>
                    <a:gd name="T6" fmla="*/ 65 w 209"/>
                    <a:gd name="T7" fmla="*/ 3 h 226"/>
                    <a:gd name="T8" fmla="*/ 161 w 209"/>
                    <a:gd name="T9" fmla="*/ 34 h 226"/>
                    <a:gd name="T10" fmla="*/ 196 w 209"/>
                    <a:gd name="T11" fmla="*/ 40 h 226"/>
                    <a:gd name="T12" fmla="*/ 204 w 209"/>
                    <a:gd name="T13" fmla="*/ 60 h 226"/>
                    <a:gd name="T14" fmla="*/ 186 w 209"/>
                    <a:gd name="T15" fmla="*/ 68 h 226"/>
                    <a:gd name="T16" fmla="*/ 95 w 209"/>
                    <a:gd name="T17" fmla="*/ 44 h 226"/>
                    <a:gd name="T18" fmla="*/ 172 w 209"/>
                    <a:gd name="T19" fmla="*/ 111 h 226"/>
                    <a:gd name="T20" fmla="*/ 183 w 209"/>
                    <a:gd name="T21" fmla="*/ 136 h 226"/>
                    <a:gd name="T22" fmla="*/ 161 w 209"/>
                    <a:gd name="T23" fmla="*/ 149 h 226"/>
                    <a:gd name="T24" fmla="*/ 60 w 209"/>
                    <a:gd name="T25" fmla="*/ 170 h 226"/>
                    <a:gd name="T26" fmla="*/ 149 w 209"/>
                    <a:gd name="T27" fmla="*/ 195 h 226"/>
                    <a:gd name="T28" fmla="*/ 161 w 209"/>
                    <a:gd name="T29" fmla="*/ 213 h 226"/>
                    <a:gd name="T30" fmla="*/ 142 w 209"/>
                    <a:gd name="T31" fmla="*/ 224 h 226"/>
                    <a:gd name="T32" fmla="*/ 13 w 209"/>
                    <a:gd name="T33" fmla="*/ 188 h 226"/>
                    <a:gd name="T34" fmla="*/ 3 w 209"/>
                    <a:gd name="T35" fmla="*/ 175 h 226"/>
                    <a:gd name="T36" fmla="*/ 21 w 209"/>
                    <a:gd name="T37" fmla="*/ 148 h 226"/>
                    <a:gd name="T38" fmla="*/ 130 w 209"/>
                    <a:gd name="T39" fmla="*/ 128 h 226"/>
                    <a:gd name="T40" fmla="*/ 144 w 209"/>
                    <a:gd name="T41" fmla="*/ 12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9" h="226">
                      <a:moveTo>
                        <a:pt x="144" y="123"/>
                      </a:moveTo>
                      <a:cubicBezTo>
                        <a:pt x="114" y="96"/>
                        <a:pt x="88" y="71"/>
                        <a:pt x="59" y="49"/>
                      </a:cubicBezTo>
                      <a:cubicBezTo>
                        <a:pt x="45" y="37"/>
                        <a:pt x="44" y="26"/>
                        <a:pt x="49" y="11"/>
                      </a:cubicBezTo>
                      <a:cubicBezTo>
                        <a:pt x="53" y="2"/>
                        <a:pt x="58" y="0"/>
                        <a:pt x="65" y="3"/>
                      </a:cubicBezTo>
                      <a:cubicBezTo>
                        <a:pt x="96" y="14"/>
                        <a:pt x="130" y="19"/>
                        <a:pt x="161" y="34"/>
                      </a:cubicBezTo>
                      <a:cubicBezTo>
                        <a:pt x="171" y="39"/>
                        <a:pt x="184" y="37"/>
                        <a:pt x="196" y="40"/>
                      </a:cubicBezTo>
                      <a:cubicBezTo>
                        <a:pt x="209" y="43"/>
                        <a:pt x="205" y="51"/>
                        <a:pt x="204" y="60"/>
                      </a:cubicBezTo>
                      <a:cubicBezTo>
                        <a:pt x="201" y="70"/>
                        <a:pt x="196" y="72"/>
                        <a:pt x="186" y="68"/>
                      </a:cubicBezTo>
                      <a:cubicBezTo>
                        <a:pt x="157" y="58"/>
                        <a:pt x="125" y="55"/>
                        <a:pt x="95" y="44"/>
                      </a:cubicBezTo>
                      <a:cubicBezTo>
                        <a:pt x="121" y="66"/>
                        <a:pt x="146" y="89"/>
                        <a:pt x="172" y="111"/>
                      </a:cubicBezTo>
                      <a:cubicBezTo>
                        <a:pt x="180" y="118"/>
                        <a:pt x="186" y="125"/>
                        <a:pt x="183" y="136"/>
                      </a:cubicBezTo>
                      <a:cubicBezTo>
                        <a:pt x="179" y="148"/>
                        <a:pt x="170" y="147"/>
                        <a:pt x="161" y="149"/>
                      </a:cubicBezTo>
                      <a:cubicBezTo>
                        <a:pt x="129" y="155"/>
                        <a:pt x="97" y="162"/>
                        <a:pt x="60" y="170"/>
                      </a:cubicBezTo>
                      <a:cubicBezTo>
                        <a:pt x="92" y="179"/>
                        <a:pt x="120" y="188"/>
                        <a:pt x="149" y="195"/>
                      </a:cubicBezTo>
                      <a:cubicBezTo>
                        <a:pt x="161" y="198"/>
                        <a:pt x="163" y="203"/>
                        <a:pt x="161" y="213"/>
                      </a:cubicBezTo>
                      <a:cubicBezTo>
                        <a:pt x="159" y="223"/>
                        <a:pt x="152" y="226"/>
                        <a:pt x="142" y="224"/>
                      </a:cubicBezTo>
                      <a:cubicBezTo>
                        <a:pt x="99" y="212"/>
                        <a:pt x="56" y="200"/>
                        <a:pt x="13" y="188"/>
                      </a:cubicBezTo>
                      <a:cubicBezTo>
                        <a:pt x="7" y="186"/>
                        <a:pt x="0" y="183"/>
                        <a:pt x="3" y="175"/>
                      </a:cubicBezTo>
                      <a:cubicBezTo>
                        <a:pt x="7" y="165"/>
                        <a:pt x="4" y="151"/>
                        <a:pt x="21" y="148"/>
                      </a:cubicBezTo>
                      <a:cubicBezTo>
                        <a:pt x="57" y="142"/>
                        <a:pt x="93" y="135"/>
                        <a:pt x="130" y="128"/>
                      </a:cubicBezTo>
                      <a:cubicBezTo>
                        <a:pt x="134" y="127"/>
                        <a:pt x="137" y="125"/>
                        <a:pt x="144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Freeform 12">
                  <a:extLst>
                    <a:ext uri="{FF2B5EF4-FFF2-40B4-BE49-F238E27FC236}">
                      <a16:creationId xmlns:a16="http://schemas.microsoft.com/office/drawing/2014/main" id="{FF1C6C2E-EBD8-452F-803D-BBDC03594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8439" y="4663189"/>
                  <a:ext cx="312121" cy="378546"/>
                </a:xfrm>
                <a:custGeom>
                  <a:avLst/>
                  <a:gdLst>
                    <a:gd name="T0" fmla="*/ 109 w 188"/>
                    <a:gd name="T1" fmla="*/ 212 h 228"/>
                    <a:gd name="T2" fmla="*/ 100 w 188"/>
                    <a:gd name="T3" fmla="*/ 203 h 228"/>
                    <a:gd name="T4" fmla="*/ 120 w 188"/>
                    <a:gd name="T5" fmla="*/ 140 h 228"/>
                    <a:gd name="T6" fmla="*/ 94 w 188"/>
                    <a:gd name="T7" fmla="*/ 158 h 228"/>
                    <a:gd name="T8" fmla="*/ 130 w 188"/>
                    <a:gd name="T9" fmla="*/ 85 h 228"/>
                    <a:gd name="T10" fmla="*/ 64 w 188"/>
                    <a:gd name="T11" fmla="*/ 175 h 228"/>
                    <a:gd name="T12" fmla="*/ 71 w 188"/>
                    <a:gd name="T13" fmla="*/ 210 h 228"/>
                    <a:gd name="T14" fmla="*/ 48 w 188"/>
                    <a:gd name="T15" fmla="*/ 216 h 228"/>
                    <a:gd name="T16" fmla="*/ 39 w 188"/>
                    <a:gd name="T17" fmla="*/ 163 h 228"/>
                    <a:gd name="T18" fmla="*/ 63 w 188"/>
                    <a:gd name="T19" fmla="*/ 121 h 228"/>
                    <a:gd name="T20" fmla="*/ 15 w 188"/>
                    <a:gd name="T21" fmla="*/ 102 h 228"/>
                    <a:gd name="T22" fmla="*/ 26 w 188"/>
                    <a:gd name="T23" fmla="*/ 87 h 228"/>
                    <a:gd name="T24" fmla="*/ 46 w 188"/>
                    <a:gd name="T25" fmla="*/ 105 h 228"/>
                    <a:gd name="T26" fmla="*/ 31 w 188"/>
                    <a:gd name="T27" fmla="*/ 69 h 228"/>
                    <a:gd name="T28" fmla="*/ 40 w 188"/>
                    <a:gd name="T29" fmla="*/ 56 h 228"/>
                    <a:gd name="T30" fmla="*/ 92 w 188"/>
                    <a:gd name="T31" fmla="*/ 2 h 228"/>
                    <a:gd name="T32" fmla="*/ 118 w 188"/>
                    <a:gd name="T33" fmla="*/ 43 h 228"/>
                    <a:gd name="T34" fmla="*/ 166 w 188"/>
                    <a:gd name="T35" fmla="*/ 76 h 228"/>
                    <a:gd name="T36" fmla="*/ 133 w 188"/>
                    <a:gd name="T37" fmla="*/ 106 h 228"/>
                    <a:gd name="T38" fmla="*/ 157 w 188"/>
                    <a:gd name="T39" fmla="*/ 132 h 228"/>
                    <a:gd name="T40" fmla="*/ 188 w 188"/>
                    <a:gd name="T41" fmla="*/ 134 h 228"/>
                    <a:gd name="T42" fmla="*/ 157 w 188"/>
                    <a:gd name="T43" fmla="*/ 147 h 228"/>
                    <a:gd name="T44" fmla="*/ 153 w 188"/>
                    <a:gd name="T45" fmla="*/ 205 h 228"/>
                    <a:gd name="T46" fmla="*/ 119 w 188"/>
                    <a:gd name="T47" fmla="*/ 206 h 228"/>
                    <a:gd name="T48" fmla="*/ 138 w 188"/>
                    <a:gd name="T49" fmla="*/ 170 h 228"/>
                    <a:gd name="T50" fmla="*/ 109 w 188"/>
                    <a:gd name="T51" fmla="*/ 72 h 228"/>
                    <a:gd name="T52" fmla="*/ 93 w 188"/>
                    <a:gd name="T53" fmla="*/ 72 h 228"/>
                    <a:gd name="T54" fmla="*/ 109 w 188"/>
                    <a:gd name="T55" fmla="*/ 72 h 228"/>
                    <a:gd name="T56" fmla="*/ 73 w 188"/>
                    <a:gd name="T57" fmla="*/ 85 h 228"/>
                    <a:gd name="T58" fmla="*/ 78 w 188"/>
                    <a:gd name="T59" fmla="*/ 113 h 228"/>
                    <a:gd name="T60" fmla="*/ 68 w 188"/>
                    <a:gd name="T61" fmla="*/ 38 h 228"/>
                    <a:gd name="T62" fmla="*/ 87 w 188"/>
                    <a:gd name="T63" fmla="*/ 21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8" h="228">
                      <a:moveTo>
                        <a:pt x="120" y="206"/>
                      </a:moveTo>
                      <a:cubicBezTo>
                        <a:pt x="116" y="208"/>
                        <a:pt x="113" y="210"/>
                        <a:pt x="109" y="212"/>
                      </a:cubicBezTo>
                      <a:cubicBezTo>
                        <a:pt x="107" y="213"/>
                        <a:pt x="103" y="216"/>
                        <a:pt x="101" y="213"/>
                      </a:cubicBezTo>
                      <a:cubicBezTo>
                        <a:pt x="99" y="210"/>
                        <a:pt x="100" y="206"/>
                        <a:pt x="100" y="203"/>
                      </a:cubicBezTo>
                      <a:cubicBezTo>
                        <a:pt x="104" y="191"/>
                        <a:pt x="113" y="183"/>
                        <a:pt x="120" y="174"/>
                      </a:cubicBezTo>
                      <a:cubicBezTo>
                        <a:pt x="131" y="158"/>
                        <a:pt x="132" y="158"/>
                        <a:pt x="120" y="140"/>
                      </a:cubicBezTo>
                      <a:cubicBezTo>
                        <a:pt x="115" y="140"/>
                        <a:pt x="116" y="145"/>
                        <a:pt x="115" y="147"/>
                      </a:cubicBezTo>
                      <a:cubicBezTo>
                        <a:pt x="110" y="155"/>
                        <a:pt x="102" y="163"/>
                        <a:pt x="94" y="158"/>
                      </a:cubicBezTo>
                      <a:cubicBezTo>
                        <a:pt x="86" y="151"/>
                        <a:pt x="96" y="143"/>
                        <a:pt x="101" y="139"/>
                      </a:cubicBezTo>
                      <a:cubicBezTo>
                        <a:pt x="116" y="125"/>
                        <a:pt x="125" y="107"/>
                        <a:pt x="130" y="85"/>
                      </a:cubicBezTo>
                      <a:cubicBezTo>
                        <a:pt x="118" y="92"/>
                        <a:pt x="107" y="102"/>
                        <a:pt x="102" y="111"/>
                      </a:cubicBezTo>
                      <a:cubicBezTo>
                        <a:pt x="89" y="132"/>
                        <a:pt x="73" y="151"/>
                        <a:pt x="64" y="175"/>
                      </a:cubicBezTo>
                      <a:cubicBezTo>
                        <a:pt x="61" y="182"/>
                        <a:pt x="64" y="186"/>
                        <a:pt x="65" y="191"/>
                      </a:cubicBezTo>
                      <a:cubicBezTo>
                        <a:pt x="67" y="198"/>
                        <a:pt x="71" y="203"/>
                        <a:pt x="71" y="210"/>
                      </a:cubicBezTo>
                      <a:cubicBezTo>
                        <a:pt x="71" y="218"/>
                        <a:pt x="68" y="224"/>
                        <a:pt x="61" y="226"/>
                      </a:cubicBezTo>
                      <a:cubicBezTo>
                        <a:pt x="54" y="228"/>
                        <a:pt x="50" y="224"/>
                        <a:pt x="48" y="216"/>
                      </a:cubicBezTo>
                      <a:cubicBezTo>
                        <a:pt x="43" y="202"/>
                        <a:pt x="37" y="189"/>
                        <a:pt x="30" y="175"/>
                      </a:cubicBezTo>
                      <a:cubicBezTo>
                        <a:pt x="25" y="165"/>
                        <a:pt x="34" y="162"/>
                        <a:pt x="39" y="163"/>
                      </a:cubicBezTo>
                      <a:cubicBezTo>
                        <a:pt x="49" y="165"/>
                        <a:pt x="56" y="168"/>
                        <a:pt x="62" y="156"/>
                      </a:cubicBezTo>
                      <a:cubicBezTo>
                        <a:pt x="67" y="144"/>
                        <a:pt x="73" y="133"/>
                        <a:pt x="63" y="121"/>
                      </a:cubicBezTo>
                      <a:cubicBezTo>
                        <a:pt x="55" y="134"/>
                        <a:pt x="46" y="134"/>
                        <a:pt x="36" y="124"/>
                      </a:cubicBezTo>
                      <a:cubicBezTo>
                        <a:pt x="29" y="117"/>
                        <a:pt x="21" y="110"/>
                        <a:pt x="15" y="102"/>
                      </a:cubicBezTo>
                      <a:cubicBezTo>
                        <a:pt x="12" y="98"/>
                        <a:pt x="0" y="99"/>
                        <a:pt x="6" y="90"/>
                      </a:cubicBezTo>
                      <a:cubicBezTo>
                        <a:pt x="10" y="85"/>
                        <a:pt x="18" y="81"/>
                        <a:pt x="26" y="87"/>
                      </a:cubicBezTo>
                      <a:cubicBezTo>
                        <a:pt x="30" y="90"/>
                        <a:pt x="35" y="92"/>
                        <a:pt x="39" y="95"/>
                      </a:cubicBezTo>
                      <a:cubicBezTo>
                        <a:pt x="41" y="98"/>
                        <a:pt x="44" y="102"/>
                        <a:pt x="46" y="105"/>
                      </a:cubicBezTo>
                      <a:cubicBezTo>
                        <a:pt x="50" y="99"/>
                        <a:pt x="48" y="95"/>
                        <a:pt x="43" y="92"/>
                      </a:cubicBezTo>
                      <a:cubicBezTo>
                        <a:pt x="39" y="84"/>
                        <a:pt x="34" y="77"/>
                        <a:pt x="31" y="69"/>
                      </a:cubicBezTo>
                      <a:cubicBezTo>
                        <a:pt x="29" y="65"/>
                        <a:pt x="22" y="62"/>
                        <a:pt x="26" y="57"/>
                      </a:cubicBezTo>
                      <a:cubicBezTo>
                        <a:pt x="29" y="53"/>
                        <a:pt x="34" y="53"/>
                        <a:pt x="40" y="56"/>
                      </a:cubicBezTo>
                      <a:cubicBezTo>
                        <a:pt x="56" y="64"/>
                        <a:pt x="56" y="54"/>
                        <a:pt x="55" y="43"/>
                      </a:cubicBezTo>
                      <a:cubicBezTo>
                        <a:pt x="53" y="29"/>
                        <a:pt x="79" y="0"/>
                        <a:pt x="92" y="2"/>
                      </a:cubicBezTo>
                      <a:cubicBezTo>
                        <a:pt x="99" y="4"/>
                        <a:pt x="104" y="11"/>
                        <a:pt x="107" y="17"/>
                      </a:cubicBezTo>
                      <a:cubicBezTo>
                        <a:pt x="111" y="25"/>
                        <a:pt x="114" y="34"/>
                        <a:pt x="118" y="43"/>
                      </a:cubicBezTo>
                      <a:cubicBezTo>
                        <a:pt x="123" y="54"/>
                        <a:pt x="129" y="65"/>
                        <a:pt x="146" y="63"/>
                      </a:cubicBezTo>
                      <a:cubicBezTo>
                        <a:pt x="154" y="62"/>
                        <a:pt x="164" y="67"/>
                        <a:pt x="166" y="76"/>
                      </a:cubicBezTo>
                      <a:cubicBezTo>
                        <a:pt x="168" y="87"/>
                        <a:pt x="156" y="90"/>
                        <a:pt x="148" y="91"/>
                      </a:cubicBezTo>
                      <a:cubicBezTo>
                        <a:pt x="139" y="92"/>
                        <a:pt x="132" y="99"/>
                        <a:pt x="133" y="106"/>
                      </a:cubicBezTo>
                      <a:cubicBezTo>
                        <a:pt x="134" y="116"/>
                        <a:pt x="138" y="127"/>
                        <a:pt x="144" y="136"/>
                      </a:cubicBezTo>
                      <a:cubicBezTo>
                        <a:pt x="148" y="142"/>
                        <a:pt x="153" y="135"/>
                        <a:pt x="157" y="132"/>
                      </a:cubicBezTo>
                      <a:cubicBezTo>
                        <a:pt x="163" y="125"/>
                        <a:pt x="169" y="121"/>
                        <a:pt x="178" y="124"/>
                      </a:cubicBezTo>
                      <a:cubicBezTo>
                        <a:pt x="183" y="125"/>
                        <a:pt x="188" y="128"/>
                        <a:pt x="188" y="134"/>
                      </a:cubicBezTo>
                      <a:cubicBezTo>
                        <a:pt x="188" y="140"/>
                        <a:pt x="183" y="141"/>
                        <a:pt x="178" y="142"/>
                      </a:cubicBezTo>
                      <a:cubicBezTo>
                        <a:pt x="171" y="143"/>
                        <a:pt x="164" y="146"/>
                        <a:pt x="157" y="147"/>
                      </a:cubicBezTo>
                      <a:cubicBezTo>
                        <a:pt x="157" y="156"/>
                        <a:pt x="165" y="157"/>
                        <a:pt x="169" y="162"/>
                      </a:cubicBezTo>
                      <a:cubicBezTo>
                        <a:pt x="183" y="181"/>
                        <a:pt x="175" y="202"/>
                        <a:pt x="153" y="205"/>
                      </a:cubicBezTo>
                      <a:cubicBezTo>
                        <a:pt x="144" y="206"/>
                        <a:pt x="136" y="207"/>
                        <a:pt x="128" y="212"/>
                      </a:cubicBezTo>
                      <a:cubicBezTo>
                        <a:pt x="121" y="216"/>
                        <a:pt x="121" y="210"/>
                        <a:pt x="119" y="206"/>
                      </a:cubicBezTo>
                      <a:cubicBezTo>
                        <a:pt x="125" y="203"/>
                        <a:pt x="129" y="200"/>
                        <a:pt x="135" y="197"/>
                      </a:cubicBezTo>
                      <a:cubicBezTo>
                        <a:pt x="150" y="190"/>
                        <a:pt x="149" y="181"/>
                        <a:pt x="138" y="170"/>
                      </a:cubicBezTo>
                      <a:cubicBezTo>
                        <a:pt x="131" y="183"/>
                        <a:pt x="126" y="194"/>
                        <a:pt x="120" y="206"/>
                      </a:cubicBezTo>
                      <a:close/>
                      <a:moveTo>
                        <a:pt x="109" y="72"/>
                      </a:moveTo>
                      <a:cubicBezTo>
                        <a:pt x="108" y="68"/>
                        <a:pt x="108" y="60"/>
                        <a:pt x="103" y="60"/>
                      </a:cubicBezTo>
                      <a:cubicBezTo>
                        <a:pt x="98" y="60"/>
                        <a:pt x="92" y="65"/>
                        <a:pt x="93" y="72"/>
                      </a:cubicBezTo>
                      <a:cubicBezTo>
                        <a:pt x="93" y="79"/>
                        <a:pt x="97" y="82"/>
                        <a:pt x="103" y="81"/>
                      </a:cubicBezTo>
                      <a:cubicBezTo>
                        <a:pt x="108" y="81"/>
                        <a:pt x="111" y="78"/>
                        <a:pt x="109" y="72"/>
                      </a:cubicBezTo>
                      <a:close/>
                      <a:moveTo>
                        <a:pt x="78" y="113"/>
                      </a:moveTo>
                      <a:cubicBezTo>
                        <a:pt x="82" y="100"/>
                        <a:pt x="80" y="92"/>
                        <a:pt x="73" y="85"/>
                      </a:cubicBezTo>
                      <a:cubicBezTo>
                        <a:pt x="70" y="82"/>
                        <a:pt x="66" y="85"/>
                        <a:pt x="65" y="88"/>
                      </a:cubicBezTo>
                      <a:cubicBezTo>
                        <a:pt x="61" y="99"/>
                        <a:pt x="71" y="103"/>
                        <a:pt x="78" y="113"/>
                      </a:cubicBezTo>
                      <a:close/>
                      <a:moveTo>
                        <a:pt x="85" y="16"/>
                      </a:moveTo>
                      <a:cubicBezTo>
                        <a:pt x="79" y="24"/>
                        <a:pt x="65" y="24"/>
                        <a:pt x="68" y="38"/>
                      </a:cubicBezTo>
                      <a:cubicBezTo>
                        <a:pt x="68" y="39"/>
                        <a:pt x="71" y="41"/>
                        <a:pt x="72" y="41"/>
                      </a:cubicBezTo>
                      <a:cubicBezTo>
                        <a:pt x="80" y="36"/>
                        <a:pt x="85" y="30"/>
                        <a:pt x="87" y="21"/>
                      </a:cubicBezTo>
                      <a:cubicBezTo>
                        <a:pt x="88" y="20"/>
                        <a:pt x="87" y="20"/>
                        <a:pt x="8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6F0D0134-8615-4323-B76C-0438C3B8F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6165" y="4915286"/>
                  <a:ext cx="314523" cy="328927"/>
                </a:xfrm>
                <a:custGeom>
                  <a:avLst/>
                  <a:gdLst>
                    <a:gd name="T0" fmla="*/ 76 w 189"/>
                    <a:gd name="T1" fmla="*/ 131 h 198"/>
                    <a:gd name="T2" fmla="*/ 90 w 189"/>
                    <a:gd name="T3" fmla="*/ 103 h 198"/>
                    <a:gd name="T4" fmla="*/ 41 w 189"/>
                    <a:gd name="T5" fmla="*/ 101 h 198"/>
                    <a:gd name="T6" fmla="*/ 27 w 189"/>
                    <a:gd name="T7" fmla="*/ 111 h 198"/>
                    <a:gd name="T8" fmla="*/ 10 w 189"/>
                    <a:gd name="T9" fmla="*/ 124 h 198"/>
                    <a:gd name="T10" fmla="*/ 4 w 189"/>
                    <a:gd name="T11" fmla="*/ 103 h 198"/>
                    <a:gd name="T12" fmla="*/ 49 w 189"/>
                    <a:gd name="T13" fmla="*/ 26 h 198"/>
                    <a:gd name="T14" fmla="*/ 59 w 189"/>
                    <a:gd name="T15" fmla="*/ 23 h 198"/>
                    <a:gd name="T16" fmla="*/ 60 w 189"/>
                    <a:gd name="T17" fmla="*/ 39 h 198"/>
                    <a:gd name="T18" fmla="*/ 43 w 189"/>
                    <a:gd name="T19" fmla="*/ 78 h 198"/>
                    <a:gd name="T20" fmla="*/ 42 w 189"/>
                    <a:gd name="T21" fmla="*/ 82 h 198"/>
                    <a:gd name="T22" fmla="*/ 62 w 189"/>
                    <a:gd name="T23" fmla="*/ 88 h 198"/>
                    <a:gd name="T24" fmla="*/ 84 w 189"/>
                    <a:gd name="T25" fmla="*/ 87 h 198"/>
                    <a:gd name="T26" fmla="*/ 86 w 189"/>
                    <a:gd name="T27" fmla="*/ 80 h 198"/>
                    <a:gd name="T28" fmla="*/ 81 w 189"/>
                    <a:gd name="T29" fmla="*/ 76 h 198"/>
                    <a:gd name="T30" fmla="*/ 73 w 189"/>
                    <a:gd name="T31" fmla="*/ 67 h 198"/>
                    <a:gd name="T32" fmla="*/ 69 w 189"/>
                    <a:gd name="T33" fmla="*/ 46 h 198"/>
                    <a:gd name="T34" fmla="*/ 73 w 189"/>
                    <a:gd name="T35" fmla="*/ 37 h 198"/>
                    <a:gd name="T36" fmla="*/ 105 w 189"/>
                    <a:gd name="T37" fmla="*/ 15 h 198"/>
                    <a:gd name="T38" fmla="*/ 79 w 189"/>
                    <a:gd name="T39" fmla="*/ 13 h 198"/>
                    <a:gd name="T40" fmla="*/ 117 w 189"/>
                    <a:gd name="T41" fmla="*/ 4 h 198"/>
                    <a:gd name="T42" fmla="*/ 158 w 189"/>
                    <a:gd name="T43" fmla="*/ 11 h 198"/>
                    <a:gd name="T44" fmla="*/ 182 w 189"/>
                    <a:gd name="T45" fmla="*/ 64 h 198"/>
                    <a:gd name="T46" fmla="*/ 148 w 189"/>
                    <a:gd name="T47" fmla="*/ 170 h 198"/>
                    <a:gd name="T48" fmla="*/ 141 w 189"/>
                    <a:gd name="T49" fmla="*/ 183 h 198"/>
                    <a:gd name="T50" fmla="*/ 121 w 189"/>
                    <a:gd name="T51" fmla="*/ 198 h 198"/>
                    <a:gd name="T52" fmla="*/ 111 w 189"/>
                    <a:gd name="T53" fmla="*/ 182 h 198"/>
                    <a:gd name="T54" fmla="*/ 54 w 189"/>
                    <a:gd name="T55" fmla="*/ 145 h 198"/>
                    <a:gd name="T56" fmla="*/ 36 w 189"/>
                    <a:gd name="T57" fmla="*/ 139 h 198"/>
                    <a:gd name="T58" fmla="*/ 44 w 189"/>
                    <a:gd name="T59" fmla="*/ 120 h 198"/>
                    <a:gd name="T60" fmla="*/ 62 w 189"/>
                    <a:gd name="T61" fmla="*/ 125 h 198"/>
                    <a:gd name="T62" fmla="*/ 76 w 189"/>
                    <a:gd name="T63" fmla="*/ 131 h 198"/>
                    <a:gd name="T64" fmla="*/ 120 w 189"/>
                    <a:gd name="T65" fmla="*/ 156 h 198"/>
                    <a:gd name="T66" fmla="*/ 158 w 189"/>
                    <a:gd name="T67" fmla="*/ 62 h 198"/>
                    <a:gd name="T68" fmla="*/ 124 w 189"/>
                    <a:gd name="T69" fmla="*/ 18 h 198"/>
                    <a:gd name="T70" fmla="*/ 112 w 189"/>
                    <a:gd name="T71" fmla="*/ 30 h 198"/>
                    <a:gd name="T72" fmla="*/ 107 w 189"/>
                    <a:gd name="T73" fmla="*/ 65 h 198"/>
                    <a:gd name="T74" fmla="*/ 109 w 189"/>
                    <a:gd name="T75" fmla="*/ 76 h 198"/>
                    <a:gd name="T76" fmla="*/ 121 w 189"/>
                    <a:gd name="T77" fmla="*/ 71 h 198"/>
                    <a:gd name="T78" fmla="*/ 123 w 189"/>
                    <a:gd name="T79" fmla="*/ 34 h 198"/>
                    <a:gd name="T80" fmla="*/ 146 w 189"/>
                    <a:gd name="T81" fmla="*/ 61 h 198"/>
                    <a:gd name="T82" fmla="*/ 108 w 189"/>
                    <a:gd name="T83" fmla="*/ 116 h 198"/>
                    <a:gd name="T84" fmla="*/ 106 w 189"/>
                    <a:gd name="T85" fmla="*/ 138 h 198"/>
                    <a:gd name="T86" fmla="*/ 120 w 189"/>
                    <a:gd name="T87" fmla="*/ 15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9" h="198">
                      <a:moveTo>
                        <a:pt x="76" y="131"/>
                      </a:moveTo>
                      <a:cubicBezTo>
                        <a:pt x="73" y="119"/>
                        <a:pt x="76" y="110"/>
                        <a:pt x="90" y="103"/>
                      </a:cubicBezTo>
                      <a:cubicBezTo>
                        <a:pt x="71" y="103"/>
                        <a:pt x="56" y="106"/>
                        <a:pt x="41" y="101"/>
                      </a:cubicBezTo>
                      <a:cubicBezTo>
                        <a:pt x="33" y="99"/>
                        <a:pt x="29" y="105"/>
                        <a:pt x="27" y="111"/>
                      </a:cubicBezTo>
                      <a:cubicBezTo>
                        <a:pt x="24" y="119"/>
                        <a:pt x="18" y="127"/>
                        <a:pt x="10" y="124"/>
                      </a:cubicBezTo>
                      <a:cubicBezTo>
                        <a:pt x="0" y="121"/>
                        <a:pt x="1" y="110"/>
                        <a:pt x="4" y="103"/>
                      </a:cubicBezTo>
                      <a:cubicBezTo>
                        <a:pt x="17" y="76"/>
                        <a:pt x="29" y="49"/>
                        <a:pt x="49" y="26"/>
                      </a:cubicBezTo>
                      <a:cubicBezTo>
                        <a:pt x="51" y="23"/>
                        <a:pt x="55" y="20"/>
                        <a:pt x="59" y="23"/>
                      </a:cubicBezTo>
                      <a:cubicBezTo>
                        <a:pt x="64" y="27"/>
                        <a:pt x="63" y="34"/>
                        <a:pt x="60" y="39"/>
                      </a:cubicBezTo>
                      <a:cubicBezTo>
                        <a:pt x="53" y="52"/>
                        <a:pt x="48" y="65"/>
                        <a:pt x="43" y="78"/>
                      </a:cubicBezTo>
                      <a:cubicBezTo>
                        <a:pt x="42" y="79"/>
                        <a:pt x="42" y="81"/>
                        <a:pt x="42" y="82"/>
                      </a:cubicBezTo>
                      <a:cubicBezTo>
                        <a:pt x="48" y="85"/>
                        <a:pt x="60" y="70"/>
                        <a:pt x="62" y="88"/>
                      </a:cubicBezTo>
                      <a:cubicBezTo>
                        <a:pt x="62" y="90"/>
                        <a:pt x="77" y="92"/>
                        <a:pt x="84" y="87"/>
                      </a:cubicBezTo>
                      <a:cubicBezTo>
                        <a:pt x="85" y="85"/>
                        <a:pt x="86" y="82"/>
                        <a:pt x="86" y="80"/>
                      </a:cubicBezTo>
                      <a:cubicBezTo>
                        <a:pt x="87" y="77"/>
                        <a:pt x="85" y="76"/>
                        <a:pt x="81" y="76"/>
                      </a:cubicBezTo>
                      <a:cubicBezTo>
                        <a:pt x="73" y="75"/>
                        <a:pt x="75" y="74"/>
                        <a:pt x="73" y="67"/>
                      </a:cubicBezTo>
                      <a:cubicBezTo>
                        <a:pt x="71" y="60"/>
                        <a:pt x="72" y="53"/>
                        <a:pt x="69" y="46"/>
                      </a:cubicBezTo>
                      <a:cubicBezTo>
                        <a:pt x="68" y="42"/>
                        <a:pt x="68" y="36"/>
                        <a:pt x="73" y="37"/>
                      </a:cubicBezTo>
                      <a:cubicBezTo>
                        <a:pt x="92" y="41"/>
                        <a:pt x="94" y="22"/>
                        <a:pt x="105" y="15"/>
                      </a:cubicBezTo>
                      <a:cubicBezTo>
                        <a:pt x="97" y="14"/>
                        <a:pt x="89" y="14"/>
                        <a:pt x="79" y="13"/>
                      </a:cubicBezTo>
                      <a:cubicBezTo>
                        <a:pt x="91" y="0"/>
                        <a:pt x="105" y="3"/>
                        <a:pt x="117" y="4"/>
                      </a:cubicBezTo>
                      <a:cubicBezTo>
                        <a:pt x="131" y="5"/>
                        <a:pt x="144" y="10"/>
                        <a:pt x="158" y="11"/>
                      </a:cubicBezTo>
                      <a:cubicBezTo>
                        <a:pt x="179" y="12"/>
                        <a:pt x="189" y="37"/>
                        <a:pt x="182" y="64"/>
                      </a:cubicBezTo>
                      <a:cubicBezTo>
                        <a:pt x="174" y="101"/>
                        <a:pt x="158" y="134"/>
                        <a:pt x="148" y="170"/>
                      </a:cubicBezTo>
                      <a:cubicBezTo>
                        <a:pt x="147" y="175"/>
                        <a:pt x="144" y="179"/>
                        <a:pt x="141" y="183"/>
                      </a:cubicBezTo>
                      <a:cubicBezTo>
                        <a:pt x="136" y="190"/>
                        <a:pt x="131" y="198"/>
                        <a:pt x="121" y="198"/>
                      </a:cubicBezTo>
                      <a:cubicBezTo>
                        <a:pt x="111" y="198"/>
                        <a:pt x="111" y="184"/>
                        <a:pt x="111" y="182"/>
                      </a:cubicBezTo>
                      <a:cubicBezTo>
                        <a:pt x="107" y="145"/>
                        <a:pt x="78" y="149"/>
                        <a:pt x="54" y="145"/>
                      </a:cubicBezTo>
                      <a:cubicBezTo>
                        <a:pt x="47" y="144"/>
                        <a:pt x="39" y="148"/>
                        <a:pt x="36" y="139"/>
                      </a:cubicBezTo>
                      <a:cubicBezTo>
                        <a:pt x="34" y="131"/>
                        <a:pt x="37" y="123"/>
                        <a:pt x="44" y="120"/>
                      </a:cubicBezTo>
                      <a:cubicBezTo>
                        <a:pt x="50" y="117"/>
                        <a:pt x="58" y="113"/>
                        <a:pt x="62" y="125"/>
                      </a:cubicBezTo>
                      <a:cubicBezTo>
                        <a:pt x="63" y="128"/>
                        <a:pt x="70" y="128"/>
                        <a:pt x="76" y="131"/>
                      </a:cubicBezTo>
                      <a:close/>
                      <a:moveTo>
                        <a:pt x="120" y="156"/>
                      </a:moveTo>
                      <a:cubicBezTo>
                        <a:pt x="137" y="124"/>
                        <a:pt x="150" y="94"/>
                        <a:pt x="158" y="62"/>
                      </a:cubicBezTo>
                      <a:cubicBezTo>
                        <a:pt x="166" y="31"/>
                        <a:pt x="155" y="18"/>
                        <a:pt x="124" y="18"/>
                      </a:cubicBezTo>
                      <a:cubicBezTo>
                        <a:pt x="114" y="18"/>
                        <a:pt x="110" y="21"/>
                        <a:pt x="112" y="30"/>
                      </a:cubicBezTo>
                      <a:cubicBezTo>
                        <a:pt x="116" y="43"/>
                        <a:pt x="112" y="54"/>
                        <a:pt x="107" y="65"/>
                      </a:cubicBezTo>
                      <a:cubicBezTo>
                        <a:pt x="105" y="70"/>
                        <a:pt x="104" y="73"/>
                        <a:pt x="109" y="76"/>
                      </a:cubicBezTo>
                      <a:cubicBezTo>
                        <a:pt x="115" y="80"/>
                        <a:pt x="117" y="75"/>
                        <a:pt x="121" y="71"/>
                      </a:cubicBezTo>
                      <a:cubicBezTo>
                        <a:pt x="134" y="60"/>
                        <a:pt x="130" y="47"/>
                        <a:pt x="123" y="34"/>
                      </a:cubicBezTo>
                      <a:cubicBezTo>
                        <a:pt x="143" y="35"/>
                        <a:pt x="155" y="49"/>
                        <a:pt x="146" y="61"/>
                      </a:cubicBezTo>
                      <a:cubicBezTo>
                        <a:pt x="132" y="78"/>
                        <a:pt x="134" y="107"/>
                        <a:pt x="108" y="116"/>
                      </a:cubicBezTo>
                      <a:cubicBezTo>
                        <a:pt x="102" y="118"/>
                        <a:pt x="101" y="130"/>
                        <a:pt x="106" y="138"/>
                      </a:cubicBezTo>
                      <a:cubicBezTo>
                        <a:pt x="110" y="143"/>
                        <a:pt x="115" y="148"/>
                        <a:pt x="120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05D28592-0CE1-4A7C-8E91-BE87280C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881" y="2527162"/>
                  <a:ext cx="353737" cy="336930"/>
                </a:xfrm>
                <a:custGeom>
                  <a:avLst/>
                  <a:gdLst>
                    <a:gd name="T0" fmla="*/ 149 w 213"/>
                    <a:gd name="T1" fmla="*/ 81 h 203"/>
                    <a:gd name="T2" fmla="*/ 74 w 213"/>
                    <a:gd name="T3" fmla="*/ 31 h 203"/>
                    <a:gd name="T4" fmla="*/ 71 w 213"/>
                    <a:gd name="T5" fmla="*/ 10 h 203"/>
                    <a:gd name="T6" fmla="*/ 89 w 213"/>
                    <a:gd name="T7" fmla="*/ 7 h 203"/>
                    <a:gd name="T8" fmla="*/ 196 w 213"/>
                    <a:gd name="T9" fmla="*/ 75 h 203"/>
                    <a:gd name="T10" fmla="*/ 208 w 213"/>
                    <a:gd name="T11" fmla="*/ 93 h 203"/>
                    <a:gd name="T12" fmla="*/ 186 w 213"/>
                    <a:gd name="T13" fmla="*/ 109 h 203"/>
                    <a:gd name="T14" fmla="*/ 83 w 213"/>
                    <a:gd name="T15" fmla="*/ 117 h 203"/>
                    <a:gd name="T16" fmla="*/ 61 w 213"/>
                    <a:gd name="T17" fmla="*/ 121 h 203"/>
                    <a:gd name="T18" fmla="*/ 141 w 213"/>
                    <a:gd name="T19" fmla="*/ 172 h 203"/>
                    <a:gd name="T20" fmla="*/ 146 w 213"/>
                    <a:gd name="T21" fmla="*/ 192 h 203"/>
                    <a:gd name="T22" fmla="*/ 126 w 213"/>
                    <a:gd name="T23" fmla="*/ 196 h 203"/>
                    <a:gd name="T24" fmla="*/ 17 w 213"/>
                    <a:gd name="T25" fmla="*/ 127 h 203"/>
                    <a:gd name="T26" fmla="*/ 7 w 213"/>
                    <a:gd name="T27" fmla="*/ 113 h 203"/>
                    <a:gd name="T28" fmla="*/ 28 w 213"/>
                    <a:gd name="T29" fmla="*/ 93 h 203"/>
                    <a:gd name="T30" fmla="*/ 147 w 213"/>
                    <a:gd name="T31" fmla="*/ 83 h 203"/>
                    <a:gd name="T32" fmla="*/ 149 w 213"/>
                    <a:gd name="T33" fmla="*/ 81 h 203"/>
                    <a:gd name="T34" fmla="*/ 150 w 213"/>
                    <a:gd name="T35" fmla="*/ 84 h 203"/>
                    <a:gd name="T36" fmla="*/ 152 w 213"/>
                    <a:gd name="T37" fmla="*/ 83 h 203"/>
                    <a:gd name="T38" fmla="*/ 149 w 213"/>
                    <a:gd name="T39" fmla="*/ 8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" h="203">
                      <a:moveTo>
                        <a:pt x="149" y="81"/>
                      </a:moveTo>
                      <a:cubicBezTo>
                        <a:pt x="127" y="60"/>
                        <a:pt x="99" y="48"/>
                        <a:pt x="74" y="31"/>
                      </a:cubicBezTo>
                      <a:cubicBezTo>
                        <a:pt x="63" y="23"/>
                        <a:pt x="66" y="18"/>
                        <a:pt x="71" y="10"/>
                      </a:cubicBezTo>
                      <a:cubicBezTo>
                        <a:pt x="76" y="0"/>
                        <a:pt x="81" y="1"/>
                        <a:pt x="89" y="7"/>
                      </a:cubicBezTo>
                      <a:cubicBezTo>
                        <a:pt x="125" y="30"/>
                        <a:pt x="161" y="53"/>
                        <a:pt x="196" y="75"/>
                      </a:cubicBezTo>
                      <a:cubicBezTo>
                        <a:pt x="203" y="79"/>
                        <a:pt x="213" y="82"/>
                        <a:pt x="208" y="93"/>
                      </a:cubicBezTo>
                      <a:cubicBezTo>
                        <a:pt x="204" y="101"/>
                        <a:pt x="199" y="109"/>
                        <a:pt x="186" y="109"/>
                      </a:cubicBezTo>
                      <a:cubicBezTo>
                        <a:pt x="152" y="111"/>
                        <a:pt x="118" y="114"/>
                        <a:pt x="83" y="117"/>
                      </a:cubicBezTo>
                      <a:cubicBezTo>
                        <a:pt x="77" y="117"/>
                        <a:pt x="71" y="119"/>
                        <a:pt x="61" y="121"/>
                      </a:cubicBezTo>
                      <a:cubicBezTo>
                        <a:pt x="89" y="139"/>
                        <a:pt x="114" y="156"/>
                        <a:pt x="141" y="172"/>
                      </a:cubicBezTo>
                      <a:cubicBezTo>
                        <a:pt x="150" y="178"/>
                        <a:pt x="153" y="182"/>
                        <a:pt x="146" y="192"/>
                      </a:cubicBezTo>
                      <a:cubicBezTo>
                        <a:pt x="140" y="201"/>
                        <a:pt x="135" y="203"/>
                        <a:pt x="126" y="196"/>
                      </a:cubicBezTo>
                      <a:cubicBezTo>
                        <a:pt x="90" y="173"/>
                        <a:pt x="53" y="151"/>
                        <a:pt x="17" y="127"/>
                      </a:cubicBezTo>
                      <a:cubicBezTo>
                        <a:pt x="12" y="124"/>
                        <a:pt x="0" y="123"/>
                        <a:pt x="7" y="113"/>
                      </a:cubicBezTo>
                      <a:cubicBezTo>
                        <a:pt x="12" y="105"/>
                        <a:pt x="13" y="94"/>
                        <a:pt x="28" y="93"/>
                      </a:cubicBezTo>
                      <a:cubicBezTo>
                        <a:pt x="67" y="91"/>
                        <a:pt x="107" y="87"/>
                        <a:pt x="147" y="83"/>
                      </a:cubicBezTo>
                      <a:cubicBezTo>
                        <a:pt x="148" y="83"/>
                        <a:pt x="148" y="82"/>
                        <a:pt x="149" y="81"/>
                      </a:cubicBezTo>
                      <a:cubicBezTo>
                        <a:pt x="148" y="82"/>
                        <a:pt x="148" y="83"/>
                        <a:pt x="150" y="84"/>
                      </a:cubicBezTo>
                      <a:cubicBezTo>
                        <a:pt x="150" y="84"/>
                        <a:pt x="151" y="83"/>
                        <a:pt x="152" y="83"/>
                      </a:cubicBezTo>
                      <a:cubicBezTo>
                        <a:pt x="151" y="83"/>
                        <a:pt x="150" y="82"/>
                        <a:pt x="149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Freeform 15">
                  <a:extLst>
                    <a:ext uri="{FF2B5EF4-FFF2-40B4-BE49-F238E27FC236}">
                      <a16:creationId xmlns:a16="http://schemas.microsoft.com/office/drawing/2014/main" id="{7D9830FD-AAE1-4C0F-B3F5-AF0121A5F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549957"/>
                  <a:ext cx="279309" cy="261701"/>
                </a:xfrm>
                <a:custGeom>
                  <a:avLst/>
                  <a:gdLst>
                    <a:gd name="T0" fmla="*/ 118 w 168"/>
                    <a:gd name="T1" fmla="*/ 42 h 158"/>
                    <a:gd name="T2" fmla="*/ 21 w 168"/>
                    <a:gd name="T3" fmla="*/ 34 h 158"/>
                    <a:gd name="T4" fmla="*/ 7 w 168"/>
                    <a:gd name="T5" fmla="*/ 23 h 158"/>
                    <a:gd name="T6" fmla="*/ 24 w 168"/>
                    <a:gd name="T7" fmla="*/ 5 h 158"/>
                    <a:gd name="T8" fmla="*/ 157 w 168"/>
                    <a:gd name="T9" fmla="*/ 14 h 158"/>
                    <a:gd name="T10" fmla="*/ 167 w 168"/>
                    <a:gd name="T11" fmla="*/ 23 h 158"/>
                    <a:gd name="T12" fmla="*/ 157 w 168"/>
                    <a:gd name="T13" fmla="*/ 49 h 158"/>
                    <a:gd name="T14" fmla="*/ 63 w 168"/>
                    <a:gd name="T15" fmla="*/ 111 h 158"/>
                    <a:gd name="T16" fmla="*/ 58 w 168"/>
                    <a:gd name="T17" fmla="*/ 115 h 158"/>
                    <a:gd name="T18" fmla="*/ 145 w 168"/>
                    <a:gd name="T19" fmla="*/ 124 h 158"/>
                    <a:gd name="T20" fmla="*/ 161 w 168"/>
                    <a:gd name="T21" fmla="*/ 142 h 158"/>
                    <a:gd name="T22" fmla="*/ 141 w 168"/>
                    <a:gd name="T23" fmla="*/ 153 h 158"/>
                    <a:gd name="T24" fmla="*/ 20 w 168"/>
                    <a:gd name="T25" fmla="*/ 147 h 158"/>
                    <a:gd name="T26" fmla="*/ 0 w 168"/>
                    <a:gd name="T27" fmla="*/ 139 h 158"/>
                    <a:gd name="T28" fmla="*/ 11 w 168"/>
                    <a:gd name="T29" fmla="*/ 112 h 158"/>
                    <a:gd name="T30" fmla="*/ 118 w 168"/>
                    <a:gd name="T31" fmla="*/ 4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158">
                      <a:moveTo>
                        <a:pt x="118" y="42"/>
                      </a:moveTo>
                      <a:cubicBezTo>
                        <a:pt x="84" y="39"/>
                        <a:pt x="52" y="37"/>
                        <a:pt x="21" y="34"/>
                      </a:cubicBezTo>
                      <a:cubicBezTo>
                        <a:pt x="14" y="33"/>
                        <a:pt x="5" y="35"/>
                        <a:pt x="7" y="23"/>
                      </a:cubicBezTo>
                      <a:cubicBezTo>
                        <a:pt x="9" y="13"/>
                        <a:pt x="9" y="0"/>
                        <a:pt x="24" y="5"/>
                      </a:cubicBezTo>
                      <a:cubicBezTo>
                        <a:pt x="67" y="18"/>
                        <a:pt x="113" y="6"/>
                        <a:pt x="157" y="14"/>
                      </a:cubicBezTo>
                      <a:cubicBezTo>
                        <a:pt x="163" y="15"/>
                        <a:pt x="167" y="16"/>
                        <a:pt x="167" y="23"/>
                      </a:cubicBezTo>
                      <a:cubicBezTo>
                        <a:pt x="167" y="33"/>
                        <a:pt x="168" y="42"/>
                        <a:pt x="157" y="49"/>
                      </a:cubicBezTo>
                      <a:cubicBezTo>
                        <a:pt x="126" y="69"/>
                        <a:pt x="95" y="90"/>
                        <a:pt x="63" y="111"/>
                      </a:cubicBezTo>
                      <a:cubicBezTo>
                        <a:pt x="62" y="112"/>
                        <a:pt x="60" y="113"/>
                        <a:pt x="58" y="115"/>
                      </a:cubicBezTo>
                      <a:cubicBezTo>
                        <a:pt x="87" y="127"/>
                        <a:pt x="117" y="118"/>
                        <a:pt x="145" y="124"/>
                      </a:cubicBezTo>
                      <a:cubicBezTo>
                        <a:pt x="157" y="126"/>
                        <a:pt x="162" y="128"/>
                        <a:pt x="161" y="142"/>
                      </a:cubicBezTo>
                      <a:cubicBezTo>
                        <a:pt x="159" y="158"/>
                        <a:pt x="150" y="153"/>
                        <a:pt x="141" y="153"/>
                      </a:cubicBezTo>
                      <a:cubicBezTo>
                        <a:pt x="101" y="153"/>
                        <a:pt x="61" y="146"/>
                        <a:pt x="20" y="147"/>
                      </a:cubicBezTo>
                      <a:cubicBezTo>
                        <a:pt x="12" y="148"/>
                        <a:pt x="1" y="148"/>
                        <a:pt x="0" y="139"/>
                      </a:cubicBezTo>
                      <a:cubicBezTo>
                        <a:pt x="0" y="130"/>
                        <a:pt x="0" y="119"/>
                        <a:pt x="11" y="112"/>
                      </a:cubicBezTo>
                      <a:cubicBezTo>
                        <a:pt x="47" y="90"/>
                        <a:pt x="81" y="66"/>
                        <a:pt x="118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967A28F1-3889-44EE-A048-C37977B7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467" y="2027768"/>
                  <a:ext cx="345734" cy="352136"/>
                </a:xfrm>
                <a:custGeom>
                  <a:avLst/>
                  <a:gdLst>
                    <a:gd name="T0" fmla="*/ 53 w 208"/>
                    <a:gd name="T1" fmla="*/ 108 h 212"/>
                    <a:gd name="T2" fmla="*/ 108 w 208"/>
                    <a:gd name="T3" fmla="*/ 185 h 212"/>
                    <a:gd name="T4" fmla="*/ 105 w 208"/>
                    <a:gd name="T5" fmla="*/ 205 h 212"/>
                    <a:gd name="T6" fmla="*/ 85 w 208"/>
                    <a:gd name="T7" fmla="*/ 201 h 212"/>
                    <a:gd name="T8" fmla="*/ 15 w 208"/>
                    <a:gd name="T9" fmla="*/ 97 h 212"/>
                    <a:gd name="T10" fmla="*/ 8 w 208"/>
                    <a:gd name="T11" fmla="*/ 78 h 212"/>
                    <a:gd name="T12" fmla="*/ 38 w 208"/>
                    <a:gd name="T13" fmla="*/ 68 h 212"/>
                    <a:gd name="T14" fmla="*/ 135 w 208"/>
                    <a:gd name="T15" fmla="*/ 101 h 212"/>
                    <a:gd name="T16" fmla="*/ 153 w 208"/>
                    <a:gd name="T17" fmla="*/ 104 h 212"/>
                    <a:gd name="T18" fmla="*/ 103 w 208"/>
                    <a:gd name="T19" fmla="*/ 29 h 212"/>
                    <a:gd name="T20" fmla="*/ 103 w 208"/>
                    <a:gd name="T21" fmla="*/ 11 h 212"/>
                    <a:gd name="T22" fmla="*/ 125 w 208"/>
                    <a:gd name="T23" fmla="*/ 11 h 212"/>
                    <a:gd name="T24" fmla="*/ 202 w 208"/>
                    <a:gd name="T25" fmla="*/ 125 h 212"/>
                    <a:gd name="T26" fmla="*/ 202 w 208"/>
                    <a:gd name="T27" fmla="*/ 139 h 212"/>
                    <a:gd name="T28" fmla="*/ 177 w 208"/>
                    <a:gd name="T29" fmla="*/ 147 h 212"/>
                    <a:gd name="T30" fmla="*/ 79 w 208"/>
                    <a:gd name="T31" fmla="*/ 112 h 212"/>
                    <a:gd name="T32" fmla="*/ 53 w 208"/>
                    <a:gd name="T3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212">
                      <a:moveTo>
                        <a:pt x="53" y="108"/>
                      </a:moveTo>
                      <a:cubicBezTo>
                        <a:pt x="74" y="132"/>
                        <a:pt x="90" y="159"/>
                        <a:pt x="108" y="185"/>
                      </a:cubicBezTo>
                      <a:cubicBezTo>
                        <a:pt x="115" y="193"/>
                        <a:pt x="116" y="198"/>
                        <a:pt x="105" y="205"/>
                      </a:cubicBezTo>
                      <a:cubicBezTo>
                        <a:pt x="96" y="210"/>
                        <a:pt x="92" y="212"/>
                        <a:pt x="85" y="201"/>
                      </a:cubicBezTo>
                      <a:cubicBezTo>
                        <a:pt x="62" y="166"/>
                        <a:pt x="38" y="132"/>
                        <a:pt x="15" y="97"/>
                      </a:cubicBezTo>
                      <a:cubicBezTo>
                        <a:pt x="11" y="92"/>
                        <a:pt x="0" y="87"/>
                        <a:pt x="8" y="78"/>
                      </a:cubicBezTo>
                      <a:cubicBezTo>
                        <a:pt x="15" y="69"/>
                        <a:pt x="24" y="63"/>
                        <a:pt x="38" y="68"/>
                      </a:cubicBezTo>
                      <a:cubicBezTo>
                        <a:pt x="70" y="80"/>
                        <a:pt x="102" y="90"/>
                        <a:pt x="135" y="101"/>
                      </a:cubicBezTo>
                      <a:cubicBezTo>
                        <a:pt x="140" y="103"/>
                        <a:pt x="145" y="108"/>
                        <a:pt x="153" y="104"/>
                      </a:cubicBezTo>
                      <a:cubicBezTo>
                        <a:pt x="136" y="79"/>
                        <a:pt x="120" y="53"/>
                        <a:pt x="103" y="29"/>
                      </a:cubicBezTo>
                      <a:cubicBezTo>
                        <a:pt x="97" y="21"/>
                        <a:pt x="95" y="16"/>
                        <a:pt x="103" y="11"/>
                      </a:cubicBezTo>
                      <a:cubicBezTo>
                        <a:pt x="110" y="7"/>
                        <a:pt x="118" y="0"/>
                        <a:pt x="125" y="11"/>
                      </a:cubicBezTo>
                      <a:cubicBezTo>
                        <a:pt x="150" y="49"/>
                        <a:pt x="176" y="87"/>
                        <a:pt x="202" y="125"/>
                      </a:cubicBezTo>
                      <a:cubicBezTo>
                        <a:pt x="205" y="129"/>
                        <a:pt x="208" y="134"/>
                        <a:pt x="202" y="139"/>
                      </a:cubicBezTo>
                      <a:cubicBezTo>
                        <a:pt x="195" y="143"/>
                        <a:pt x="189" y="151"/>
                        <a:pt x="177" y="147"/>
                      </a:cubicBezTo>
                      <a:cubicBezTo>
                        <a:pt x="145" y="134"/>
                        <a:pt x="112" y="123"/>
                        <a:pt x="79" y="112"/>
                      </a:cubicBezTo>
                      <a:cubicBezTo>
                        <a:pt x="71" y="109"/>
                        <a:pt x="64" y="103"/>
                        <a:pt x="53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D1EE564E-8AE7-4371-8210-8970FBFDE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196" y="3324270"/>
                  <a:ext cx="284111" cy="253698"/>
                </a:xfrm>
                <a:custGeom>
                  <a:avLst/>
                  <a:gdLst>
                    <a:gd name="T0" fmla="*/ 51 w 171"/>
                    <a:gd name="T1" fmla="*/ 113 h 153"/>
                    <a:gd name="T2" fmla="*/ 150 w 171"/>
                    <a:gd name="T3" fmla="*/ 121 h 153"/>
                    <a:gd name="T4" fmla="*/ 162 w 171"/>
                    <a:gd name="T5" fmla="*/ 140 h 153"/>
                    <a:gd name="T6" fmla="*/ 146 w 171"/>
                    <a:gd name="T7" fmla="*/ 149 h 153"/>
                    <a:gd name="T8" fmla="*/ 31 w 171"/>
                    <a:gd name="T9" fmla="*/ 140 h 153"/>
                    <a:gd name="T10" fmla="*/ 4 w 171"/>
                    <a:gd name="T11" fmla="*/ 130 h 153"/>
                    <a:gd name="T12" fmla="*/ 20 w 171"/>
                    <a:gd name="T13" fmla="*/ 100 h 153"/>
                    <a:gd name="T14" fmla="*/ 115 w 171"/>
                    <a:gd name="T15" fmla="*/ 38 h 153"/>
                    <a:gd name="T16" fmla="*/ 32 w 171"/>
                    <a:gd name="T17" fmla="*/ 29 h 153"/>
                    <a:gd name="T18" fmla="*/ 13 w 171"/>
                    <a:gd name="T19" fmla="*/ 9 h 153"/>
                    <a:gd name="T20" fmla="*/ 26 w 171"/>
                    <a:gd name="T21" fmla="*/ 1 h 153"/>
                    <a:gd name="T22" fmla="*/ 154 w 171"/>
                    <a:gd name="T23" fmla="*/ 12 h 153"/>
                    <a:gd name="T24" fmla="*/ 169 w 171"/>
                    <a:gd name="T25" fmla="*/ 27 h 153"/>
                    <a:gd name="T26" fmla="*/ 160 w 171"/>
                    <a:gd name="T27" fmla="*/ 45 h 153"/>
                    <a:gd name="T28" fmla="*/ 51 w 171"/>
                    <a:gd name="T29" fmla="*/ 11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" h="153">
                      <a:moveTo>
                        <a:pt x="51" y="113"/>
                      </a:moveTo>
                      <a:cubicBezTo>
                        <a:pt x="89" y="116"/>
                        <a:pt x="119" y="120"/>
                        <a:pt x="150" y="121"/>
                      </a:cubicBezTo>
                      <a:cubicBezTo>
                        <a:pt x="167" y="122"/>
                        <a:pt x="162" y="131"/>
                        <a:pt x="162" y="140"/>
                      </a:cubicBezTo>
                      <a:cubicBezTo>
                        <a:pt x="162" y="153"/>
                        <a:pt x="155" y="150"/>
                        <a:pt x="146" y="149"/>
                      </a:cubicBezTo>
                      <a:cubicBezTo>
                        <a:pt x="108" y="146"/>
                        <a:pt x="69" y="144"/>
                        <a:pt x="31" y="140"/>
                      </a:cubicBezTo>
                      <a:cubicBezTo>
                        <a:pt x="21" y="140"/>
                        <a:pt x="8" y="143"/>
                        <a:pt x="4" y="130"/>
                      </a:cubicBezTo>
                      <a:cubicBezTo>
                        <a:pt x="0" y="116"/>
                        <a:pt x="8" y="107"/>
                        <a:pt x="20" y="100"/>
                      </a:cubicBezTo>
                      <a:cubicBezTo>
                        <a:pt x="51" y="79"/>
                        <a:pt x="86" y="64"/>
                        <a:pt x="115" y="38"/>
                      </a:cubicBezTo>
                      <a:cubicBezTo>
                        <a:pt x="87" y="32"/>
                        <a:pt x="59" y="29"/>
                        <a:pt x="32" y="29"/>
                      </a:cubicBezTo>
                      <a:cubicBezTo>
                        <a:pt x="20" y="29"/>
                        <a:pt x="6" y="29"/>
                        <a:pt x="13" y="9"/>
                      </a:cubicBezTo>
                      <a:cubicBezTo>
                        <a:pt x="16" y="1"/>
                        <a:pt x="20" y="0"/>
                        <a:pt x="26" y="1"/>
                      </a:cubicBezTo>
                      <a:cubicBezTo>
                        <a:pt x="69" y="2"/>
                        <a:pt x="112" y="7"/>
                        <a:pt x="154" y="12"/>
                      </a:cubicBezTo>
                      <a:cubicBezTo>
                        <a:pt x="163" y="13"/>
                        <a:pt x="168" y="17"/>
                        <a:pt x="169" y="27"/>
                      </a:cubicBezTo>
                      <a:cubicBezTo>
                        <a:pt x="171" y="37"/>
                        <a:pt x="167" y="41"/>
                        <a:pt x="160" y="45"/>
                      </a:cubicBezTo>
                      <a:cubicBezTo>
                        <a:pt x="125" y="67"/>
                        <a:pt x="91" y="88"/>
                        <a:pt x="5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86998BA1-38B5-4C48-8D92-90749D1D17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5412" y="3793251"/>
                  <a:ext cx="292914" cy="260901"/>
                </a:xfrm>
                <a:custGeom>
                  <a:avLst/>
                  <a:gdLst>
                    <a:gd name="T0" fmla="*/ 0 w 176"/>
                    <a:gd name="T1" fmla="*/ 79 h 157"/>
                    <a:gd name="T2" fmla="*/ 60 w 176"/>
                    <a:gd name="T3" fmla="*/ 34 h 157"/>
                    <a:gd name="T4" fmla="*/ 88 w 176"/>
                    <a:gd name="T5" fmla="*/ 29 h 157"/>
                    <a:gd name="T6" fmla="*/ 135 w 176"/>
                    <a:gd name="T7" fmla="*/ 6 h 157"/>
                    <a:gd name="T8" fmla="*/ 151 w 176"/>
                    <a:gd name="T9" fmla="*/ 13 h 157"/>
                    <a:gd name="T10" fmla="*/ 147 w 176"/>
                    <a:gd name="T11" fmla="*/ 32 h 157"/>
                    <a:gd name="T12" fmla="*/ 107 w 176"/>
                    <a:gd name="T13" fmla="*/ 48 h 157"/>
                    <a:gd name="T14" fmla="*/ 96 w 176"/>
                    <a:gd name="T15" fmla="*/ 107 h 157"/>
                    <a:gd name="T16" fmla="*/ 104 w 176"/>
                    <a:gd name="T17" fmla="*/ 108 h 157"/>
                    <a:gd name="T18" fmla="*/ 152 w 176"/>
                    <a:gd name="T19" fmla="*/ 98 h 157"/>
                    <a:gd name="T20" fmla="*/ 170 w 176"/>
                    <a:gd name="T21" fmla="*/ 103 h 157"/>
                    <a:gd name="T22" fmla="*/ 159 w 176"/>
                    <a:gd name="T23" fmla="*/ 128 h 157"/>
                    <a:gd name="T24" fmla="*/ 30 w 176"/>
                    <a:gd name="T25" fmla="*/ 155 h 157"/>
                    <a:gd name="T26" fmla="*/ 16 w 176"/>
                    <a:gd name="T27" fmla="*/ 146 h 157"/>
                    <a:gd name="T28" fmla="*/ 0 w 176"/>
                    <a:gd name="T29" fmla="*/ 79 h 157"/>
                    <a:gd name="T30" fmla="*/ 26 w 176"/>
                    <a:gd name="T31" fmla="*/ 83 h 157"/>
                    <a:gd name="T32" fmla="*/ 31 w 176"/>
                    <a:gd name="T33" fmla="*/ 112 h 157"/>
                    <a:gd name="T34" fmla="*/ 55 w 176"/>
                    <a:gd name="T35" fmla="*/ 120 h 157"/>
                    <a:gd name="T36" fmla="*/ 69 w 176"/>
                    <a:gd name="T37" fmla="*/ 101 h 157"/>
                    <a:gd name="T38" fmla="*/ 63 w 176"/>
                    <a:gd name="T39" fmla="*/ 76 h 157"/>
                    <a:gd name="T40" fmla="*/ 42 w 176"/>
                    <a:gd name="T41" fmla="*/ 60 h 157"/>
                    <a:gd name="T42" fmla="*/ 26 w 176"/>
                    <a:gd name="T43" fmla="*/ 8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157">
                      <a:moveTo>
                        <a:pt x="0" y="79"/>
                      </a:moveTo>
                      <a:cubicBezTo>
                        <a:pt x="1" y="39"/>
                        <a:pt x="30" y="19"/>
                        <a:pt x="60" y="34"/>
                      </a:cubicBezTo>
                      <a:cubicBezTo>
                        <a:pt x="72" y="40"/>
                        <a:pt x="81" y="35"/>
                        <a:pt x="88" y="29"/>
                      </a:cubicBezTo>
                      <a:cubicBezTo>
                        <a:pt x="102" y="18"/>
                        <a:pt x="120" y="15"/>
                        <a:pt x="135" y="6"/>
                      </a:cubicBezTo>
                      <a:cubicBezTo>
                        <a:pt x="145" y="0"/>
                        <a:pt x="149" y="6"/>
                        <a:pt x="151" y="13"/>
                      </a:cubicBezTo>
                      <a:cubicBezTo>
                        <a:pt x="153" y="19"/>
                        <a:pt x="160" y="28"/>
                        <a:pt x="147" y="32"/>
                      </a:cubicBezTo>
                      <a:cubicBezTo>
                        <a:pt x="133" y="37"/>
                        <a:pt x="120" y="43"/>
                        <a:pt x="107" y="48"/>
                      </a:cubicBezTo>
                      <a:cubicBezTo>
                        <a:pt x="91" y="55"/>
                        <a:pt x="85" y="96"/>
                        <a:pt x="96" y="107"/>
                      </a:cubicBezTo>
                      <a:cubicBezTo>
                        <a:pt x="99" y="110"/>
                        <a:pt x="101" y="108"/>
                        <a:pt x="104" y="108"/>
                      </a:cubicBezTo>
                      <a:cubicBezTo>
                        <a:pt x="120" y="104"/>
                        <a:pt x="136" y="100"/>
                        <a:pt x="152" y="98"/>
                      </a:cubicBezTo>
                      <a:cubicBezTo>
                        <a:pt x="158" y="97"/>
                        <a:pt x="167" y="88"/>
                        <a:pt x="170" y="103"/>
                      </a:cubicBezTo>
                      <a:cubicBezTo>
                        <a:pt x="172" y="115"/>
                        <a:pt x="176" y="125"/>
                        <a:pt x="159" y="128"/>
                      </a:cubicBezTo>
                      <a:cubicBezTo>
                        <a:pt x="116" y="136"/>
                        <a:pt x="73" y="145"/>
                        <a:pt x="30" y="155"/>
                      </a:cubicBezTo>
                      <a:cubicBezTo>
                        <a:pt x="20" y="157"/>
                        <a:pt x="17" y="153"/>
                        <a:pt x="16" y="146"/>
                      </a:cubicBezTo>
                      <a:cubicBezTo>
                        <a:pt x="10" y="122"/>
                        <a:pt x="5" y="98"/>
                        <a:pt x="0" y="79"/>
                      </a:cubicBezTo>
                      <a:close/>
                      <a:moveTo>
                        <a:pt x="26" y="83"/>
                      </a:moveTo>
                      <a:cubicBezTo>
                        <a:pt x="28" y="93"/>
                        <a:pt x="29" y="103"/>
                        <a:pt x="31" y="112"/>
                      </a:cubicBezTo>
                      <a:cubicBezTo>
                        <a:pt x="34" y="127"/>
                        <a:pt x="48" y="124"/>
                        <a:pt x="55" y="120"/>
                      </a:cubicBezTo>
                      <a:cubicBezTo>
                        <a:pt x="60" y="118"/>
                        <a:pt x="78" y="118"/>
                        <a:pt x="69" y="101"/>
                      </a:cubicBezTo>
                      <a:cubicBezTo>
                        <a:pt x="66" y="94"/>
                        <a:pt x="66" y="84"/>
                        <a:pt x="63" y="76"/>
                      </a:cubicBezTo>
                      <a:cubicBezTo>
                        <a:pt x="60" y="67"/>
                        <a:pt x="55" y="58"/>
                        <a:pt x="42" y="60"/>
                      </a:cubicBezTo>
                      <a:cubicBezTo>
                        <a:pt x="29" y="62"/>
                        <a:pt x="26" y="71"/>
                        <a:pt x="26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Freeform 19">
                  <a:extLst>
                    <a:ext uri="{FF2B5EF4-FFF2-40B4-BE49-F238E27FC236}">
                      <a16:creationId xmlns:a16="http://schemas.microsoft.com/office/drawing/2014/main" id="{EB9B07EC-13E8-490A-BC9D-C9731B7042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6040" y="1783674"/>
                  <a:ext cx="219285" cy="273706"/>
                </a:xfrm>
                <a:custGeom>
                  <a:avLst/>
                  <a:gdLst>
                    <a:gd name="T0" fmla="*/ 48 w 132"/>
                    <a:gd name="T1" fmla="*/ 2 h 165"/>
                    <a:gd name="T2" fmla="*/ 76 w 132"/>
                    <a:gd name="T3" fmla="*/ 2 h 165"/>
                    <a:gd name="T4" fmla="*/ 116 w 132"/>
                    <a:gd name="T5" fmla="*/ 62 h 165"/>
                    <a:gd name="T6" fmla="*/ 114 w 132"/>
                    <a:gd name="T7" fmla="*/ 95 h 165"/>
                    <a:gd name="T8" fmla="*/ 126 w 132"/>
                    <a:gd name="T9" fmla="*/ 147 h 165"/>
                    <a:gd name="T10" fmla="*/ 118 w 132"/>
                    <a:gd name="T11" fmla="*/ 161 h 165"/>
                    <a:gd name="T12" fmla="*/ 98 w 132"/>
                    <a:gd name="T13" fmla="*/ 152 h 165"/>
                    <a:gd name="T14" fmla="*/ 89 w 132"/>
                    <a:gd name="T15" fmla="*/ 112 h 165"/>
                    <a:gd name="T16" fmla="*/ 53 w 132"/>
                    <a:gd name="T17" fmla="*/ 88 h 165"/>
                    <a:gd name="T18" fmla="*/ 33 w 132"/>
                    <a:gd name="T19" fmla="*/ 113 h 165"/>
                    <a:gd name="T20" fmla="*/ 33 w 132"/>
                    <a:gd name="T21" fmla="*/ 151 h 165"/>
                    <a:gd name="T22" fmla="*/ 19 w 132"/>
                    <a:gd name="T23" fmla="*/ 165 h 165"/>
                    <a:gd name="T24" fmla="*/ 4 w 132"/>
                    <a:gd name="T25" fmla="*/ 151 h 165"/>
                    <a:gd name="T26" fmla="*/ 0 w 132"/>
                    <a:gd name="T27" fmla="*/ 20 h 165"/>
                    <a:gd name="T28" fmla="*/ 20 w 132"/>
                    <a:gd name="T29" fmla="*/ 1 h 165"/>
                    <a:gd name="T30" fmla="*/ 48 w 132"/>
                    <a:gd name="T31" fmla="*/ 2 h 165"/>
                    <a:gd name="T32" fmla="*/ 48 w 132"/>
                    <a:gd name="T33" fmla="*/ 2 h 165"/>
                    <a:gd name="T34" fmla="*/ 57 w 132"/>
                    <a:gd name="T35" fmla="*/ 24 h 165"/>
                    <a:gd name="T36" fmla="*/ 33 w 132"/>
                    <a:gd name="T37" fmla="*/ 53 h 165"/>
                    <a:gd name="T38" fmla="*/ 39 w 132"/>
                    <a:gd name="T39" fmla="*/ 65 h 165"/>
                    <a:gd name="T40" fmla="*/ 75 w 132"/>
                    <a:gd name="T41" fmla="*/ 63 h 165"/>
                    <a:gd name="T42" fmla="*/ 89 w 132"/>
                    <a:gd name="T43" fmla="*/ 49 h 165"/>
                    <a:gd name="T44" fmla="*/ 81 w 132"/>
                    <a:gd name="T45" fmla="*/ 29 h 165"/>
                    <a:gd name="T46" fmla="*/ 57 w 132"/>
                    <a:gd name="T47" fmla="*/ 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165">
                      <a:moveTo>
                        <a:pt x="48" y="2"/>
                      </a:moveTo>
                      <a:cubicBezTo>
                        <a:pt x="57" y="2"/>
                        <a:pt x="67" y="2"/>
                        <a:pt x="76" y="2"/>
                      </a:cubicBezTo>
                      <a:cubicBezTo>
                        <a:pt x="111" y="2"/>
                        <a:pt x="132" y="32"/>
                        <a:pt x="116" y="62"/>
                      </a:cubicBezTo>
                      <a:cubicBezTo>
                        <a:pt x="110" y="75"/>
                        <a:pt x="111" y="83"/>
                        <a:pt x="114" y="95"/>
                      </a:cubicBezTo>
                      <a:cubicBezTo>
                        <a:pt x="120" y="112"/>
                        <a:pt x="122" y="130"/>
                        <a:pt x="126" y="147"/>
                      </a:cubicBezTo>
                      <a:cubicBezTo>
                        <a:pt x="128" y="155"/>
                        <a:pt x="129" y="159"/>
                        <a:pt x="118" y="161"/>
                      </a:cubicBezTo>
                      <a:cubicBezTo>
                        <a:pt x="109" y="162"/>
                        <a:pt x="99" y="164"/>
                        <a:pt x="98" y="152"/>
                      </a:cubicBezTo>
                      <a:cubicBezTo>
                        <a:pt x="96" y="138"/>
                        <a:pt x="91" y="125"/>
                        <a:pt x="89" y="112"/>
                      </a:cubicBezTo>
                      <a:cubicBezTo>
                        <a:pt x="86" y="92"/>
                        <a:pt x="79" y="88"/>
                        <a:pt x="53" y="88"/>
                      </a:cubicBezTo>
                      <a:cubicBezTo>
                        <a:pt x="36" y="89"/>
                        <a:pt x="31" y="97"/>
                        <a:pt x="33" y="113"/>
                      </a:cubicBezTo>
                      <a:cubicBezTo>
                        <a:pt x="34" y="126"/>
                        <a:pt x="33" y="139"/>
                        <a:pt x="33" y="151"/>
                      </a:cubicBezTo>
                      <a:cubicBezTo>
                        <a:pt x="34" y="162"/>
                        <a:pt x="27" y="165"/>
                        <a:pt x="19" y="165"/>
                      </a:cubicBezTo>
                      <a:cubicBezTo>
                        <a:pt x="10" y="165"/>
                        <a:pt x="4" y="162"/>
                        <a:pt x="4" y="151"/>
                      </a:cubicBezTo>
                      <a:cubicBezTo>
                        <a:pt x="3" y="107"/>
                        <a:pt x="2" y="64"/>
                        <a:pt x="0" y="20"/>
                      </a:cubicBezTo>
                      <a:cubicBezTo>
                        <a:pt x="0" y="4"/>
                        <a:pt x="6" y="0"/>
                        <a:pt x="20" y="1"/>
                      </a:cubicBezTo>
                      <a:cubicBezTo>
                        <a:pt x="29" y="2"/>
                        <a:pt x="39" y="2"/>
                        <a:pt x="48" y="2"/>
                      </a:cubicBezTo>
                      <a:cubicBezTo>
                        <a:pt x="48" y="2"/>
                        <a:pt x="48" y="2"/>
                        <a:pt x="48" y="2"/>
                      </a:cubicBezTo>
                      <a:close/>
                      <a:moveTo>
                        <a:pt x="57" y="24"/>
                      </a:moveTo>
                      <a:cubicBezTo>
                        <a:pt x="29" y="24"/>
                        <a:pt x="29" y="24"/>
                        <a:pt x="33" y="53"/>
                      </a:cubicBezTo>
                      <a:cubicBezTo>
                        <a:pt x="33" y="58"/>
                        <a:pt x="26" y="68"/>
                        <a:pt x="39" y="65"/>
                      </a:cubicBezTo>
                      <a:cubicBezTo>
                        <a:pt x="51" y="63"/>
                        <a:pt x="63" y="64"/>
                        <a:pt x="75" y="63"/>
                      </a:cubicBezTo>
                      <a:cubicBezTo>
                        <a:pt x="82" y="62"/>
                        <a:pt x="89" y="59"/>
                        <a:pt x="89" y="49"/>
                      </a:cubicBezTo>
                      <a:cubicBezTo>
                        <a:pt x="89" y="42"/>
                        <a:pt x="90" y="32"/>
                        <a:pt x="81" y="29"/>
                      </a:cubicBezTo>
                      <a:cubicBezTo>
                        <a:pt x="73" y="26"/>
                        <a:pt x="65" y="22"/>
                        <a:pt x="5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90C888A8-12E3-4423-A9EC-4F0A024053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0911" y="2298272"/>
                  <a:ext cx="271305" cy="267303"/>
                </a:xfrm>
                <a:custGeom>
                  <a:avLst/>
                  <a:gdLst>
                    <a:gd name="T0" fmla="*/ 2 w 163"/>
                    <a:gd name="T1" fmla="*/ 82 h 161"/>
                    <a:gd name="T2" fmla="*/ 84 w 163"/>
                    <a:gd name="T3" fmla="*/ 0 h 161"/>
                    <a:gd name="T4" fmla="*/ 162 w 163"/>
                    <a:gd name="T5" fmla="*/ 80 h 161"/>
                    <a:gd name="T6" fmla="*/ 83 w 163"/>
                    <a:gd name="T7" fmla="*/ 161 h 161"/>
                    <a:gd name="T8" fmla="*/ 2 w 163"/>
                    <a:gd name="T9" fmla="*/ 82 h 161"/>
                    <a:gd name="T10" fmla="*/ 29 w 163"/>
                    <a:gd name="T11" fmla="*/ 86 h 161"/>
                    <a:gd name="T12" fmla="*/ 75 w 163"/>
                    <a:gd name="T13" fmla="*/ 135 h 161"/>
                    <a:gd name="T14" fmla="*/ 136 w 163"/>
                    <a:gd name="T15" fmla="*/ 75 h 161"/>
                    <a:gd name="T16" fmla="*/ 89 w 163"/>
                    <a:gd name="T17" fmla="*/ 28 h 161"/>
                    <a:gd name="T18" fmla="*/ 29 w 163"/>
                    <a:gd name="T19" fmla="*/ 8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" h="161">
                      <a:moveTo>
                        <a:pt x="2" y="82"/>
                      </a:moveTo>
                      <a:cubicBezTo>
                        <a:pt x="0" y="36"/>
                        <a:pt x="42" y="0"/>
                        <a:pt x="84" y="0"/>
                      </a:cubicBezTo>
                      <a:cubicBezTo>
                        <a:pt x="128" y="1"/>
                        <a:pt x="163" y="39"/>
                        <a:pt x="162" y="80"/>
                      </a:cubicBezTo>
                      <a:cubicBezTo>
                        <a:pt x="162" y="125"/>
                        <a:pt x="126" y="161"/>
                        <a:pt x="83" y="161"/>
                      </a:cubicBezTo>
                      <a:cubicBezTo>
                        <a:pt x="35" y="160"/>
                        <a:pt x="2" y="128"/>
                        <a:pt x="2" y="82"/>
                      </a:cubicBezTo>
                      <a:close/>
                      <a:moveTo>
                        <a:pt x="29" y="86"/>
                      </a:moveTo>
                      <a:cubicBezTo>
                        <a:pt x="27" y="120"/>
                        <a:pt x="53" y="133"/>
                        <a:pt x="75" y="135"/>
                      </a:cubicBezTo>
                      <a:cubicBezTo>
                        <a:pt x="106" y="137"/>
                        <a:pt x="136" y="106"/>
                        <a:pt x="136" y="75"/>
                      </a:cubicBezTo>
                      <a:cubicBezTo>
                        <a:pt x="136" y="51"/>
                        <a:pt x="114" y="29"/>
                        <a:pt x="89" y="28"/>
                      </a:cubicBezTo>
                      <a:cubicBezTo>
                        <a:pt x="56" y="28"/>
                        <a:pt x="30" y="53"/>
                        <a:pt x="29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793D0065-EF92-49A6-BCA4-380A4EAC6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467" y="3108186"/>
                  <a:ext cx="315322" cy="280109"/>
                </a:xfrm>
                <a:custGeom>
                  <a:avLst/>
                  <a:gdLst>
                    <a:gd name="T0" fmla="*/ 129 w 190"/>
                    <a:gd name="T1" fmla="*/ 117 h 169"/>
                    <a:gd name="T2" fmla="*/ 170 w 190"/>
                    <a:gd name="T3" fmla="*/ 109 h 169"/>
                    <a:gd name="T4" fmla="*/ 188 w 190"/>
                    <a:gd name="T5" fmla="*/ 119 h 169"/>
                    <a:gd name="T6" fmla="*/ 175 w 190"/>
                    <a:gd name="T7" fmla="*/ 138 h 169"/>
                    <a:gd name="T8" fmla="*/ 64 w 190"/>
                    <a:gd name="T9" fmla="*/ 159 h 169"/>
                    <a:gd name="T10" fmla="*/ 51 w 190"/>
                    <a:gd name="T11" fmla="*/ 163 h 169"/>
                    <a:gd name="T12" fmla="*/ 29 w 190"/>
                    <a:gd name="T13" fmla="*/ 152 h 169"/>
                    <a:gd name="T14" fmla="*/ 43 w 190"/>
                    <a:gd name="T15" fmla="*/ 136 h 169"/>
                    <a:gd name="T16" fmla="*/ 68 w 190"/>
                    <a:gd name="T17" fmla="*/ 131 h 169"/>
                    <a:gd name="T18" fmla="*/ 93 w 190"/>
                    <a:gd name="T19" fmla="*/ 87 h 169"/>
                    <a:gd name="T20" fmla="*/ 92 w 190"/>
                    <a:gd name="T21" fmla="*/ 85 h 169"/>
                    <a:gd name="T22" fmla="*/ 76 w 190"/>
                    <a:gd name="T23" fmla="*/ 48 h 169"/>
                    <a:gd name="T24" fmla="*/ 34 w 190"/>
                    <a:gd name="T25" fmla="*/ 55 h 169"/>
                    <a:gd name="T26" fmla="*/ 10 w 190"/>
                    <a:gd name="T27" fmla="*/ 56 h 169"/>
                    <a:gd name="T28" fmla="*/ 19 w 190"/>
                    <a:gd name="T29" fmla="*/ 30 h 169"/>
                    <a:gd name="T30" fmla="*/ 145 w 190"/>
                    <a:gd name="T31" fmla="*/ 3 h 169"/>
                    <a:gd name="T32" fmla="*/ 167 w 190"/>
                    <a:gd name="T33" fmla="*/ 15 h 169"/>
                    <a:gd name="T34" fmla="*/ 150 w 190"/>
                    <a:gd name="T35" fmla="*/ 31 h 169"/>
                    <a:gd name="T36" fmla="*/ 116 w 190"/>
                    <a:gd name="T37" fmla="*/ 84 h 169"/>
                    <a:gd name="T38" fmla="*/ 120 w 190"/>
                    <a:gd name="T39" fmla="*/ 107 h 169"/>
                    <a:gd name="T40" fmla="*/ 129 w 190"/>
                    <a:gd name="T4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" h="169">
                      <a:moveTo>
                        <a:pt x="129" y="117"/>
                      </a:moveTo>
                      <a:cubicBezTo>
                        <a:pt x="145" y="114"/>
                        <a:pt x="158" y="112"/>
                        <a:pt x="170" y="109"/>
                      </a:cubicBezTo>
                      <a:cubicBezTo>
                        <a:pt x="180" y="106"/>
                        <a:pt x="186" y="107"/>
                        <a:pt x="188" y="119"/>
                      </a:cubicBezTo>
                      <a:cubicBezTo>
                        <a:pt x="190" y="130"/>
                        <a:pt x="186" y="136"/>
                        <a:pt x="175" y="138"/>
                      </a:cubicBezTo>
                      <a:cubicBezTo>
                        <a:pt x="138" y="145"/>
                        <a:pt x="101" y="152"/>
                        <a:pt x="64" y="159"/>
                      </a:cubicBezTo>
                      <a:cubicBezTo>
                        <a:pt x="60" y="160"/>
                        <a:pt x="55" y="161"/>
                        <a:pt x="51" y="163"/>
                      </a:cubicBezTo>
                      <a:cubicBezTo>
                        <a:pt x="39" y="169"/>
                        <a:pt x="33" y="167"/>
                        <a:pt x="29" y="152"/>
                      </a:cubicBezTo>
                      <a:cubicBezTo>
                        <a:pt x="24" y="136"/>
                        <a:pt x="35" y="138"/>
                        <a:pt x="43" y="136"/>
                      </a:cubicBezTo>
                      <a:cubicBezTo>
                        <a:pt x="51" y="133"/>
                        <a:pt x="60" y="132"/>
                        <a:pt x="68" y="131"/>
                      </a:cubicBezTo>
                      <a:cubicBezTo>
                        <a:pt x="98" y="125"/>
                        <a:pt x="103" y="117"/>
                        <a:pt x="93" y="87"/>
                      </a:cubicBezTo>
                      <a:cubicBezTo>
                        <a:pt x="93" y="86"/>
                        <a:pt x="92" y="86"/>
                        <a:pt x="92" y="85"/>
                      </a:cubicBezTo>
                      <a:cubicBezTo>
                        <a:pt x="84" y="74"/>
                        <a:pt x="93" y="52"/>
                        <a:pt x="76" y="48"/>
                      </a:cubicBezTo>
                      <a:cubicBezTo>
                        <a:pt x="63" y="45"/>
                        <a:pt x="48" y="54"/>
                        <a:pt x="34" y="55"/>
                      </a:cubicBezTo>
                      <a:cubicBezTo>
                        <a:pt x="26" y="55"/>
                        <a:pt x="18" y="65"/>
                        <a:pt x="10" y="56"/>
                      </a:cubicBezTo>
                      <a:cubicBezTo>
                        <a:pt x="0" y="46"/>
                        <a:pt x="5" y="33"/>
                        <a:pt x="19" y="30"/>
                      </a:cubicBezTo>
                      <a:cubicBezTo>
                        <a:pt x="61" y="20"/>
                        <a:pt x="103" y="11"/>
                        <a:pt x="145" y="3"/>
                      </a:cubicBezTo>
                      <a:cubicBezTo>
                        <a:pt x="155" y="0"/>
                        <a:pt x="165" y="1"/>
                        <a:pt x="167" y="15"/>
                      </a:cubicBezTo>
                      <a:cubicBezTo>
                        <a:pt x="169" y="28"/>
                        <a:pt x="160" y="29"/>
                        <a:pt x="150" y="31"/>
                      </a:cubicBezTo>
                      <a:cubicBezTo>
                        <a:pt x="99" y="45"/>
                        <a:pt x="105" y="28"/>
                        <a:pt x="116" y="84"/>
                      </a:cubicBezTo>
                      <a:cubicBezTo>
                        <a:pt x="117" y="91"/>
                        <a:pt x="119" y="99"/>
                        <a:pt x="120" y="107"/>
                      </a:cubicBezTo>
                      <a:cubicBezTo>
                        <a:pt x="122" y="114"/>
                        <a:pt x="123" y="121"/>
                        <a:pt x="129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890A849E-E953-45F1-90BE-0DF859720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8534" y="5049738"/>
                  <a:ext cx="248097" cy="295315"/>
                </a:xfrm>
                <a:custGeom>
                  <a:avLst/>
                  <a:gdLst>
                    <a:gd name="T0" fmla="*/ 141 w 149"/>
                    <a:gd name="T1" fmla="*/ 113 h 178"/>
                    <a:gd name="T2" fmla="*/ 123 w 149"/>
                    <a:gd name="T3" fmla="*/ 166 h 178"/>
                    <a:gd name="T4" fmla="*/ 78 w 149"/>
                    <a:gd name="T5" fmla="*/ 155 h 178"/>
                    <a:gd name="T6" fmla="*/ 68 w 149"/>
                    <a:gd name="T7" fmla="*/ 140 h 178"/>
                    <a:gd name="T8" fmla="*/ 55 w 149"/>
                    <a:gd name="T9" fmla="*/ 125 h 178"/>
                    <a:gd name="T10" fmla="*/ 35 w 149"/>
                    <a:gd name="T11" fmla="*/ 147 h 178"/>
                    <a:gd name="T12" fmla="*/ 32 w 149"/>
                    <a:gd name="T13" fmla="*/ 165 h 178"/>
                    <a:gd name="T14" fmla="*/ 15 w 149"/>
                    <a:gd name="T15" fmla="*/ 177 h 178"/>
                    <a:gd name="T16" fmla="*/ 2 w 149"/>
                    <a:gd name="T17" fmla="*/ 163 h 178"/>
                    <a:gd name="T18" fmla="*/ 2 w 149"/>
                    <a:gd name="T19" fmla="*/ 100 h 178"/>
                    <a:gd name="T20" fmla="*/ 1 w 149"/>
                    <a:gd name="T21" fmla="*/ 65 h 178"/>
                    <a:gd name="T22" fmla="*/ 26 w 149"/>
                    <a:gd name="T23" fmla="*/ 48 h 178"/>
                    <a:gd name="T24" fmla="*/ 51 w 149"/>
                    <a:gd name="T25" fmla="*/ 45 h 178"/>
                    <a:gd name="T26" fmla="*/ 40 w 149"/>
                    <a:gd name="T27" fmla="*/ 25 h 178"/>
                    <a:gd name="T28" fmla="*/ 77 w 149"/>
                    <a:gd name="T29" fmla="*/ 4 h 178"/>
                    <a:gd name="T30" fmla="*/ 89 w 149"/>
                    <a:gd name="T31" fmla="*/ 19 h 178"/>
                    <a:gd name="T32" fmla="*/ 44 w 149"/>
                    <a:gd name="T33" fmla="*/ 62 h 178"/>
                    <a:gd name="T34" fmla="*/ 34 w 149"/>
                    <a:gd name="T35" fmla="*/ 71 h 178"/>
                    <a:gd name="T36" fmla="*/ 36 w 149"/>
                    <a:gd name="T37" fmla="*/ 119 h 178"/>
                    <a:gd name="T38" fmla="*/ 55 w 149"/>
                    <a:gd name="T39" fmla="*/ 85 h 178"/>
                    <a:gd name="T40" fmla="*/ 76 w 149"/>
                    <a:gd name="T41" fmla="*/ 73 h 178"/>
                    <a:gd name="T42" fmla="*/ 95 w 149"/>
                    <a:gd name="T43" fmla="*/ 70 h 178"/>
                    <a:gd name="T44" fmla="*/ 114 w 149"/>
                    <a:gd name="T45" fmla="*/ 71 h 178"/>
                    <a:gd name="T46" fmla="*/ 107 w 149"/>
                    <a:gd name="T47" fmla="*/ 87 h 178"/>
                    <a:gd name="T48" fmla="*/ 105 w 149"/>
                    <a:gd name="T49" fmla="*/ 89 h 178"/>
                    <a:gd name="T50" fmla="*/ 101 w 149"/>
                    <a:gd name="T51" fmla="*/ 135 h 178"/>
                    <a:gd name="T52" fmla="*/ 128 w 149"/>
                    <a:gd name="T53" fmla="*/ 137 h 178"/>
                    <a:gd name="T54" fmla="*/ 134 w 149"/>
                    <a:gd name="T55" fmla="*/ 125 h 178"/>
                    <a:gd name="T56" fmla="*/ 141 w 149"/>
                    <a:gd name="T57" fmla="*/ 11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9" h="178">
                      <a:moveTo>
                        <a:pt x="141" y="113"/>
                      </a:moveTo>
                      <a:cubicBezTo>
                        <a:pt x="149" y="131"/>
                        <a:pt x="140" y="156"/>
                        <a:pt x="123" y="166"/>
                      </a:cubicBezTo>
                      <a:cubicBezTo>
                        <a:pt x="109" y="175"/>
                        <a:pt x="90" y="171"/>
                        <a:pt x="78" y="155"/>
                      </a:cubicBezTo>
                      <a:cubicBezTo>
                        <a:pt x="74" y="151"/>
                        <a:pt x="73" y="144"/>
                        <a:pt x="68" y="140"/>
                      </a:cubicBezTo>
                      <a:cubicBezTo>
                        <a:pt x="63" y="136"/>
                        <a:pt x="67" y="121"/>
                        <a:pt x="55" y="125"/>
                      </a:cubicBezTo>
                      <a:cubicBezTo>
                        <a:pt x="46" y="128"/>
                        <a:pt x="37" y="135"/>
                        <a:pt x="35" y="147"/>
                      </a:cubicBezTo>
                      <a:cubicBezTo>
                        <a:pt x="34" y="153"/>
                        <a:pt x="33" y="159"/>
                        <a:pt x="32" y="165"/>
                      </a:cubicBezTo>
                      <a:cubicBezTo>
                        <a:pt x="30" y="174"/>
                        <a:pt x="24" y="177"/>
                        <a:pt x="15" y="177"/>
                      </a:cubicBezTo>
                      <a:cubicBezTo>
                        <a:pt x="4" y="178"/>
                        <a:pt x="2" y="170"/>
                        <a:pt x="2" y="163"/>
                      </a:cubicBezTo>
                      <a:cubicBezTo>
                        <a:pt x="1" y="142"/>
                        <a:pt x="0" y="121"/>
                        <a:pt x="2" y="100"/>
                      </a:cubicBezTo>
                      <a:cubicBezTo>
                        <a:pt x="3" y="88"/>
                        <a:pt x="2" y="77"/>
                        <a:pt x="1" y="65"/>
                      </a:cubicBezTo>
                      <a:cubicBezTo>
                        <a:pt x="1" y="48"/>
                        <a:pt x="10" y="42"/>
                        <a:pt x="26" y="48"/>
                      </a:cubicBezTo>
                      <a:cubicBezTo>
                        <a:pt x="35" y="51"/>
                        <a:pt x="44" y="56"/>
                        <a:pt x="51" y="45"/>
                      </a:cubicBezTo>
                      <a:cubicBezTo>
                        <a:pt x="58" y="33"/>
                        <a:pt x="56" y="25"/>
                        <a:pt x="40" y="25"/>
                      </a:cubicBezTo>
                      <a:cubicBezTo>
                        <a:pt x="47" y="8"/>
                        <a:pt x="64" y="8"/>
                        <a:pt x="77" y="4"/>
                      </a:cubicBezTo>
                      <a:cubicBezTo>
                        <a:pt x="88" y="0"/>
                        <a:pt x="90" y="11"/>
                        <a:pt x="89" y="19"/>
                      </a:cubicBezTo>
                      <a:cubicBezTo>
                        <a:pt x="86" y="45"/>
                        <a:pt x="72" y="59"/>
                        <a:pt x="44" y="62"/>
                      </a:cubicBezTo>
                      <a:cubicBezTo>
                        <a:pt x="38" y="63"/>
                        <a:pt x="33" y="64"/>
                        <a:pt x="34" y="71"/>
                      </a:cubicBezTo>
                      <a:cubicBezTo>
                        <a:pt x="36" y="86"/>
                        <a:pt x="31" y="102"/>
                        <a:pt x="36" y="119"/>
                      </a:cubicBezTo>
                      <a:cubicBezTo>
                        <a:pt x="51" y="112"/>
                        <a:pt x="56" y="101"/>
                        <a:pt x="55" y="85"/>
                      </a:cubicBezTo>
                      <a:cubicBezTo>
                        <a:pt x="55" y="70"/>
                        <a:pt x="61" y="63"/>
                        <a:pt x="76" y="73"/>
                      </a:cubicBezTo>
                      <a:cubicBezTo>
                        <a:pt x="84" y="79"/>
                        <a:pt x="89" y="73"/>
                        <a:pt x="95" y="70"/>
                      </a:cubicBezTo>
                      <a:cubicBezTo>
                        <a:pt x="101" y="68"/>
                        <a:pt x="110" y="66"/>
                        <a:pt x="114" y="71"/>
                      </a:cubicBezTo>
                      <a:cubicBezTo>
                        <a:pt x="119" y="77"/>
                        <a:pt x="109" y="81"/>
                        <a:pt x="107" y="87"/>
                      </a:cubicBezTo>
                      <a:cubicBezTo>
                        <a:pt x="107" y="88"/>
                        <a:pt x="106" y="88"/>
                        <a:pt x="105" y="89"/>
                      </a:cubicBezTo>
                      <a:cubicBezTo>
                        <a:pt x="79" y="102"/>
                        <a:pt x="92" y="119"/>
                        <a:pt x="101" y="135"/>
                      </a:cubicBezTo>
                      <a:cubicBezTo>
                        <a:pt x="108" y="150"/>
                        <a:pt x="118" y="150"/>
                        <a:pt x="128" y="137"/>
                      </a:cubicBezTo>
                      <a:cubicBezTo>
                        <a:pt x="130" y="133"/>
                        <a:pt x="132" y="129"/>
                        <a:pt x="134" y="125"/>
                      </a:cubicBezTo>
                      <a:cubicBezTo>
                        <a:pt x="137" y="121"/>
                        <a:pt x="139" y="117"/>
                        <a:pt x="14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B1E098A-047F-403D-804A-26B841E92E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6660" y="3808457"/>
                  <a:ext cx="299316" cy="287312"/>
                </a:xfrm>
                <a:custGeom>
                  <a:avLst/>
                  <a:gdLst>
                    <a:gd name="T0" fmla="*/ 44 w 180"/>
                    <a:gd name="T1" fmla="*/ 0 h 173"/>
                    <a:gd name="T2" fmla="*/ 172 w 180"/>
                    <a:gd name="T3" fmla="*/ 101 h 173"/>
                    <a:gd name="T4" fmla="*/ 178 w 180"/>
                    <a:gd name="T5" fmla="*/ 115 h 173"/>
                    <a:gd name="T6" fmla="*/ 163 w 180"/>
                    <a:gd name="T7" fmla="*/ 133 h 173"/>
                    <a:gd name="T8" fmla="*/ 79 w 180"/>
                    <a:gd name="T9" fmla="*/ 152 h 173"/>
                    <a:gd name="T10" fmla="*/ 20 w 180"/>
                    <a:gd name="T11" fmla="*/ 163 h 173"/>
                    <a:gd name="T12" fmla="*/ 3 w 180"/>
                    <a:gd name="T13" fmla="*/ 163 h 173"/>
                    <a:gd name="T14" fmla="*/ 16 w 180"/>
                    <a:gd name="T15" fmla="*/ 136 h 173"/>
                    <a:gd name="T16" fmla="*/ 40 w 180"/>
                    <a:gd name="T17" fmla="*/ 130 h 173"/>
                    <a:gd name="T18" fmla="*/ 57 w 180"/>
                    <a:gd name="T19" fmla="*/ 113 h 173"/>
                    <a:gd name="T20" fmla="*/ 62 w 180"/>
                    <a:gd name="T21" fmla="*/ 94 h 173"/>
                    <a:gd name="T22" fmla="*/ 43 w 180"/>
                    <a:gd name="T23" fmla="*/ 35 h 173"/>
                    <a:gd name="T24" fmla="*/ 44 w 180"/>
                    <a:gd name="T25" fmla="*/ 0 h 173"/>
                    <a:gd name="T26" fmla="*/ 141 w 180"/>
                    <a:gd name="T27" fmla="*/ 111 h 173"/>
                    <a:gd name="T28" fmla="*/ 99 w 180"/>
                    <a:gd name="T29" fmla="*/ 77 h 173"/>
                    <a:gd name="T30" fmla="*/ 88 w 180"/>
                    <a:gd name="T31" fmla="*/ 79 h 173"/>
                    <a:gd name="T32" fmla="*/ 80 w 180"/>
                    <a:gd name="T33" fmla="*/ 123 h 173"/>
                    <a:gd name="T34" fmla="*/ 141 w 180"/>
                    <a:gd name="T35" fmla="*/ 11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0" h="173">
                      <a:moveTo>
                        <a:pt x="44" y="0"/>
                      </a:moveTo>
                      <a:cubicBezTo>
                        <a:pt x="87" y="34"/>
                        <a:pt x="129" y="67"/>
                        <a:pt x="172" y="101"/>
                      </a:cubicBezTo>
                      <a:cubicBezTo>
                        <a:pt x="177" y="104"/>
                        <a:pt x="180" y="107"/>
                        <a:pt x="178" y="115"/>
                      </a:cubicBezTo>
                      <a:cubicBezTo>
                        <a:pt x="176" y="124"/>
                        <a:pt x="173" y="131"/>
                        <a:pt x="163" y="133"/>
                      </a:cubicBezTo>
                      <a:cubicBezTo>
                        <a:pt x="135" y="140"/>
                        <a:pt x="107" y="146"/>
                        <a:pt x="79" y="152"/>
                      </a:cubicBezTo>
                      <a:cubicBezTo>
                        <a:pt x="59" y="157"/>
                        <a:pt x="40" y="160"/>
                        <a:pt x="20" y="163"/>
                      </a:cubicBezTo>
                      <a:cubicBezTo>
                        <a:pt x="14" y="164"/>
                        <a:pt x="4" y="173"/>
                        <a:pt x="3" y="163"/>
                      </a:cubicBezTo>
                      <a:cubicBezTo>
                        <a:pt x="2" y="155"/>
                        <a:pt x="0" y="140"/>
                        <a:pt x="16" y="136"/>
                      </a:cubicBezTo>
                      <a:cubicBezTo>
                        <a:pt x="24" y="134"/>
                        <a:pt x="32" y="131"/>
                        <a:pt x="40" y="130"/>
                      </a:cubicBezTo>
                      <a:cubicBezTo>
                        <a:pt x="51" y="128"/>
                        <a:pt x="55" y="122"/>
                        <a:pt x="57" y="113"/>
                      </a:cubicBezTo>
                      <a:cubicBezTo>
                        <a:pt x="58" y="106"/>
                        <a:pt x="60" y="100"/>
                        <a:pt x="62" y="94"/>
                      </a:cubicBezTo>
                      <a:cubicBezTo>
                        <a:pt x="69" y="70"/>
                        <a:pt x="71" y="49"/>
                        <a:pt x="43" y="35"/>
                      </a:cubicBezTo>
                      <a:cubicBezTo>
                        <a:pt x="29" y="27"/>
                        <a:pt x="38" y="13"/>
                        <a:pt x="44" y="0"/>
                      </a:cubicBezTo>
                      <a:close/>
                      <a:moveTo>
                        <a:pt x="141" y="111"/>
                      </a:moveTo>
                      <a:cubicBezTo>
                        <a:pt x="126" y="99"/>
                        <a:pt x="112" y="88"/>
                        <a:pt x="99" y="77"/>
                      </a:cubicBezTo>
                      <a:cubicBezTo>
                        <a:pt x="94" y="73"/>
                        <a:pt x="88" y="74"/>
                        <a:pt x="88" y="79"/>
                      </a:cubicBezTo>
                      <a:cubicBezTo>
                        <a:pt x="88" y="94"/>
                        <a:pt x="77" y="107"/>
                        <a:pt x="80" y="123"/>
                      </a:cubicBezTo>
                      <a:cubicBezTo>
                        <a:pt x="100" y="117"/>
                        <a:pt x="119" y="114"/>
                        <a:pt x="141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54B61CA7-6666-459F-A54B-0531192B5A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00819" y="4638379"/>
                  <a:ext cx="312121" cy="290512"/>
                </a:xfrm>
                <a:custGeom>
                  <a:avLst/>
                  <a:gdLst>
                    <a:gd name="T0" fmla="*/ 111 w 188"/>
                    <a:gd name="T1" fmla="*/ 51 h 175"/>
                    <a:gd name="T2" fmla="*/ 97 w 188"/>
                    <a:gd name="T3" fmla="*/ 40 h 175"/>
                    <a:gd name="T4" fmla="*/ 87 w 188"/>
                    <a:gd name="T5" fmla="*/ 40 h 175"/>
                    <a:gd name="T6" fmla="*/ 72 w 188"/>
                    <a:gd name="T7" fmla="*/ 56 h 175"/>
                    <a:gd name="T8" fmla="*/ 58 w 188"/>
                    <a:gd name="T9" fmla="*/ 59 h 175"/>
                    <a:gd name="T10" fmla="*/ 56 w 188"/>
                    <a:gd name="T11" fmla="*/ 45 h 175"/>
                    <a:gd name="T12" fmla="*/ 79 w 188"/>
                    <a:gd name="T13" fmla="*/ 6 h 175"/>
                    <a:gd name="T14" fmla="*/ 91 w 188"/>
                    <a:gd name="T15" fmla="*/ 7 h 175"/>
                    <a:gd name="T16" fmla="*/ 143 w 188"/>
                    <a:gd name="T17" fmla="*/ 17 h 175"/>
                    <a:gd name="T18" fmla="*/ 153 w 188"/>
                    <a:gd name="T19" fmla="*/ 14 h 175"/>
                    <a:gd name="T20" fmla="*/ 163 w 188"/>
                    <a:gd name="T21" fmla="*/ 26 h 175"/>
                    <a:gd name="T22" fmla="*/ 159 w 188"/>
                    <a:gd name="T23" fmla="*/ 39 h 175"/>
                    <a:gd name="T24" fmla="*/ 165 w 188"/>
                    <a:gd name="T25" fmla="*/ 75 h 175"/>
                    <a:gd name="T26" fmla="*/ 175 w 188"/>
                    <a:gd name="T27" fmla="*/ 125 h 175"/>
                    <a:gd name="T28" fmla="*/ 152 w 188"/>
                    <a:gd name="T29" fmla="*/ 130 h 175"/>
                    <a:gd name="T30" fmla="*/ 104 w 188"/>
                    <a:gd name="T31" fmla="*/ 107 h 175"/>
                    <a:gd name="T32" fmla="*/ 90 w 188"/>
                    <a:gd name="T33" fmla="*/ 109 h 175"/>
                    <a:gd name="T34" fmla="*/ 34 w 188"/>
                    <a:gd name="T35" fmla="*/ 160 h 175"/>
                    <a:gd name="T36" fmla="*/ 30 w 188"/>
                    <a:gd name="T37" fmla="*/ 164 h 175"/>
                    <a:gd name="T38" fmla="*/ 5 w 188"/>
                    <a:gd name="T39" fmla="*/ 168 h 175"/>
                    <a:gd name="T40" fmla="*/ 12 w 188"/>
                    <a:gd name="T41" fmla="*/ 148 h 175"/>
                    <a:gd name="T42" fmla="*/ 39 w 188"/>
                    <a:gd name="T43" fmla="*/ 120 h 175"/>
                    <a:gd name="T44" fmla="*/ 66 w 188"/>
                    <a:gd name="T45" fmla="*/ 77 h 175"/>
                    <a:gd name="T46" fmla="*/ 83 w 188"/>
                    <a:gd name="T47" fmla="*/ 68 h 175"/>
                    <a:gd name="T48" fmla="*/ 111 w 188"/>
                    <a:gd name="T49" fmla="*/ 51 h 175"/>
                    <a:gd name="T50" fmla="*/ 132 w 188"/>
                    <a:gd name="T51" fmla="*/ 67 h 175"/>
                    <a:gd name="T52" fmla="*/ 115 w 188"/>
                    <a:gd name="T53" fmla="*/ 84 h 175"/>
                    <a:gd name="T54" fmla="*/ 135 w 188"/>
                    <a:gd name="T55" fmla="*/ 98 h 175"/>
                    <a:gd name="T56" fmla="*/ 154 w 188"/>
                    <a:gd name="T57" fmla="*/ 88 h 175"/>
                    <a:gd name="T58" fmla="*/ 132 w 188"/>
                    <a:gd name="T59" fmla="*/ 6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88" h="175">
                      <a:moveTo>
                        <a:pt x="111" y="51"/>
                      </a:moveTo>
                      <a:cubicBezTo>
                        <a:pt x="105" y="46"/>
                        <a:pt x="101" y="43"/>
                        <a:pt x="97" y="40"/>
                      </a:cubicBezTo>
                      <a:cubicBezTo>
                        <a:pt x="94" y="36"/>
                        <a:pt x="91" y="37"/>
                        <a:pt x="87" y="40"/>
                      </a:cubicBezTo>
                      <a:cubicBezTo>
                        <a:pt x="82" y="46"/>
                        <a:pt x="77" y="51"/>
                        <a:pt x="72" y="56"/>
                      </a:cubicBezTo>
                      <a:cubicBezTo>
                        <a:pt x="68" y="61"/>
                        <a:pt x="62" y="62"/>
                        <a:pt x="58" y="59"/>
                      </a:cubicBezTo>
                      <a:cubicBezTo>
                        <a:pt x="53" y="56"/>
                        <a:pt x="53" y="49"/>
                        <a:pt x="56" y="45"/>
                      </a:cubicBezTo>
                      <a:cubicBezTo>
                        <a:pt x="63" y="31"/>
                        <a:pt x="71" y="18"/>
                        <a:pt x="79" y="6"/>
                      </a:cubicBezTo>
                      <a:cubicBezTo>
                        <a:pt x="83" y="0"/>
                        <a:pt x="87" y="0"/>
                        <a:pt x="91" y="7"/>
                      </a:cubicBezTo>
                      <a:cubicBezTo>
                        <a:pt x="107" y="37"/>
                        <a:pt x="121" y="39"/>
                        <a:pt x="143" y="17"/>
                      </a:cubicBezTo>
                      <a:cubicBezTo>
                        <a:pt x="146" y="14"/>
                        <a:pt x="149" y="10"/>
                        <a:pt x="153" y="14"/>
                      </a:cubicBezTo>
                      <a:cubicBezTo>
                        <a:pt x="157" y="17"/>
                        <a:pt x="162" y="19"/>
                        <a:pt x="163" y="26"/>
                      </a:cubicBezTo>
                      <a:cubicBezTo>
                        <a:pt x="163" y="30"/>
                        <a:pt x="163" y="36"/>
                        <a:pt x="159" y="39"/>
                      </a:cubicBezTo>
                      <a:cubicBezTo>
                        <a:pt x="138" y="55"/>
                        <a:pt x="155" y="64"/>
                        <a:pt x="165" y="75"/>
                      </a:cubicBezTo>
                      <a:cubicBezTo>
                        <a:pt x="185" y="94"/>
                        <a:pt x="188" y="106"/>
                        <a:pt x="175" y="125"/>
                      </a:cubicBezTo>
                      <a:cubicBezTo>
                        <a:pt x="168" y="134"/>
                        <a:pt x="162" y="139"/>
                        <a:pt x="152" y="130"/>
                      </a:cubicBezTo>
                      <a:cubicBezTo>
                        <a:pt x="139" y="118"/>
                        <a:pt x="119" y="117"/>
                        <a:pt x="104" y="107"/>
                      </a:cubicBezTo>
                      <a:cubicBezTo>
                        <a:pt x="99" y="103"/>
                        <a:pt x="94" y="105"/>
                        <a:pt x="90" y="109"/>
                      </a:cubicBezTo>
                      <a:cubicBezTo>
                        <a:pt x="71" y="125"/>
                        <a:pt x="50" y="139"/>
                        <a:pt x="34" y="160"/>
                      </a:cubicBezTo>
                      <a:cubicBezTo>
                        <a:pt x="33" y="161"/>
                        <a:pt x="32" y="163"/>
                        <a:pt x="30" y="164"/>
                      </a:cubicBezTo>
                      <a:cubicBezTo>
                        <a:pt x="22" y="169"/>
                        <a:pt x="12" y="175"/>
                        <a:pt x="5" y="168"/>
                      </a:cubicBezTo>
                      <a:cubicBezTo>
                        <a:pt x="0" y="163"/>
                        <a:pt x="8" y="153"/>
                        <a:pt x="12" y="148"/>
                      </a:cubicBezTo>
                      <a:cubicBezTo>
                        <a:pt x="21" y="138"/>
                        <a:pt x="30" y="128"/>
                        <a:pt x="39" y="120"/>
                      </a:cubicBezTo>
                      <a:cubicBezTo>
                        <a:pt x="53" y="108"/>
                        <a:pt x="56" y="91"/>
                        <a:pt x="66" y="77"/>
                      </a:cubicBezTo>
                      <a:cubicBezTo>
                        <a:pt x="71" y="70"/>
                        <a:pt x="71" y="64"/>
                        <a:pt x="83" y="68"/>
                      </a:cubicBezTo>
                      <a:cubicBezTo>
                        <a:pt x="97" y="73"/>
                        <a:pt x="99" y="55"/>
                        <a:pt x="111" y="51"/>
                      </a:cubicBezTo>
                      <a:close/>
                      <a:moveTo>
                        <a:pt x="132" y="67"/>
                      </a:moveTo>
                      <a:cubicBezTo>
                        <a:pt x="124" y="71"/>
                        <a:pt x="114" y="77"/>
                        <a:pt x="115" y="84"/>
                      </a:cubicBezTo>
                      <a:cubicBezTo>
                        <a:pt x="115" y="94"/>
                        <a:pt x="127" y="99"/>
                        <a:pt x="135" y="98"/>
                      </a:cubicBezTo>
                      <a:cubicBezTo>
                        <a:pt x="141" y="98"/>
                        <a:pt x="154" y="98"/>
                        <a:pt x="154" y="88"/>
                      </a:cubicBezTo>
                      <a:cubicBezTo>
                        <a:pt x="153" y="78"/>
                        <a:pt x="141" y="73"/>
                        <a:pt x="132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CBB8CE8C-A5C8-4ED7-828C-EE18BE039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398" y="3596375"/>
                  <a:ext cx="282509" cy="200878"/>
                </a:xfrm>
                <a:custGeom>
                  <a:avLst/>
                  <a:gdLst>
                    <a:gd name="T0" fmla="*/ 69 w 170"/>
                    <a:gd name="T1" fmla="*/ 67 h 121"/>
                    <a:gd name="T2" fmla="*/ 66 w 170"/>
                    <a:gd name="T3" fmla="*/ 32 h 121"/>
                    <a:gd name="T4" fmla="*/ 82 w 170"/>
                    <a:gd name="T5" fmla="*/ 13 h 121"/>
                    <a:gd name="T6" fmla="*/ 91 w 170"/>
                    <a:gd name="T7" fmla="*/ 29 h 121"/>
                    <a:gd name="T8" fmla="*/ 94 w 170"/>
                    <a:gd name="T9" fmla="*/ 50 h 121"/>
                    <a:gd name="T10" fmla="*/ 97 w 170"/>
                    <a:gd name="T11" fmla="*/ 83 h 121"/>
                    <a:gd name="T12" fmla="*/ 128 w 170"/>
                    <a:gd name="T13" fmla="*/ 84 h 121"/>
                    <a:gd name="T14" fmla="*/ 141 w 170"/>
                    <a:gd name="T15" fmla="*/ 73 h 121"/>
                    <a:gd name="T16" fmla="*/ 138 w 170"/>
                    <a:gd name="T17" fmla="*/ 21 h 121"/>
                    <a:gd name="T18" fmla="*/ 149 w 170"/>
                    <a:gd name="T19" fmla="*/ 1 h 121"/>
                    <a:gd name="T20" fmla="*/ 163 w 170"/>
                    <a:gd name="T21" fmla="*/ 19 h 121"/>
                    <a:gd name="T22" fmla="*/ 169 w 170"/>
                    <a:gd name="T23" fmla="*/ 98 h 121"/>
                    <a:gd name="T24" fmla="*/ 162 w 170"/>
                    <a:gd name="T25" fmla="*/ 109 h 121"/>
                    <a:gd name="T26" fmla="*/ 129 w 170"/>
                    <a:gd name="T27" fmla="*/ 113 h 121"/>
                    <a:gd name="T28" fmla="*/ 23 w 170"/>
                    <a:gd name="T29" fmla="*/ 119 h 121"/>
                    <a:gd name="T30" fmla="*/ 8 w 170"/>
                    <a:gd name="T31" fmla="*/ 110 h 121"/>
                    <a:gd name="T32" fmla="*/ 1 w 170"/>
                    <a:gd name="T33" fmla="*/ 25 h 121"/>
                    <a:gd name="T34" fmla="*/ 17 w 170"/>
                    <a:gd name="T35" fmla="*/ 10 h 121"/>
                    <a:gd name="T36" fmla="*/ 27 w 170"/>
                    <a:gd name="T37" fmla="*/ 24 h 121"/>
                    <a:gd name="T38" fmla="*/ 30 w 170"/>
                    <a:gd name="T39" fmla="*/ 75 h 121"/>
                    <a:gd name="T40" fmla="*/ 47 w 170"/>
                    <a:gd name="T41" fmla="*/ 89 h 121"/>
                    <a:gd name="T42" fmla="*/ 50 w 170"/>
                    <a:gd name="T43" fmla="*/ 88 h 121"/>
                    <a:gd name="T44" fmla="*/ 69 w 170"/>
                    <a:gd name="T45" fmla="*/ 6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121">
                      <a:moveTo>
                        <a:pt x="69" y="67"/>
                      </a:moveTo>
                      <a:cubicBezTo>
                        <a:pt x="72" y="53"/>
                        <a:pt x="67" y="43"/>
                        <a:pt x="66" y="32"/>
                      </a:cubicBezTo>
                      <a:cubicBezTo>
                        <a:pt x="64" y="18"/>
                        <a:pt x="71" y="13"/>
                        <a:pt x="82" y="13"/>
                      </a:cubicBezTo>
                      <a:cubicBezTo>
                        <a:pt x="94" y="13"/>
                        <a:pt x="90" y="22"/>
                        <a:pt x="91" y="29"/>
                      </a:cubicBezTo>
                      <a:cubicBezTo>
                        <a:pt x="92" y="36"/>
                        <a:pt x="92" y="43"/>
                        <a:pt x="94" y="50"/>
                      </a:cubicBezTo>
                      <a:cubicBezTo>
                        <a:pt x="96" y="61"/>
                        <a:pt x="90" y="74"/>
                        <a:pt x="97" y="83"/>
                      </a:cubicBezTo>
                      <a:cubicBezTo>
                        <a:pt x="106" y="95"/>
                        <a:pt x="118" y="79"/>
                        <a:pt x="128" y="84"/>
                      </a:cubicBezTo>
                      <a:cubicBezTo>
                        <a:pt x="141" y="90"/>
                        <a:pt x="141" y="81"/>
                        <a:pt x="141" y="73"/>
                      </a:cubicBezTo>
                      <a:cubicBezTo>
                        <a:pt x="142" y="55"/>
                        <a:pt x="140" y="38"/>
                        <a:pt x="138" y="21"/>
                      </a:cubicBezTo>
                      <a:cubicBezTo>
                        <a:pt x="137" y="13"/>
                        <a:pt x="134" y="2"/>
                        <a:pt x="149" y="1"/>
                      </a:cubicBezTo>
                      <a:cubicBezTo>
                        <a:pt x="164" y="0"/>
                        <a:pt x="161" y="10"/>
                        <a:pt x="163" y="19"/>
                      </a:cubicBezTo>
                      <a:cubicBezTo>
                        <a:pt x="169" y="45"/>
                        <a:pt x="163" y="72"/>
                        <a:pt x="169" y="98"/>
                      </a:cubicBezTo>
                      <a:cubicBezTo>
                        <a:pt x="170" y="105"/>
                        <a:pt x="169" y="107"/>
                        <a:pt x="162" y="109"/>
                      </a:cubicBezTo>
                      <a:cubicBezTo>
                        <a:pt x="151" y="112"/>
                        <a:pt x="140" y="112"/>
                        <a:pt x="129" y="113"/>
                      </a:cubicBezTo>
                      <a:cubicBezTo>
                        <a:pt x="94" y="115"/>
                        <a:pt x="59" y="117"/>
                        <a:pt x="23" y="119"/>
                      </a:cubicBezTo>
                      <a:cubicBezTo>
                        <a:pt x="16" y="120"/>
                        <a:pt x="9" y="121"/>
                        <a:pt x="8" y="110"/>
                      </a:cubicBezTo>
                      <a:cubicBezTo>
                        <a:pt x="7" y="81"/>
                        <a:pt x="5" y="53"/>
                        <a:pt x="1" y="25"/>
                      </a:cubicBezTo>
                      <a:cubicBezTo>
                        <a:pt x="0" y="11"/>
                        <a:pt x="10" y="12"/>
                        <a:pt x="17" y="10"/>
                      </a:cubicBezTo>
                      <a:cubicBezTo>
                        <a:pt x="26" y="9"/>
                        <a:pt x="26" y="17"/>
                        <a:pt x="27" y="24"/>
                      </a:cubicBezTo>
                      <a:cubicBezTo>
                        <a:pt x="28" y="41"/>
                        <a:pt x="30" y="58"/>
                        <a:pt x="30" y="75"/>
                      </a:cubicBezTo>
                      <a:cubicBezTo>
                        <a:pt x="30" y="88"/>
                        <a:pt x="35" y="92"/>
                        <a:pt x="47" y="89"/>
                      </a:cubicBezTo>
                      <a:cubicBezTo>
                        <a:pt x="48" y="89"/>
                        <a:pt x="49" y="88"/>
                        <a:pt x="50" y="88"/>
                      </a:cubicBezTo>
                      <a:cubicBezTo>
                        <a:pt x="66" y="88"/>
                        <a:pt x="79" y="86"/>
                        <a:pt x="69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C2122AD2-A1BB-4059-8765-C8E4BD6C4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546" y="1795678"/>
                  <a:ext cx="222487" cy="295315"/>
                </a:xfrm>
                <a:custGeom>
                  <a:avLst/>
                  <a:gdLst>
                    <a:gd name="T0" fmla="*/ 35 w 134"/>
                    <a:gd name="T1" fmla="*/ 176 h 178"/>
                    <a:gd name="T2" fmla="*/ 24 w 134"/>
                    <a:gd name="T3" fmla="*/ 165 h 178"/>
                    <a:gd name="T4" fmla="*/ 7 w 134"/>
                    <a:gd name="T5" fmla="*/ 62 h 178"/>
                    <a:gd name="T6" fmla="*/ 6 w 134"/>
                    <a:gd name="T7" fmla="*/ 54 h 178"/>
                    <a:gd name="T8" fmla="*/ 32 w 134"/>
                    <a:gd name="T9" fmla="*/ 15 h 178"/>
                    <a:gd name="T10" fmla="*/ 96 w 134"/>
                    <a:gd name="T11" fmla="*/ 2 h 178"/>
                    <a:gd name="T12" fmla="*/ 110 w 134"/>
                    <a:gd name="T13" fmla="*/ 14 h 178"/>
                    <a:gd name="T14" fmla="*/ 100 w 134"/>
                    <a:gd name="T15" fmla="*/ 27 h 178"/>
                    <a:gd name="T16" fmla="*/ 48 w 134"/>
                    <a:gd name="T17" fmla="*/ 36 h 178"/>
                    <a:gd name="T18" fmla="*/ 36 w 134"/>
                    <a:gd name="T19" fmla="*/ 62 h 178"/>
                    <a:gd name="T20" fmla="*/ 58 w 134"/>
                    <a:gd name="T21" fmla="*/ 76 h 178"/>
                    <a:gd name="T22" fmla="*/ 98 w 134"/>
                    <a:gd name="T23" fmla="*/ 68 h 178"/>
                    <a:gd name="T24" fmla="*/ 112 w 134"/>
                    <a:gd name="T25" fmla="*/ 78 h 178"/>
                    <a:gd name="T26" fmla="*/ 103 w 134"/>
                    <a:gd name="T27" fmla="*/ 92 h 178"/>
                    <a:gd name="T28" fmla="*/ 60 w 134"/>
                    <a:gd name="T29" fmla="*/ 99 h 178"/>
                    <a:gd name="T30" fmla="*/ 46 w 134"/>
                    <a:gd name="T31" fmla="*/ 117 h 178"/>
                    <a:gd name="T32" fmla="*/ 50 w 134"/>
                    <a:gd name="T33" fmla="*/ 142 h 178"/>
                    <a:gd name="T34" fmla="*/ 62 w 134"/>
                    <a:gd name="T35" fmla="*/ 148 h 178"/>
                    <a:gd name="T36" fmla="*/ 114 w 134"/>
                    <a:gd name="T37" fmla="*/ 139 h 178"/>
                    <a:gd name="T38" fmla="*/ 132 w 134"/>
                    <a:gd name="T39" fmla="*/ 145 h 178"/>
                    <a:gd name="T40" fmla="*/ 118 w 134"/>
                    <a:gd name="T41" fmla="*/ 162 h 178"/>
                    <a:gd name="T42" fmla="*/ 35 w 134"/>
                    <a:gd name="T43" fmla="*/ 17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78">
                      <a:moveTo>
                        <a:pt x="35" y="176"/>
                      </a:moveTo>
                      <a:cubicBezTo>
                        <a:pt x="26" y="178"/>
                        <a:pt x="25" y="172"/>
                        <a:pt x="24" y="165"/>
                      </a:cubicBezTo>
                      <a:cubicBezTo>
                        <a:pt x="18" y="131"/>
                        <a:pt x="12" y="96"/>
                        <a:pt x="7" y="62"/>
                      </a:cubicBezTo>
                      <a:cubicBezTo>
                        <a:pt x="6" y="59"/>
                        <a:pt x="6" y="56"/>
                        <a:pt x="6" y="54"/>
                      </a:cubicBezTo>
                      <a:cubicBezTo>
                        <a:pt x="0" y="21"/>
                        <a:pt x="0" y="21"/>
                        <a:pt x="32" y="15"/>
                      </a:cubicBezTo>
                      <a:cubicBezTo>
                        <a:pt x="53" y="10"/>
                        <a:pt x="75" y="7"/>
                        <a:pt x="96" y="2"/>
                      </a:cubicBezTo>
                      <a:cubicBezTo>
                        <a:pt x="107" y="0"/>
                        <a:pt x="108" y="8"/>
                        <a:pt x="110" y="14"/>
                      </a:cubicBezTo>
                      <a:cubicBezTo>
                        <a:pt x="113" y="22"/>
                        <a:pt x="108" y="26"/>
                        <a:pt x="100" y="27"/>
                      </a:cubicBezTo>
                      <a:cubicBezTo>
                        <a:pt x="83" y="30"/>
                        <a:pt x="65" y="34"/>
                        <a:pt x="48" y="36"/>
                      </a:cubicBezTo>
                      <a:cubicBezTo>
                        <a:pt x="26" y="38"/>
                        <a:pt x="36" y="53"/>
                        <a:pt x="36" y="62"/>
                      </a:cubicBezTo>
                      <a:cubicBezTo>
                        <a:pt x="37" y="74"/>
                        <a:pt x="43" y="81"/>
                        <a:pt x="58" y="76"/>
                      </a:cubicBezTo>
                      <a:cubicBezTo>
                        <a:pt x="71" y="72"/>
                        <a:pt x="85" y="73"/>
                        <a:pt x="98" y="68"/>
                      </a:cubicBezTo>
                      <a:cubicBezTo>
                        <a:pt x="110" y="64"/>
                        <a:pt x="109" y="71"/>
                        <a:pt x="112" y="78"/>
                      </a:cubicBezTo>
                      <a:cubicBezTo>
                        <a:pt x="116" y="88"/>
                        <a:pt x="111" y="91"/>
                        <a:pt x="103" y="92"/>
                      </a:cubicBezTo>
                      <a:cubicBezTo>
                        <a:pt x="88" y="94"/>
                        <a:pt x="74" y="97"/>
                        <a:pt x="60" y="99"/>
                      </a:cubicBezTo>
                      <a:cubicBezTo>
                        <a:pt x="49" y="100"/>
                        <a:pt x="43" y="105"/>
                        <a:pt x="46" y="117"/>
                      </a:cubicBezTo>
                      <a:cubicBezTo>
                        <a:pt x="48" y="125"/>
                        <a:pt x="49" y="134"/>
                        <a:pt x="50" y="142"/>
                      </a:cubicBezTo>
                      <a:cubicBezTo>
                        <a:pt x="51" y="150"/>
                        <a:pt x="55" y="150"/>
                        <a:pt x="62" y="148"/>
                      </a:cubicBezTo>
                      <a:cubicBezTo>
                        <a:pt x="79" y="145"/>
                        <a:pt x="96" y="141"/>
                        <a:pt x="114" y="139"/>
                      </a:cubicBezTo>
                      <a:cubicBezTo>
                        <a:pt x="120" y="138"/>
                        <a:pt x="129" y="134"/>
                        <a:pt x="132" y="145"/>
                      </a:cubicBezTo>
                      <a:cubicBezTo>
                        <a:pt x="134" y="156"/>
                        <a:pt x="128" y="161"/>
                        <a:pt x="118" y="162"/>
                      </a:cubicBezTo>
                      <a:cubicBezTo>
                        <a:pt x="91" y="167"/>
                        <a:pt x="63" y="172"/>
                        <a:pt x="35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Freeform 27">
                  <a:extLst>
                    <a:ext uri="{FF2B5EF4-FFF2-40B4-BE49-F238E27FC236}">
                      <a16:creationId xmlns:a16="http://schemas.microsoft.com/office/drawing/2014/main" id="{C526A87C-D69B-457E-8E58-00DFCD1FF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8930" y="1795678"/>
                  <a:ext cx="236091" cy="275306"/>
                </a:xfrm>
                <a:custGeom>
                  <a:avLst/>
                  <a:gdLst>
                    <a:gd name="T0" fmla="*/ 75 w 142"/>
                    <a:gd name="T1" fmla="*/ 2 h 166"/>
                    <a:gd name="T2" fmla="*/ 132 w 142"/>
                    <a:gd name="T3" fmla="*/ 25 h 166"/>
                    <a:gd name="T4" fmla="*/ 140 w 142"/>
                    <a:gd name="T5" fmla="*/ 48 h 166"/>
                    <a:gd name="T6" fmla="*/ 130 w 142"/>
                    <a:gd name="T7" fmla="*/ 53 h 166"/>
                    <a:gd name="T8" fmla="*/ 110 w 142"/>
                    <a:gd name="T9" fmla="*/ 40 h 166"/>
                    <a:gd name="T10" fmla="*/ 49 w 142"/>
                    <a:gd name="T11" fmla="*/ 30 h 166"/>
                    <a:gd name="T12" fmla="*/ 57 w 142"/>
                    <a:gd name="T13" fmla="*/ 61 h 166"/>
                    <a:gd name="T14" fmla="*/ 109 w 142"/>
                    <a:gd name="T15" fmla="*/ 85 h 166"/>
                    <a:gd name="T16" fmla="*/ 133 w 142"/>
                    <a:gd name="T17" fmla="*/ 127 h 166"/>
                    <a:gd name="T18" fmla="*/ 100 w 142"/>
                    <a:gd name="T19" fmla="*/ 160 h 166"/>
                    <a:gd name="T20" fmla="*/ 20 w 142"/>
                    <a:gd name="T21" fmla="*/ 145 h 166"/>
                    <a:gd name="T22" fmla="*/ 6 w 142"/>
                    <a:gd name="T23" fmla="*/ 128 h 166"/>
                    <a:gd name="T24" fmla="*/ 8 w 142"/>
                    <a:gd name="T25" fmla="*/ 107 h 166"/>
                    <a:gd name="T26" fmla="*/ 33 w 142"/>
                    <a:gd name="T27" fmla="*/ 116 h 166"/>
                    <a:gd name="T28" fmla="*/ 94 w 142"/>
                    <a:gd name="T29" fmla="*/ 138 h 166"/>
                    <a:gd name="T30" fmla="*/ 98 w 142"/>
                    <a:gd name="T31" fmla="*/ 107 h 166"/>
                    <a:gd name="T32" fmla="*/ 62 w 142"/>
                    <a:gd name="T33" fmla="*/ 91 h 166"/>
                    <a:gd name="T34" fmla="*/ 44 w 142"/>
                    <a:gd name="T35" fmla="*/ 83 h 166"/>
                    <a:gd name="T36" fmla="*/ 14 w 142"/>
                    <a:gd name="T37" fmla="*/ 38 h 166"/>
                    <a:gd name="T38" fmla="*/ 65 w 142"/>
                    <a:gd name="T39" fmla="*/ 2 h 166"/>
                    <a:gd name="T40" fmla="*/ 75 w 142"/>
                    <a:gd name="T41" fmla="*/ 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2" h="166">
                      <a:moveTo>
                        <a:pt x="75" y="2"/>
                      </a:moveTo>
                      <a:cubicBezTo>
                        <a:pt x="97" y="0"/>
                        <a:pt x="116" y="9"/>
                        <a:pt x="132" y="25"/>
                      </a:cubicBezTo>
                      <a:cubicBezTo>
                        <a:pt x="138" y="31"/>
                        <a:pt x="142" y="39"/>
                        <a:pt x="140" y="48"/>
                      </a:cubicBezTo>
                      <a:cubicBezTo>
                        <a:pt x="139" y="53"/>
                        <a:pt x="134" y="53"/>
                        <a:pt x="130" y="53"/>
                      </a:cubicBezTo>
                      <a:cubicBezTo>
                        <a:pt x="121" y="53"/>
                        <a:pt x="115" y="49"/>
                        <a:pt x="110" y="40"/>
                      </a:cubicBezTo>
                      <a:cubicBezTo>
                        <a:pt x="102" y="22"/>
                        <a:pt x="64" y="17"/>
                        <a:pt x="49" y="30"/>
                      </a:cubicBezTo>
                      <a:cubicBezTo>
                        <a:pt x="39" y="39"/>
                        <a:pt x="42" y="53"/>
                        <a:pt x="57" y="61"/>
                      </a:cubicBezTo>
                      <a:cubicBezTo>
                        <a:pt x="74" y="70"/>
                        <a:pt x="92" y="78"/>
                        <a:pt x="109" y="85"/>
                      </a:cubicBezTo>
                      <a:cubicBezTo>
                        <a:pt x="128" y="93"/>
                        <a:pt x="135" y="108"/>
                        <a:pt x="133" y="127"/>
                      </a:cubicBezTo>
                      <a:cubicBezTo>
                        <a:pt x="131" y="146"/>
                        <a:pt x="120" y="156"/>
                        <a:pt x="100" y="160"/>
                      </a:cubicBezTo>
                      <a:cubicBezTo>
                        <a:pt x="71" y="166"/>
                        <a:pt x="44" y="164"/>
                        <a:pt x="20" y="145"/>
                      </a:cubicBezTo>
                      <a:cubicBezTo>
                        <a:pt x="14" y="141"/>
                        <a:pt x="10" y="135"/>
                        <a:pt x="6" y="128"/>
                      </a:cubicBezTo>
                      <a:cubicBezTo>
                        <a:pt x="2" y="121"/>
                        <a:pt x="0" y="111"/>
                        <a:pt x="8" y="107"/>
                      </a:cubicBezTo>
                      <a:cubicBezTo>
                        <a:pt x="16" y="103"/>
                        <a:pt x="27" y="104"/>
                        <a:pt x="33" y="116"/>
                      </a:cubicBezTo>
                      <a:cubicBezTo>
                        <a:pt x="43" y="137"/>
                        <a:pt x="74" y="148"/>
                        <a:pt x="94" y="138"/>
                      </a:cubicBezTo>
                      <a:cubicBezTo>
                        <a:pt x="108" y="131"/>
                        <a:pt x="110" y="116"/>
                        <a:pt x="98" y="107"/>
                      </a:cubicBezTo>
                      <a:cubicBezTo>
                        <a:pt x="87" y="98"/>
                        <a:pt x="74" y="96"/>
                        <a:pt x="62" y="91"/>
                      </a:cubicBezTo>
                      <a:cubicBezTo>
                        <a:pt x="56" y="88"/>
                        <a:pt x="50" y="86"/>
                        <a:pt x="44" y="83"/>
                      </a:cubicBezTo>
                      <a:cubicBezTo>
                        <a:pt x="24" y="72"/>
                        <a:pt x="11" y="52"/>
                        <a:pt x="14" y="38"/>
                      </a:cubicBezTo>
                      <a:cubicBezTo>
                        <a:pt x="19" y="17"/>
                        <a:pt x="40" y="2"/>
                        <a:pt x="65" y="2"/>
                      </a:cubicBezTo>
                      <a:cubicBezTo>
                        <a:pt x="68" y="2"/>
                        <a:pt x="71" y="2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Freeform 28">
                  <a:extLst>
                    <a:ext uri="{FF2B5EF4-FFF2-40B4-BE49-F238E27FC236}">
                      <a16:creationId xmlns:a16="http://schemas.microsoft.com/office/drawing/2014/main" id="{52C099AC-8886-4E2F-A98B-CF28C7817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845" y="2832879"/>
                  <a:ext cx="294514" cy="293713"/>
                </a:xfrm>
                <a:custGeom>
                  <a:avLst/>
                  <a:gdLst>
                    <a:gd name="T0" fmla="*/ 4 w 177"/>
                    <a:gd name="T1" fmla="*/ 95 h 177"/>
                    <a:gd name="T2" fmla="*/ 72 w 177"/>
                    <a:gd name="T3" fmla="*/ 17 h 177"/>
                    <a:gd name="T4" fmla="*/ 166 w 177"/>
                    <a:gd name="T5" fmla="*/ 119 h 177"/>
                    <a:gd name="T6" fmla="*/ 164 w 177"/>
                    <a:gd name="T7" fmla="*/ 123 h 177"/>
                    <a:gd name="T8" fmla="*/ 141 w 177"/>
                    <a:gd name="T9" fmla="*/ 141 h 177"/>
                    <a:gd name="T10" fmla="*/ 139 w 177"/>
                    <a:gd name="T11" fmla="*/ 110 h 177"/>
                    <a:gd name="T12" fmla="*/ 129 w 177"/>
                    <a:gd name="T13" fmla="*/ 61 h 177"/>
                    <a:gd name="T14" fmla="*/ 92 w 177"/>
                    <a:gd name="T15" fmla="*/ 43 h 177"/>
                    <a:gd name="T16" fmla="*/ 50 w 177"/>
                    <a:gd name="T17" fmla="*/ 58 h 177"/>
                    <a:gd name="T18" fmla="*/ 32 w 177"/>
                    <a:gd name="T19" fmla="*/ 110 h 177"/>
                    <a:gd name="T20" fmla="*/ 65 w 177"/>
                    <a:gd name="T21" fmla="*/ 145 h 177"/>
                    <a:gd name="T22" fmla="*/ 79 w 177"/>
                    <a:gd name="T23" fmla="*/ 168 h 177"/>
                    <a:gd name="T24" fmla="*/ 64 w 177"/>
                    <a:gd name="T25" fmla="*/ 175 h 177"/>
                    <a:gd name="T26" fmla="*/ 20 w 177"/>
                    <a:gd name="T27" fmla="*/ 146 h 177"/>
                    <a:gd name="T28" fmla="*/ 4 w 177"/>
                    <a:gd name="T29" fmla="*/ 9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7" h="177">
                      <a:moveTo>
                        <a:pt x="4" y="95"/>
                      </a:moveTo>
                      <a:cubicBezTo>
                        <a:pt x="0" y="53"/>
                        <a:pt x="36" y="27"/>
                        <a:pt x="72" y="17"/>
                      </a:cubicBezTo>
                      <a:cubicBezTo>
                        <a:pt x="136" y="0"/>
                        <a:pt x="177" y="77"/>
                        <a:pt x="166" y="119"/>
                      </a:cubicBezTo>
                      <a:cubicBezTo>
                        <a:pt x="165" y="120"/>
                        <a:pt x="165" y="122"/>
                        <a:pt x="164" y="123"/>
                      </a:cubicBezTo>
                      <a:cubicBezTo>
                        <a:pt x="159" y="132"/>
                        <a:pt x="155" y="148"/>
                        <a:pt x="141" y="141"/>
                      </a:cubicBezTo>
                      <a:cubicBezTo>
                        <a:pt x="131" y="136"/>
                        <a:pt x="130" y="123"/>
                        <a:pt x="139" y="110"/>
                      </a:cubicBezTo>
                      <a:cubicBezTo>
                        <a:pt x="151" y="92"/>
                        <a:pt x="138" y="76"/>
                        <a:pt x="129" y="61"/>
                      </a:cubicBezTo>
                      <a:cubicBezTo>
                        <a:pt x="122" y="47"/>
                        <a:pt x="107" y="42"/>
                        <a:pt x="92" y="43"/>
                      </a:cubicBezTo>
                      <a:cubicBezTo>
                        <a:pt x="77" y="45"/>
                        <a:pt x="63" y="50"/>
                        <a:pt x="50" y="58"/>
                      </a:cubicBezTo>
                      <a:cubicBezTo>
                        <a:pt x="30" y="71"/>
                        <a:pt x="27" y="90"/>
                        <a:pt x="32" y="110"/>
                      </a:cubicBezTo>
                      <a:cubicBezTo>
                        <a:pt x="36" y="128"/>
                        <a:pt x="41" y="145"/>
                        <a:pt x="65" y="145"/>
                      </a:cubicBezTo>
                      <a:cubicBezTo>
                        <a:pt x="78" y="146"/>
                        <a:pt x="77" y="160"/>
                        <a:pt x="79" y="168"/>
                      </a:cubicBezTo>
                      <a:cubicBezTo>
                        <a:pt x="81" y="177"/>
                        <a:pt x="70" y="175"/>
                        <a:pt x="64" y="175"/>
                      </a:cubicBezTo>
                      <a:cubicBezTo>
                        <a:pt x="41" y="177"/>
                        <a:pt x="30" y="161"/>
                        <a:pt x="20" y="146"/>
                      </a:cubicBezTo>
                      <a:cubicBezTo>
                        <a:pt x="9" y="130"/>
                        <a:pt x="2" y="112"/>
                        <a:pt x="4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Freeform 29">
                  <a:extLst>
                    <a:ext uri="{FF2B5EF4-FFF2-40B4-BE49-F238E27FC236}">
                      <a16:creationId xmlns:a16="http://schemas.microsoft.com/office/drawing/2014/main" id="{D50F3B4C-2AEA-4CE9-88EB-3E67F5B17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782" y="2207037"/>
                  <a:ext cx="318524" cy="316923"/>
                </a:xfrm>
                <a:custGeom>
                  <a:avLst/>
                  <a:gdLst>
                    <a:gd name="T0" fmla="*/ 192 w 192"/>
                    <a:gd name="T1" fmla="*/ 105 h 191"/>
                    <a:gd name="T2" fmla="*/ 100 w 192"/>
                    <a:gd name="T3" fmla="*/ 183 h 191"/>
                    <a:gd name="T4" fmla="*/ 81 w 192"/>
                    <a:gd name="T5" fmla="*/ 172 h 191"/>
                    <a:gd name="T6" fmla="*/ 11 w 192"/>
                    <a:gd name="T7" fmla="*/ 101 h 191"/>
                    <a:gd name="T8" fmla="*/ 15 w 192"/>
                    <a:gd name="T9" fmla="*/ 79 h 191"/>
                    <a:gd name="T10" fmla="*/ 34 w 192"/>
                    <a:gd name="T11" fmla="*/ 81 h 191"/>
                    <a:gd name="T12" fmla="*/ 94 w 192"/>
                    <a:gd name="T13" fmla="*/ 145 h 191"/>
                    <a:gd name="T14" fmla="*/ 150 w 192"/>
                    <a:gd name="T15" fmla="*/ 141 h 191"/>
                    <a:gd name="T16" fmla="*/ 155 w 192"/>
                    <a:gd name="T17" fmla="*/ 88 h 191"/>
                    <a:gd name="T18" fmla="*/ 98 w 192"/>
                    <a:gd name="T19" fmla="*/ 27 h 191"/>
                    <a:gd name="T20" fmla="*/ 91 w 192"/>
                    <a:gd name="T21" fmla="*/ 8 h 191"/>
                    <a:gd name="T22" fmla="*/ 119 w 192"/>
                    <a:gd name="T23" fmla="*/ 9 h 191"/>
                    <a:gd name="T24" fmla="*/ 148 w 192"/>
                    <a:gd name="T25" fmla="*/ 40 h 191"/>
                    <a:gd name="T26" fmla="*/ 187 w 192"/>
                    <a:gd name="T27" fmla="*/ 85 h 191"/>
                    <a:gd name="T28" fmla="*/ 192 w 192"/>
                    <a:gd name="T29" fmla="*/ 10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2" h="191">
                      <a:moveTo>
                        <a:pt x="192" y="105"/>
                      </a:moveTo>
                      <a:cubicBezTo>
                        <a:pt x="192" y="148"/>
                        <a:pt x="139" y="191"/>
                        <a:pt x="100" y="183"/>
                      </a:cubicBezTo>
                      <a:cubicBezTo>
                        <a:pt x="92" y="181"/>
                        <a:pt x="87" y="177"/>
                        <a:pt x="81" y="172"/>
                      </a:cubicBezTo>
                      <a:cubicBezTo>
                        <a:pt x="58" y="148"/>
                        <a:pt x="36" y="124"/>
                        <a:pt x="11" y="101"/>
                      </a:cubicBezTo>
                      <a:cubicBezTo>
                        <a:pt x="0" y="90"/>
                        <a:pt x="9" y="86"/>
                        <a:pt x="15" y="79"/>
                      </a:cubicBezTo>
                      <a:cubicBezTo>
                        <a:pt x="23" y="69"/>
                        <a:pt x="29" y="75"/>
                        <a:pt x="34" y="81"/>
                      </a:cubicBezTo>
                      <a:cubicBezTo>
                        <a:pt x="51" y="105"/>
                        <a:pt x="74" y="124"/>
                        <a:pt x="94" y="145"/>
                      </a:cubicBezTo>
                      <a:cubicBezTo>
                        <a:pt x="113" y="164"/>
                        <a:pt x="126" y="162"/>
                        <a:pt x="150" y="141"/>
                      </a:cubicBezTo>
                      <a:cubicBezTo>
                        <a:pt x="169" y="124"/>
                        <a:pt x="171" y="106"/>
                        <a:pt x="155" y="88"/>
                      </a:cubicBezTo>
                      <a:cubicBezTo>
                        <a:pt x="136" y="67"/>
                        <a:pt x="117" y="48"/>
                        <a:pt x="98" y="27"/>
                      </a:cubicBezTo>
                      <a:cubicBezTo>
                        <a:pt x="93" y="22"/>
                        <a:pt x="82" y="17"/>
                        <a:pt x="91" y="8"/>
                      </a:cubicBezTo>
                      <a:cubicBezTo>
                        <a:pt x="98" y="0"/>
                        <a:pt x="110" y="0"/>
                        <a:pt x="119" y="9"/>
                      </a:cubicBezTo>
                      <a:cubicBezTo>
                        <a:pt x="129" y="19"/>
                        <a:pt x="139" y="29"/>
                        <a:pt x="148" y="40"/>
                      </a:cubicBezTo>
                      <a:cubicBezTo>
                        <a:pt x="161" y="56"/>
                        <a:pt x="178" y="67"/>
                        <a:pt x="187" y="85"/>
                      </a:cubicBezTo>
                      <a:cubicBezTo>
                        <a:pt x="190" y="93"/>
                        <a:pt x="192" y="100"/>
                        <a:pt x="19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93F7E4A6-53A2-49D1-9D2D-49B289B5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895" y="4975310"/>
                  <a:ext cx="314523" cy="296915"/>
                </a:xfrm>
                <a:custGeom>
                  <a:avLst/>
                  <a:gdLst>
                    <a:gd name="T0" fmla="*/ 69 w 189"/>
                    <a:gd name="T1" fmla="*/ 75 h 179"/>
                    <a:gd name="T2" fmla="*/ 67 w 189"/>
                    <a:gd name="T3" fmla="*/ 135 h 179"/>
                    <a:gd name="T4" fmla="*/ 46 w 189"/>
                    <a:gd name="T5" fmla="*/ 172 h 179"/>
                    <a:gd name="T6" fmla="*/ 36 w 189"/>
                    <a:gd name="T7" fmla="*/ 175 h 179"/>
                    <a:gd name="T8" fmla="*/ 37 w 189"/>
                    <a:gd name="T9" fmla="*/ 165 h 179"/>
                    <a:gd name="T10" fmla="*/ 44 w 189"/>
                    <a:gd name="T11" fmla="*/ 93 h 179"/>
                    <a:gd name="T12" fmla="*/ 16 w 189"/>
                    <a:gd name="T13" fmla="*/ 104 h 179"/>
                    <a:gd name="T14" fmla="*/ 3 w 189"/>
                    <a:gd name="T15" fmla="*/ 97 h 179"/>
                    <a:gd name="T16" fmla="*/ 11 w 189"/>
                    <a:gd name="T17" fmla="*/ 86 h 179"/>
                    <a:gd name="T18" fmla="*/ 35 w 189"/>
                    <a:gd name="T19" fmla="*/ 38 h 179"/>
                    <a:gd name="T20" fmla="*/ 30 w 189"/>
                    <a:gd name="T21" fmla="*/ 19 h 179"/>
                    <a:gd name="T22" fmla="*/ 36 w 189"/>
                    <a:gd name="T23" fmla="*/ 1 h 179"/>
                    <a:gd name="T24" fmla="*/ 56 w 189"/>
                    <a:gd name="T25" fmla="*/ 15 h 179"/>
                    <a:gd name="T26" fmla="*/ 60 w 189"/>
                    <a:gd name="T27" fmla="*/ 38 h 179"/>
                    <a:gd name="T28" fmla="*/ 72 w 189"/>
                    <a:gd name="T29" fmla="*/ 42 h 179"/>
                    <a:gd name="T30" fmla="*/ 87 w 189"/>
                    <a:gd name="T31" fmla="*/ 26 h 179"/>
                    <a:gd name="T32" fmla="*/ 116 w 189"/>
                    <a:gd name="T33" fmla="*/ 18 h 179"/>
                    <a:gd name="T34" fmla="*/ 125 w 189"/>
                    <a:gd name="T35" fmla="*/ 25 h 179"/>
                    <a:gd name="T36" fmla="*/ 118 w 189"/>
                    <a:gd name="T37" fmla="*/ 34 h 179"/>
                    <a:gd name="T38" fmla="*/ 85 w 189"/>
                    <a:gd name="T39" fmla="*/ 58 h 179"/>
                    <a:gd name="T40" fmla="*/ 86 w 189"/>
                    <a:gd name="T41" fmla="*/ 74 h 179"/>
                    <a:gd name="T42" fmla="*/ 174 w 189"/>
                    <a:gd name="T43" fmla="*/ 111 h 179"/>
                    <a:gd name="T44" fmla="*/ 188 w 189"/>
                    <a:gd name="T45" fmla="*/ 118 h 179"/>
                    <a:gd name="T46" fmla="*/ 176 w 189"/>
                    <a:gd name="T47" fmla="*/ 130 h 179"/>
                    <a:gd name="T48" fmla="*/ 134 w 189"/>
                    <a:gd name="T49" fmla="*/ 126 h 179"/>
                    <a:gd name="T50" fmla="*/ 69 w 189"/>
                    <a:gd name="T51" fmla="*/ 75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79">
                      <a:moveTo>
                        <a:pt x="69" y="75"/>
                      </a:moveTo>
                      <a:cubicBezTo>
                        <a:pt x="69" y="96"/>
                        <a:pt x="71" y="115"/>
                        <a:pt x="67" y="135"/>
                      </a:cubicBezTo>
                      <a:cubicBezTo>
                        <a:pt x="64" y="151"/>
                        <a:pt x="56" y="162"/>
                        <a:pt x="46" y="172"/>
                      </a:cubicBezTo>
                      <a:cubicBezTo>
                        <a:pt x="43" y="174"/>
                        <a:pt x="41" y="179"/>
                        <a:pt x="36" y="175"/>
                      </a:cubicBezTo>
                      <a:cubicBezTo>
                        <a:pt x="32" y="172"/>
                        <a:pt x="35" y="168"/>
                        <a:pt x="37" y="165"/>
                      </a:cubicBezTo>
                      <a:cubicBezTo>
                        <a:pt x="46" y="142"/>
                        <a:pt x="50" y="119"/>
                        <a:pt x="44" y="93"/>
                      </a:cubicBezTo>
                      <a:cubicBezTo>
                        <a:pt x="34" y="97"/>
                        <a:pt x="26" y="104"/>
                        <a:pt x="16" y="104"/>
                      </a:cubicBezTo>
                      <a:cubicBezTo>
                        <a:pt x="7" y="105"/>
                        <a:pt x="5" y="102"/>
                        <a:pt x="3" y="97"/>
                      </a:cubicBezTo>
                      <a:cubicBezTo>
                        <a:pt x="0" y="90"/>
                        <a:pt x="5" y="88"/>
                        <a:pt x="11" y="86"/>
                      </a:cubicBezTo>
                      <a:cubicBezTo>
                        <a:pt x="34" y="76"/>
                        <a:pt x="41" y="62"/>
                        <a:pt x="35" y="38"/>
                      </a:cubicBezTo>
                      <a:cubicBezTo>
                        <a:pt x="33" y="32"/>
                        <a:pt x="31" y="26"/>
                        <a:pt x="30" y="19"/>
                      </a:cubicBezTo>
                      <a:cubicBezTo>
                        <a:pt x="28" y="12"/>
                        <a:pt x="23" y="2"/>
                        <a:pt x="36" y="1"/>
                      </a:cubicBezTo>
                      <a:cubicBezTo>
                        <a:pt x="45" y="0"/>
                        <a:pt x="55" y="2"/>
                        <a:pt x="56" y="15"/>
                      </a:cubicBezTo>
                      <a:cubicBezTo>
                        <a:pt x="57" y="23"/>
                        <a:pt x="59" y="30"/>
                        <a:pt x="60" y="38"/>
                      </a:cubicBezTo>
                      <a:cubicBezTo>
                        <a:pt x="61" y="50"/>
                        <a:pt x="66" y="49"/>
                        <a:pt x="72" y="42"/>
                      </a:cubicBezTo>
                      <a:cubicBezTo>
                        <a:pt x="77" y="37"/>
                        <a:pt x="82" y="32"/>
                        <a:pt x="87" y="26"/>
                      </a:cubicBezTo>
                      <a:cubicBezTo>
                        <a:pt x="95" y="18"/>
                        <a:pt x="105" y="17"/>
                        <a:pt x="116" y="18"/>
                      </a:cubicBezTo>
                      <a:cubicBezTo>
                        <a:pt x="120" y="19"/>
                        <a:pt x="124" y="21"/>
                        <a:pt x="125" y="25"/>
                      </a:cubicBezTo>
                      <a:cubicBezTo>
                        <a:pt x="126" y="30"/>
                        <a:pt x="121" y="32"/>
                        <a:pt x="118" y="34"/>
                      </a:cubicBezTo>
                      <a:cubicBezTo>
                        <a:pt x="104" y="38"/>
                        <a:pt x="95" y="49"/>
                        <a:pt x="85" y="58"/>
                      </a:cubicBezTo>
                      <a:cubicBezTo>
                        <a:pt x="79" y="64"/>
                        <a:pt x="78" y="69"/>
                        <a:pt x="86" y="74"/>
                      </a:cubicBezTo>
                      <a:cubicBezTo>
                        <a:pt x="114" y="89"/>
                        <a:pt x="139" y="112"/>
                        <a:pt x="174" y="111"/>
                      </a:cubicBezTo>
                      <a:cubicBezTo>
                        <a:pt x="180" y="110"/>
                        <a:pt x="187" y="111"/>
                        <a:pt x="188" y="118"/>
                      </a:cubicBezTo>
                      <a:cubicBezTo>
                        <a:pt x="189" y="126"/>
                        <a:pt x="181" y="127"/>
                        <a:pt x="176" y="130"/>
                      </a:cubicBezTo>
                      <a:cubicBezTo>
                        <a:pt x="161" y="138"/>
                        <a:pt x="148" y="136"/>
                        <a:pt x="134" y="126"/>
                      </a:cubicBezTo>
                      <a:cubicBezTo>
                        <a:pt x="112" y="109"/>
                        <a:pt x="86" y="99"/>
                        <a:pt x="6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6F378230-6830-4338-80FA-DEE66D85A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9024" y="1842095"/>
                  <a:ext cx="264903" cy="298516"/>
                </a:xfrm>
                <a:custGeom>
                  <a:avLst/>
                  <a:gdLst>
                    <a:gd name="T0" fmla="*/ 110 w 159"/>
                    <a:gd name="T1" fmla="*/ 129 h 180"/>
                    <a:gd name="T2" fmla="*/ 123 w 159"/>
                    <a:gd name="T3" fmla="*/ 18 h 180"/>
                    <a:gd name="T4" fmla="*/ 146 w 159"/>
                    <a:gd name="T5" fmla="*/ 0 h 180"/>
                    <a:gd name="T6" fmla="*/ 152 w 159"/>
                    <a:gd name="T7" fmla="*/ 19 h 180"/>
                    <a:gd name="T8" fmla="*/ 139 w 159"/>
                    <a:gd name="T9" fmla="*/ 162 h 180"/>
                    <a:gd name="T10" fmla="*/ 127 w 159"/>
                    <a:gd name="T11" fmla="*/ 176 h 180"/>
                    <a:gd name="T12" fmla="*/ 110 w 159"/>
                    <a:gd name="T13" fmla="*/ 170 h 180"/>
                    <a:gd name="T14" fmla="*/ 15 w 159"/>
                    <a:gd name="T15" fmla="*/ 61 h 180"/>
                    <a:gd name="T16" fmla="*/ 9 w 159"/>
                    <a:gd name="T17" fmla="*/ 46 h 180"/>
                    <a:gd name="T18" fmla="*/ 39 w 159"/>
                    <a:gd name="T19" fmla="*/ 44 h 180"/>
                    <a:gd name="T20" fmla="*/ 88 w 159"/>
                    <a:gd name="T21" fmla="*/ 102 h 180"/>
                    <a:gd name="T22" fmla="*/ 110 w 159"/>
                    <a:gd name="T23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80">
                      <a:moveTo>
                        <a:pt x="110" y="129"/>
                      </a:moveTo>
                      <a:cubicBezTo>
                        <a:pt x="121" y="92"/>
                        <a:pt x="119" y="55"/>
                        <a:pt x="123" y="18"/>
                      </a:cubicBezTo>
                      <a:cubicBezTo>
                        <a:pt x="125" y="2"/>
                        <a:pt x="137" y="0"/>
                        <a:pt x="146" y="0"/>
                      </a:cubicBezTo>
                      <a:cubicBezTo>
                        <a:pt x="159" y="0"/>
                        <a:pt x="153" y="13"/>
                        <a:pt x="152" y="19"/>
                      </a:cubicBezTo>
                      <a:cubicBezTo>
                        <a:pt x="148" y="67"/>
                        <a:pt x="143" y="115"/>
                        <a:pt x="139" y="162"/>
                      </a:cubicBezTo>
                      <a:cubicBezTo>
                        <a:pt x="138" y="171"/>
                        <a:pt x="133" y="172"/>
                        <a:pt x="127" y="176"/>
                      </a:cubicBezTo>
                      <a:cubicBezTo>
                        <a:pt x="118" y="180"/>
                        <a:pt x="115" y="175"/>
                        <a:pt x="110" y="170"/>
                      </a:cubicBezTo>
                      <a:cubicBezTo>
                        <a:pt x="78" y="134"/>
                        <a:pt x="46" y="98"/>
                        <a:pt x="15" y="61"/>
                      </a:cubicBezTo>
                      <a:cubicBezTo>
                        <a:pt x="12" y="57"/>
                        <a:pt x="0" y="53"/>
                        <a:pt x="9" y="46"/>
                      </a:cubicBezTo>
                      <a:cubicBezTo>
                        <a:pt x="18" y="41"/>
                        <a:pt x="29" y="32"/>
                        <a:pt x="39" y="44"/>
                      </a:cubicBezTo>
                      <a:cubicBezTo>
                        <a:pt x="55" y="64"/>
                        <a:pt x="72" y="83"/>
                        <a:pt x="88" y="102"/>
                      </a:cubicBezTo>
                      <a:cubicBezTo>
                        <a:pt x="95" y="110"/>
                        <a:pt x="102" y="119"/>
                        <a:pt x="110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B5ED2A57-3E9A-41E8-939D-B6BFCDBAA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767" y="2491147"/>
                  <a:ext cx="313721" cy="224087"/>
                </a:xfrm>
                <a:custGeom>
                  <a:avLst/>
                  <a:gdLst>
                    <a:gd name="T0" fmla="*/ 20 w 189"/>
                    <a:gd name="T1" fmla="*/ 109 h 135"/>
                    <a:gd name="T2" fmla="*/ 4 w 189"/>
                    <a:gd name="T3" fmla="*/ 96 h 135"/>
                    <a:gd name="T4" fmla="*/ 10 w 189"/>
                    <a:gd name="T5" fmla="*/ 81 h 135"/>
                    <a:gd name="T6" fmla="*/ 116 w 189"/>
                    <a:gd name="T7" fmla="*/ 8 h 135"/>
                    <a:gd name="T8" fmla="*/ 141 w 189"/>
                    <a:gd name="T9" fmla="*/ 13 h 135"/>
                    <a:gd name="T10" fmla="*/ 183 w 189"/>
                    <a:gd name="T11" fmla="*/ 74 h 135"/>
                    <a:gd name="T12" fmla="*/ 181 w 189"/>
                    <a:gd name="T13" fmla="*/ 95 h 135"/>
                    <a:gd name="T14" fmla="*/ 162 w 189"/>
                    <a:gd name="T15" fmla="*/ 88 h 135"/>
                    <a:gd name="T16" fmla="*/ 135 w 189"/>
                    <a:gd name="T17" fmla="*/ 47 h 135"/>
                    <a:gd name="T18" fmla="*/ 112 w 189"/>
                    <a:gd name="T19" fmla="*/ 46 h 135"/>
                    <a:gd name="T20" fmla="*/ 100 w 189"/>
                    <a:gd name="T21" fmla="*/ 69 h 135"/>
                    <a:gd name="T22" fmla="*/ 129 w 189"/>
                    <a:gd name="T23" fmla="*/ 108 h 135"/>
                    <a:gd name="T24" fmla="*/ 124 w 189"/>
                    <a:gd name="T25" fmla="*/ 127 h 135"/>
                    <a:gd name="T26" fmla="*/ 108 w 189"/>
                    <a:gd name="T27" fmla="*/ 122 h 135"/>
                    <a:gd name="T28" fmla="*/ 79 w 189"/>
                    <a:gd name="T29" fmla="*/ 82 h 135"/>
                    <a:gd name="T30" fmla="*/ 58 w 189"/>
                    <a:gd name="T31" fmla="*/ 84 h 135"/>
                    <a:gd name="T32" fmla="*/ 29 w 189"/>
                    <a:gd name="T33" fmla="*/ 103 h 135"/>
                    <a:gd name="T34" fmla="*/ 20 w 189"/>
                    <a:gd name="T35" fmla="*/ 10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35">
                      <a:moveTo>
                        <a:pt x="20" y="109"/>
                      </a:moveTo>
                      <a:cubicBezTo>
                        <a:pt x="11" y="108"/>
                        <a:pt x="7" y="102"/>
                        <a:pt x="4" y="96"/>
                      </a:cubicBezTo>
                      <a:cubicBezTo>
                        <a:pt x="0" y="90"/>
                        <a:pt x="3" y="86"/>
                        <a:pt x="10" y="81"/>
                      </a:cubicBezTo>
                      <a:cubicBezTo>
                        <a:pt x="45" y="58"/>
                        <a:pt x="81" y="33"/>
                        <a:pt x="116" y="8"/>
                      </a:cubicBezTo>
                      <a:cubicBezTo>
                        <a:pt x="127" y="0"/>
                        <a:pt x="133" y="2"/>
                        <a:pt x="141" y="13"/>
                      </a:cubicBezTo>
                      <a:cubicBezTo>
                        <a:pt x="154" y="34"/>
                        <a:pt x="168" y="54"/>
                        <a:pt x="183" y="74"/>
                      </a:cubicBezTo>
                      <a:cubicBezTo>
                        <a:pt x="189" y="82"/>
                        <a:pt x="189" y="88"/>
                        <a:pt x="181" y="95"/>
                      </a:cubicBezTo>
                      <a:cubicBezTo>
                        <a:pt x="170" y="103"/>
                        <a:pt x="166" y="93"/>
                        <a:pt x="162" y="88"/>
                      </a:cubicBezTo>
                      <a:cubicBezTo>
                        <a:pt x="152" y="75"/>
                        <a:pt x="143" y="61"/>
                        <a:pt x="135" y="47"/>
                      </a:cubicBezTo>
                      <a:cubicBezTo>
                        <a:pt x="127" y="34"/>
                        <a:pt x="119" y="40"/>
                        <a:pt x="112" y="46"/>
                      </a:cubicBezTo>
                      <a:cubicBezTo>
                        <a:pt x="106" y="51"/>
                        <a:pt x="90" y="53"/>
                        <a:pt x="100" y="69"/>
                      </a:cubicBezTo>
                      <a:cubicBezTo>
                        <a:pt x="108" y="83"/>
                        <a:pt x="118" y="96"/>
                        <a:pt x="129" y="108"/>
                      </a:cubicBezTo>
                      <a:cubicBezTo>
                        <a:pt x="136" y="117"/>
                        <a:pt x="131" y="121"/>
                        <a:pt x="124" y="127"/>
                      </a:cubicBezTo>
                      <a:cubicBezTo>
                        <a:pt x="115" y="135"/>
                        <a:pt x="110" y="128"/>
                        <a:pt x="108" y="122"/>
                      </a:cubicBezTo>
                      <a:cubicBezTo>
                        <a:pt x="104" y="104"/>
                        <a:pt x="86" y="97"/>
                        <a:pt x="79" y="82"/>
                      </a:cubicBezTo>
                      <a:cubicBezTo>
                        <a:pt x="73" y="72"/>
                        <a:pt x="64" y="81"/>
                        <a:pt x="58" y="84"/>
                      </a:cubicBezTo>
                      <a:cubicBezTo>
                        <a:pt x="48" y="89"/>
                        <a:pt x="39" y="96"/>
                        <a:pt x="29" y="103"/>
                      </a:cubicBezTo>
                      <a:cubicBezTo>
                        <a:pt x="26" y="105"/>
                        <a:pt x="23" y="108"/>
                        <a:pt x="20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041B44DC-87CB-4BBD-8DD9-90DC5F14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706" y="1871707"/>
                  <a:ext cx="234491" cy="296915"/>
                </a:xfrm>
                <a:custGeom>
                  <a:avLst/>
                  <a:gdLst>
                    <a:gd name="T0" fmla="*/ 17 w 141"/>
                    <a:gd name="T1" fmla="*/ 0 h 179"/>
                    <a:gd name="T2" fmla="*/ 90 w 141"/>
                    <a:gd name="T3" fmla="*/ 28 h 179"/>
                    <a:gd name="T4" fmla="*/ 127 w 141"/>
                    <a:gd name="T5" fmla="*/ 43 h 179"/>
                    <a:gd name="T6" fmla="*/ 136 w 141"/>
                    <a:gd name="T7" fmla="*/ 60 h 179"/>
                    <a:gd name="T8" fmla="*/ 117 w 141"/>
                    <a:gd name="T9" fmla="*/ 67 h 179"/>
                    <a:gd name="T10" fmla="*/ 104 w 141"/>
                    <a:gd name="T11" fmla="*/ 63 h 179"/>
                    <a:gd name="T12" fmla="*/ 66 w 141"/>
                    <a:gd name="T13" fmla="*/ 78 h 179"/>
                    <a:gd name="T14" fmla="*/ 33 w 141"/>
                    <a:gd name="T15" fmla="*/ 166 h 179"/>
                    <a:gd name="T16" fmla="*/ 18 w 141"/>
                    <a:gd name="T17" fmla="*/ 175 h 179"/>
                    <a:gd name="T18" fmla="*/ 5 w 141"/>
                    <a:gd name="T19" fmla="*/ 155 h 179"/>
                    <a:gd name="T20" fmla="*/ 45 w 141"/>
                    <a:gd name="T21" fmla="*/ 56 h 179"/>
                    <a:gd name="T22" fmla="*/ 35 w 141"/>
                    <a:gd name="T23" fmla="*/ 35 h 179"/>
                    <a:gd name="T24" fmla="*/ 11 w 141"/>
                    <a:gd name="T25" fmla="*/ 25 h 179"/>
                    <a:gd name="T26" fmla="*/ 7 w 141"/>
                    <a:gd name="T27" fmla="*/ 12 h 179"/>
                    <a:gd name="T28" fmla="*/ 17 w 141"/>
                    <a:gd name="T2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179">
                      <a:moveTo>
                        <a:pt x="17" y="0"/>
                      </a:moveTo>
                      <a:cubicBezTo>
                        <a:pt x="42" y="10"/>
                        <a:pt x="66" y="19"/>
                        <a:pt x="90" y="28"/>
                      </a:cubicBezTo>
                      <a:cubicBezTo>
                        <a:pt x="102" y="33"/>
                        <a:pt x="114" y="38"/>
                        <a:pt x="127" y="43"/>
                      </a:cubicBezTo>
                      <a:cubicBezTo>
                        <a:pt x="135" y="46"/>
                        <a:pt x="141" y="50"/>
                        <a:pt x="136" y="60"/>
                      </a:cubicBezTo>
                      <a:cubicBezTo>
                        <a:pt x="132" y="70"/>
                        <a:pt x="126" y="73"/>
                        <a:pt x="117" y="67"/>
                      </a:cubicBezTo>
                      <a:cubicBezTo>
                        <a:pt x="113" y="65"/>
                        <a:pt x="108" y="64"/>
                        <a:pt x="104" y="63"/>
                      </a:cubicBezTo>
                      <a:cubicBezTo>
                        <a:pt x="78" y="52"/>
                        <a:pt x="73" y="53"/>
                        <a:pt x="66" y="78"/>
                      </a:cubicBezTo>
                      <a:cubicBezTo>
                        <a:pt x="57" y="108"/>
                        <a:pt x="43" y="137"/>
                        <a:pt x="33" y="166"/>
                      </a:cubicBezTo>
                      <a:cubicBezTo>
                        <a:pt x="30" y="174"/>
                        <a:pt x="27" y="179"/>
                        <a:pt x="18" y="175"/>
                      </a:cubicBezTo>
                      <a:cubicBezTo>
                        <a:pt x="9" y="171"/>
                        <a:pt x="0" y="169"/>
                        <a:pt x="5" y="155"/>
                      </a:cubicBezTo>
                      <a:cubicBezTo>
                        <a:pt x="19" y="122"/>
                        <a:pt x="31" y="88"/>
                        <a:pt x="45" y="56"/>
                      </a:cubicBezTo>
                      <a:cubicBezTo>
                        <a:pt x="50" y="43"/>
                        <a:pt x="47" y="38"/>
                        <a:pt x="35" y="35"/>
                      </a:cubicBezTo>
                      <a:cubicBezTo>
                        <a:pt x="27" y="32"/>
                        <a:pt x="19" y="28"/>
                        <a:pt x="11" y="25"/>
                      </a:cubicBezTo>
                      <a:cubicBezTo>
                        <a:pt x="4" y="22"/>
                        <a:pt x="5" y="17"/>
                        <a:pt x="7" y="12"/>
                      </a:cubicBezTo>
                      <a:cubicBezTo>
                        <a:pt x="10" y="7"/>
                        <a:pt x="11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6EC14E45-BF60-4787-ACB5-543BBEAF6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5596" y="1978148"/>
                  <a:ext cx="253699" cy="308920"/>
                </a:xfrm>
                <a:custGeom>
                  <a:avLst/>
                  <a:gdLst>
                    <a:gd name="T0" fmla="*/ 25 w 153"/>
                    <a:gd name="T1" fmla="*/ 186 h 186"/>
                    <a:gd name="T2" fmla="*/ 6 w 153"/>
                    <a:gd name="T3" fmla="*/ 173 h 186"/>
                    <a:gd name="T4" fmla="*/ 8 w 153"/>
                    <a:gd name="T5" fmla="*/ 160 h 186"/>
                    <a:gd name="T6" fmla="*/ 31 w 153"/>
                    <a:gd name="T7" fmla="*/ 35 h 186"/>
                    <a:gd name="T8" fmla="*/ 29 w 153"/>
                    <a:gd name="T9" fmla="*/ 27 h 186"/>
                    <a:gd name="T10" fmla="*/ 32 w 153"/>
                    <a:gd name="T11" fmla="*/ 4 h 186"/>
                    <a:gd name="T12" fmla="*/ 56 w 153"/>
                    <a:gd name="T13" fmla="*/ 26 h 186"/>
                    <a:gd name="T14" fmla="*/ 63 w 153"/>
                    <a:gd name="T15" fmla="*/ 80 h 186"/>
                    <a:gd name="T16" fmla="*/ 78 w 153"/>
                    <a:gd name="T17" fmla="*/ 88 h 186"/>
                    <a:gd name="T18" fmla="*/ 125 w 153"/>
                    <a:gd name="T19" fmla="*/ 67 h 186"/>
                    <a:gd name="T20" fmla="*/ 149 w 153"/>
                    <a:gd name="T21" fmla="*/ 79 h 186"/>
                    <a:gd name="T22" fmla="*/ 137 w 153"/>
                    <a:gd name="T23" fmla="*/ 92 h 186"/>
                    <a:gd name="T24" fmla="*/ 83 w 153"/>
                    <a:gd name="T25" fmla="*/ 115 h 186"/>
                    <a:gd name="T26" fmla="*/ 41 w 153"/>
                    <a:gd name="T27" fmla="*/ 163 h 186"/>
                    <a:gd name="T28" fmla="*/ 25 w 153"/>
                    <a:gd name="T2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86">
                      <a:moveTo>
                        <a:pt x="25" y="186"/>
                      </a:moveTo>
                      <a:cubicBezTo>
                        <a:pt x="18" y="181"/>
                        <a:pt x="11" y="178"/>
                        <a:pt x="6" y="173"/>
                      </a:cubicBezTo>
                      <a:cubicBezTo>
                        <a:pt x="0" y="168"/>
                        <a:pt x="5" y="163"/>
                        <a:pt x="8" y="160"/>
                      </a:cubicBezTo>
                      <a:cubicBezTo>
                        <a:pt x="41" y="123"/>
                        <a:pt x="39" y="79"/>
                        <a:pt x="31" y="35"/>
                      </a:cubicBezTo>
                      <a:cubicBezTo>
                        <a:pt x="30" y="32"/>
                        <a:pt x="29" y="30"/>
                        <a:pt x="29" y="27"/>
                      </a:cubicBezTo>
                      <a:cubicBezTo>
                        <a:pt x="28" y="19"/>
                        <a:pt x="23" y="10"/>
                        <a:pt x="32" y="4"/>
                      </a:cubicBezTo>
                      <a:cubicBezTo>
                        <a:pt x="38" y="0"/>
                        <a:pt x="56" y="17"/>
                        <a:pt x="56" y="26"/>
                      </a:cubicBezTo>
                      <a:cubicBezTo>
                        <a:pt x="56" y="44"/>
                        <a:pt x="61" y="62"/>
                        <a:pt x="63" y="80"/>
                      </a:cubicBezTo>
                      <a:cubicBezTo>
                        <a:pt x="64" y="93"/>
                        <a:pt x="69" y="92"/>
                        <a:pt x="78" y="88"/>
                      </a:cubicBezTo>
                      <a:cubicBezTo>
                        <a:pt x="94" y="81"/>
                        <a:pt x="110" y="75"/>
                        <a:pt x="125" y="67"/>
                      </a:cubicBezTo>
                      <a:cubicBezTo>
                        <a:pt x="140" y="59"/>
                        <a:pt x="145" y="71"/>
                        <a:pt x="149" y="79"/>
                      </a:cubicBezTo>
                      <a:cubicBezTo>
                        <a:pt x="153" y="88"/>
                        <a:pt x="143" y="90"/>
                        <a:pt x="137" y="92"/>
                      </a:cubicBezTo>
                      <a:cubicBezTo>
                        <a:pt x="119" y="100"/>
                        <a:pt x="101" y="109"/>
                        <a:pt x="83" y="115"/>
                      </a:cubicBezTo>
                      <a:cubicBezTo>
                        <a:pt x="59" y="123"/>
                        <a:pt x="52" y="145"/>
                        <a:pt x="41" y="163"/>
                      </a:cubicBezTo>
                      <a:cubicBezTo>
                        <a:pt x="36" y="170"/>
                        <a:pt x="31" y="178"/>
                        <a:pt x="25" y="1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1338B97-1AAA-4291-8988-738CE2D77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2980" y="1966144"/>
                  <a:ext cx="159262" cy="260901"/>
                </a:xfrm>
                <a:custGeom>
                  <a:avLst/>
                  <a:gdLst>
                    <a:gd name="T0" fmla="*/ 20 w 96"/>
                    <a:gd name="T1" fmla="*/ 1 h 157"/>
                    <a:gd name="T2" fmla="*/ 30 w 96"/>
                    <a:gd name="T3" fmla="*/ 10 h 157"/>
                    <a:gd name="T4" fmla="*/ 91 w 96"/>
                    <a:gd name="T5" fmla="*/ 133 h 157"/>
                    <a:gd name="T6" fmla="*/ 85 w 96"/>
                    <a:gd name="T7" fmla="*/ 149 h 157"/>
                    <a:gd name="T8" fmla="*/ 64 w 96"/>
                    <a:gd name="T9" fmla="*/ 145 h 157"/>
                    <a:gd name="T10" fmla="*/ 5 w 96"/>
                    <a:gd name="T11" fmla="*/ 24 h 157"/>
                    <a:gd name="T12" fmla="*/ 20 w 96"/>
                    <a:gd name="T13" fmla="*/ 1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57">
                      <a:moveTo>
                        <a:pt x="20" y="1"/>
                      </a:moveTo>
                      <a:cubicBezTo>
                        <a:pt x="26" y="1"/>
                        <a:pt x="28" y="6"/>
                        <a:pt x="30" y="10"/>
                      </a:cubicBezTo>
                      <a:cubicBezTo>
                        <a:pt x="50" y="51"/>
                        <a:pt x="70" y="92"/>
                        <a:pt x="91" y="133"/>
                      </a:cubicBezTo>
                      <a:cubicBezTo>
                        <a:pt x="96" y="142"/>
                        <a:pt x="93" y="146"/>
                        <a:pt x="85" y="149"/>
                      </a:cubicBezTo>
                      <a:cubicBezTo>
                        <a:pt x="77" y="153"/>
                        <a:pt x="70" y="157"/>
                        <a:pt x="64" y="145"/>
                      </a:cubicBezTo>
                      <a:cubicBezTo>
                        <a:pt x="45" y="104"/>
                        <a:pt x="25" y="65"/>
                        <a:pt x="5" y="24"/>
                      </a:cubicBezTo>
                      <a:cubicBezTo>
                        <a:pt x="0" y="14"/>
                        <a:pt x="8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24514797-AB86-41F9-990D-AF649729A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2636" y="1837293"/>
                  <a:ext cx="113645" cy="273706"/>
                </a:xfrm>
                <a:custGeom>
                  <a:avLst/>
                  <a:gdLst>
                    <a:gd name="T0" fmla="*/ 68 w 68"/>
                    <a:gd name="T1" fmla="*/ 8 h 165"/>
                    <a:gd name="T2" fmla="*/ 44 w 68"/>
                    <a:gd name="T3" fmla="*/ 107 h 165"/>
                    <a:gd name="T4" fmla="*/ 32 w 68"/>
                    <a:gd name="T5" fmla="*/ 152 h 165"/>
                    <a:gd name="T6" fmla="*/ 12 w 68"/>
                    <a:gd name="T7" fmla="*/ 160 h 165"/>
                    <a:gd name="T8" fmla="*/ 4 w 68"/>
                    <a:gd name="T9" fmla="*/ 143 h 165"/>
                    <a:gd name="T10" fmla="*/ 39 w 68"/>
                    <a:gd name="T11" fmla="*/ 10 h 165"/>
                    <a:gd name="T12" fmla="*/ 52 w 68"/>
                    <a:gd name="T13" fmla="*/ 3 h 165"/>
                    <a:gd name="T14" fmla="*/ 68 w 68"/>
                    <a:gd name="T15" fmla="*/ 8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65">
                      <a:moveTo>
                        <a:pt x="68" y="8"/>
                      </a:moveTo>
                      <a:cubicBezTo>
                        <a:pt x="59" y="44"/>
                        <a:pt x="51" y="75"/>
                        <a:pt x="44" y="107"/>
                      </a:cubicBezTo>
                      <a:cubicBezTo>
                        <a:pt x="40" y="122"/>
                        <a:pt x="35" y="137"/>
                        <a:pt x="32" y="152"/>
                      </a:cubicBezTo>
                      <a:cubicBezTo>
                        <a:pt x="29" y="165"/>
                        <a:pt x="21" y="163"/>
                        <a:pt x="12" y="160"/>
                      </a:cubicBezTo>
                      <a:cubicBezTo>
                        <a:pt x="5" y="157"/>
                        <a:pt x="0" y="155"/>
                        <a:pt x="4" y="143"/>
                      </a:cubicBezTo>
                      <a:cubicBezTo>
                        <a:pt x="17" y="99"/>
                        <a:pt x="28" y="54"/>
                        <a:pt x="39" y="10"/>
                      </a:cubicBezTo>
                      <a:cubicBezTo>
                        <a:pt x="41" y="1"/>
                        <a:pt x="47" y="0"/>
                        <a:pt x="52" y="3"/>
                      </a:cubicBezTo>
                      <a:cubicBezTo>
                        <a:pt x="57" y="5"/>
                        <a:pt x="68" y="2"/>
                        <a:pt x="6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6C2170C7-14F2-417C-83B5-E8172CCC2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857" y="2808070"/>
                  <a:ext cx="265703" cy="156061"/>
                </a:xfrm>
                <a:custGeom>
                  <a:avLst/>
                  <a:gdLst>
                    <a:gd name="T0" fmla="*/ 159 w 160"/>
                    <a:gd name="T1" fmla="*/ 72 h 94"/>
                    <a:gd name="T2" fmla="*/ 136 w 160"/>
                    <a:gd name="T3" fmla="*/ 89 h 94"/>
                    <a:gd name="T4" fmla="*/ 15 w 160"/>
                    <a:gd name="T5" fmla="*/ 32 h 94"/>
                    <a:gd name="T6" fmla="*/ 8 w 160"/>
                    <a:gd name="T7" fmla="*/ 19 h 94"/>
                    <a:gd name="T8" fmla="*/ 26 w 160"/>
                    <a:gd name="T9" fmla="*/ 6 h 94"/>
                    <a:gd name="T10" fmla="*/ 150 w 160"/>
                    <a:gd name="T11" fmla="*/ 63 h 94"/>
                    <a:gd name="T12" fmla="*/ 159 w 160"/>
                    <a:gd name="T13" fmla="*/ 7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94">
                      <a:moveTo>
                        <a:pt x="159" y="72"/>
                      </a:moveTo>
                      <a:cubicBezTo>
                        <a:pt x="160" y="84"/>
                        <a:pt x="147" y="94"/>
                        <a:pt x="136" y="89"/>
                      </a:cubicBezTo>
                      <a:cubicBezTo>
                        <a:pt x="96" y="70"/>
                        <a:pt x="55" y="51"/>
                        <a:pt x="15" y="32"/>
                      </a:cubicBezTo>
                      <a:cubicBezTo>
                        <a:pt x="9" y="30"/>
                        <a:pt x="0" y="27"/>
                        <a:pt x="8" y="19"/>
                      </a:cubicBezTo>
                      <a:cubicBezTo>
                        <a:pt x="13" y="13"/>
                        <a:pt x="11" y="0"/>
                        <a:pt x="26" y="6"/>
                      </a:cubicBezTo>
                      <a:cubicBezTo>
                        <a:pt x="67" y="26"/>
                        <a:pt x="108" y="44"/>
                        <a:pt x="150" y="63"/>
                      </a:cubicBezTo>
                      <a:cubicBezTo>
                        <a:pt x="154" y="65"/>
                        <a:pt x="158" y="67"/>
                        <a:pt x="15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C235413F-4852-4E9C-BA31-89FE5AFBF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428309"/>
                  <a:ext cx="274506" cy="71227"/>
                </a:xfrm>
                <a:custGeom>
                  <a:avLst/>
                  <a:gdLst>
                    <a:gd name="T0" fmla="*/ 143 w 165"/>
                    <a:gd name="T1" fmla="*/ 2 h 43"/>
                    <a:gd name="T2" fmla="*/ 164 w 165"/>
                    <a:gd name="T3" fmla="*/ 19 h 43"/>
                    <a:gd name="T4" fmla="*/ 152 w 165"/>
                    <a:gd name="T5" fmla="*/ 31 h 43"/>
                    <a:gd name="T6" fmla="*/ 20 w 165"/>
                    <a:gd name="T7" fmla="*/ 42 h 43"/>
                    <a:gd name="T8" fmla="*/ 2 w 165"/>
                    <a:gd name="T9" fmla="*/ 27 h 43"/>
                    <a:gd name="T10" fmla="*/ 17 w 165"/>
                    <a:gd name="T11" fmla="*/ 13 h 43"/>
                    <a:gd name="T12" fmla="*/ 143 w 165"/>
                    <a:gd name="T13" fmla="*/ 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5" h="43">
                      <a:moveTo>
                        <a:pt x="143" y="2"/>
                      </a:moveTo>
                      <a:cubicBezTo>
                        <a:pt x="156" y="0"/>
                        <a:pt x="165" y="3"/>
                        <a:pt x="164" y="19"/>
                      </a:cubicBezTo>
                      <a:cubicBezTo>
                        <a:pt x="163" y="29"/>
                        <a:pt x="160" y="30"/>
                        <a:pt x="152" y="31"/>
                      </a:cubicBezTo>
                      <a:cubicBezTo>
                        <a:pt x="108" y="34"/>
                        <a:pt x="64" y="38"/>
                        <a:pt x="20" y="42"/>
                      </a:cubicBezTo>
                      <a:cubicBezTo>
                        <a:pt x="8" y="43"/>
                        <a:pt x="3" y="38"/>
                        <a:pt x="2" y="27"/>
                      </a:cubicBezTo>
                      <a:cubicBezTo>
                        <a:pt x="0" y="15"/>
                        <a:pt x="7" y="14"/>
                        <a:pt x="17" y="13"/>
                      </a:cubicBezTo>
                      <a:cubicBezTo>
                        <a:pt x="59" y="8"/>
                        <a:pt x="102" y="10"/>
                        <a:pt x="14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202D484D-94B0-46E3-AC6E-9EFC22049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926" y="5066545"/>
                  <a:ext cx="190473" cy="235291"/>
                </a:xfrm>
                <a:custGeom>
                  <a:avLst/>
                  <a:gdLst>
                    <a:gd name="T0" fmla="*/ 9 w 115"/>
                    <a:gd name="T1" fmla="*/ 142 h 142"/>
                    <a:gd name="T2" fmla="*/ 4 w 115"/>
                    <a:gd name="T3" fmla="*/ 140 h 142"/>
                    <a:gd name="T4" fmla="*/ 6 w 115"/>
                    <a:gd name="T5" fmla="*/ 128 h 142"/>
                    <a:gd name="T6" fmla="*/ 46 w 115"/>
                    <a:gd name="T7" fmla="*/ 73 h 142"/>
                    <a:gd name="T8" fmla="*/ 99 w 115"/>
                    <a:gd name="T9" fmla="*/ 9 h 142"/>
                    <a:gd name="T10" fmla="*/ 111 w 115"/>
                    <a:gd name="T11" fmla="*/ 5 h 142"/>
                    <a:gd name="T12" fmla="*/ 109 w 115"/>
                    <a:gd name="T13" fmla="*/ 15 h 142"/>
                    <a:gd name="T14" fmla="*/ 83 w 115"/>
                    <a:gd name="T15" fmla="*/ 61 h 142"/>
                    <a:gd name="T16" fmla="*/ 41 w 115"/>
                    <a:gd name="T17" fmla="*/ 121 h 142"/>
                    <a:gd name="T18" fmla="*/ 9 w 115"/>
                    <a:gd name="T19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42">
                      <a:moveTo>
                        <a:pt x="9" y="142"/>
                      </a:moveTo>
                      <a:cubicBezTo>
                        <a:pt x="8" y="142"/>
                        <a:pt x="5" y="141"/>
                        <a:pt x="4" y="140"/>
                      </a:cubicBezTo>
                      <a:cubicBezTo>
                        <a:pt x="0" y="135"/>
                        <a:pt x="4" y="131"/>
                        <a:pt x="6" y="128"/>
                      </a:cubicBezTo>
                      <a:cubicBezTo>
                        <a:pt x="19" y="109"/>
                        <a:pt x="34" y="92"/>
                        <a:pt x="46" y="73"/>
                      </a:cubicBezTo>
                      <a:cubicBezTo>
                        <a:pt x="62" y="50"/>
                        <a:pt x="79" y="28"/>
                        <a:pt x="99" y="9"/>
                      </a:cubicBezTo>
                      <a:cubicBezTo>
                        <a:pt x="102" y="6"/>
                        <a:pt x="105" y="0"/>
                        <a:pt x="111" y="5"/>
                      </a:cubicBezTo>
                      <a:cubicBezTo>
                        <a:pt x="115" y="8"/>
                        <a:pt x="110" y="12"/>
                        <a:pt x="109" y="15"/>
                      </a:cubicBezTo>
                      <a:cubicBezTo>
                        <a:pt x="103" y="32"/>
                        <a:pt x="94" y="47"/>
                        <a:pt x="83" y="61"/>
                      </a:cubicBezTo>
                      <a:cubicBezTo>
                        <a:pt x="68" y="81"/>
                        <a:pt x="54" y="100"/>
                        <a:pt x="41" y="121"/>
                      </a:cubicBezTo>
                      <a:cubicBezTo>
                        <a:pt x="34" y="132"/>
                        <a:pt x="23" y="138"/>
                        <a:pt x="9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40">
                  <a:extLst>
                    <a:ext uri="{FF2B5EF4-FFF2-40B4-BE49-F238E27FC236}">
                      <a16:creationId xmlns:a16="http://schemas.microsoft.com/office/drawing/2014/main" id="{21CB24D3-856F-4483-B46F-AC7E6BDA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382" y="5185791"/>
                  <a:ext cx="220886" cy="164064"/>
                </a:xfrm>
                <a:custGeom>
                  <a:avLst/>
                  <a:gdLst>
                    <a:gd name="T0" fmla="*/ 1 w 133"/>
                    <a:gd name="T1" fmla="*/ 0 h 99"/>
                    <a:gd name="T2" fmla="*/ 52 w 133"/>
                    <a:gd name="T3" fmla="*/ 37 h 99"/>
                    <a:gd name="T4" fmla="*/ 112 w 133"/>
                    <a:gd name="T5" fmla="*/ 70 h 99"/>
                    <a:gd name="T6" fmla="*/ 126 w 133"/>
                    <a:gd name="T7" fmla="*/ 82 h 99"/>
                    <a:gd name="T8" fmla="*/ 120 w 133"/>
                    <a:gd name="T9" fmla="*/ 95 h 99"/>
                    <a:gd name="T10" fmla="*/ 62 w 133"/>
                    <a:gd name="T11" fmla="*/ 71 h 99"/>
                    <a:gd name="T12" fmla="*/ 5 w 133"/>
                    <a:gd name="T13" fmla="*/ 12 h 99"/>
                    <a:gd name="T14" fmla="*/ 1 w 133"/>
                    <a:gd name="T15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99">
                      <a:moveTo>
                        <a:pt x="1" y="0"/>
                      </a:moveTo>
                      <a:cubicBezTo>
                        <a:pt x="25" y="4"/>
                        <a:pt x="34" y="27"/>
                        <a:pt x="52" y="37"/>
                      </a:cubicBezTo>
                      <a:cubicBezTo>
                        <a:pt x="72" y="48"/>
                        <a:pt x="89" y="65"/>
                        <a:pt x="112" y="70"/>
                      </a:cubicBezTo>
                      <a:cubicBezTo>
                        <a:pt x="117" y="72"/>
                        <a:pt x="121" y="77"/>
                        <a:pt x="126" y="82"/>
                      </a:cubicBezTo>
                      <a:cubicBezTo>
                        <a:pt x="133" y="89"/>
                        <a:pt x="129" y="93"/>
                        <a:pt x="120" y="95"/>
                      </a:cubicBezTo>
                      <a:cubicBezTo>
                        <a:pt x="102" y="99"/>
                        <a:pt x="73" y="88"/>
                        <a:pt x="62" y="71"/>
                      </a:cubicBezTo>
                      <a:cubicBezTo>
                        <a:pt x="47" y="48"/>
                        <a:pt x="22" y="34"/>
                        <a:pt x="5" y="12"/>
                      </a:cubicBezTo>
                      <a:cubicBezTo>
                        <a:pt x="3" y="8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2021F48B-BBCC-4634-9259-15F71543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575" y="2661613"/>
                  <a:ext cx="6402" cy="4802"/>
                </a:xfrm>
                <a:custGeom>
                  <a:avLst/>
                  <a:gdLst>
                    <a:gd name="T0" fmla="*/ 1 w 4"/>
                    <a:gd name="T1" fmla="*/ 0 h 3"/>
                    <a:gd name="T2" fmla="*/ 4 w 4"/>
                    <a:gd name="T3" fmla="*/ 2 h 3"/>
                    <a:gd name="T4" fmla="*/ 2 w 4"/>
                    <a:gd name="T5" fmla="*/ 3 h 3"/>
                    <a:gd name="T6" fmla="*/ 1 w 4"/>
                    <a:gd name="T7" fmla="*/ 0 h 3"/>
                    <a:gd name="T8" fmla="*/ 1 w 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cubicBezTo>
                        <a:pt x="2" y="1"/>
                        <a:pt x="3" y="2"/>
                        <a:pt x="4" y="2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F0F0663F-326B-429E-A4AC-D27281FFE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114" y="2444728"/>
                  <a:ext cx="1795096" cy="2045592"/>
                </a:xfrm>
                <a:custGeom>
                  <a:avLst/>
                  <a:gdLst>
                    <a:gd name="T0" fmla="*/ 516 w 1080"/>
                    <a:gd name="T1" fmla="*/ 450 h 1233"/>
                    <a:gd name="T2" fmla="*/ 397 w 1080"/>
                    <a:gd name="T3" fmla="*/ 543 h 1233"/>
                    <a:gd name="T4" fmla="*/ 265 w 1080"/>
                    <a:gd name="T5" fmla="*/ 936 h 1233"/>
                    <a:gd name="T6" fmla="*/ 315 w 1080"/>
                    <a:gd name="T7" fmla="*/ 1173 h 1233"/>
                    <a:gd name="T8" fmla="*/ 230 w 1080"/>
                    <a:gd name="T9" fmla="*/ 1207 h 1233"/>
                    <a:gd name="T10" fmla="*/ 182 w 1080"/>
                    <a:gd name="T11" fmla="*/ 808 h 1233"/>
                    <a:gd name="T12" fmla="*/ 309 w 1080"/>
                    <a:gd name="T13" fmla="*/ 523 h 1233"/>
                    <a:gd name="T14" fmla="*/ 263 w 1080"/>
                    <a:gd name="T15" fmla="*/ 365 h 1233"/>
                    <a:gd name="T16" fmla="*/ 48 w 1080"/>
                    <a:gd name="T17" fmla="*/ 540 h 1233"/>
                    <a:gd name="T18" fmla="*/ 13 w 1080"/>
                    <a:gd name="T19" fmla="*/ 483 h 1233"/>
                    <a:gd name="T20" fmla="*/ 201 w 1080"/>
                    <a:gd name="T21" fmla="*/ 302 h 1233"/>
                    <a:gd name="T22" fmla="*/ 213 w 1080"/>
                    <a:gd name="T23" fmla="*/ 100 h 1233"/>
                    <a:gd name="T24" fmla="*/ 250 w 1080"/>
                    <a:gd name="T25" fmla="*/ 4 h 1233"/>
                    <a:gd name="T26" fmla="*/ 321 w 1080"/>
                    <a:gd name="T27" fmla="*/ 80 h 1233"/>
                    <a:gd name="T28" fmla="*/ 384 w 1080"/>
                    <a:gd name="T29" fmla="*/ 435 h 1233"/>
                    <a:gd name="T30" fmla="*/ 546 w 1080"/>
                    <a:gd name="T31" fmla="*/ 290 h 1233"/>
                    <a:gd name="T32" fmla="*/ 547 w 1080"/>
                    <a:gd name="T33" fmla="*/ 47 h 1233"/>
                    <a:gd name="T34" fmla="*/ 654 w 1080"/>
                    <a:gd name="T35" fmla="*/ 27 h 1233"/>
                    <a:gd name="T36" fmla="*/ 696 w 1080"/>
                    <a:gd name="T37" fmla="*/ 372 h 1233"/>
                    <a:gd name="T38" fmla="*/ 737 w 1080"/>
                    <a:gd name="T39" fmla="*/ 441 h 1233"/>
                    <a:gd name="T40" fmla="*/ 897 w 1080"/>
                    <a:gd name="T41" fmla="*/ 163 h 1233"/>
                    <a:gd name="T42" fmla="*/ 933 w 1080"/>
                    <a:gd name="T43" fmla="*/ 4 h 1233"/>
                    <a:gd name="T44" fmla="*/ 994 w 1080"/>
                    <a:gd name="T45" fmla="*/ 70 h 1233"/>
                    <a:gd name="T46" fmla="*/ 1066 w 1080"/>
                    <a:gd name="T47" fmla="*/ 466 h 1233"/>
                    <a:gd name="T48" fmla="*/ 935 w 1080"/>
                    <a:gd name="T49" fmla="*/ 888 h 1233"/>
                    <a:gd name="T50" fmla="*/ 985 w 1080"/>
                    <a:gd name="T51" fmla="*/ 1137 h 1233"/>
                    <a:gd name="T52" fmla="*/ 901 w 1080"/>
                    <a:gd name="T53" fmla="*/ 1205 h 1233"/>
                    <a:gd name="T54" fmla="*/ 872 w 1080"/>
                    <a:gd name="T55" fmla="*/ 752 h 1233"/>
                    <a:gd name="T56" fmla="*/ 974 w 1080"/>
                    <a:gd name="T57" fmla="*/ 551 h 1233"/>
                    <a:gd name="T58" fmla="*/ 943 w 1080"/>
                    <a:gd name="T59" fmla="*/ 384 h 1233"/>
                    <a:gd name="T60" fmla="*/ 787 w 1080"/>
                    <a:gd name="T61" fmla="*/ 503 h 1233"/>
                    <a:gd name="T62" fmla="*/ 667 w 1080"/>
                    <a:gd name="T63" fmla="*/ 691 h 1233"/>
                    <a:gd name="T64" fmla="*/ 641 w 1080"/>
                    <a:gd name="T65" fmla="*/ 1104 h 1233"/>
                    <a:gd name="T66" fmla="*/ 621 w 1080"/>
                    <a:gd name="T67" fmla="*/ 1221 h 1233"/>
                    <a:gd name="T68" fmla="*/ 508 w 1080"/>
                    <a:gd name="T69" fmla="*/ 1023 h 1233"/>
                    <a:gd name="T70" fmla="*/ 596 w 1080"/>
                    <a:gd name="T71" fmla="*/ 645 h 1233"/>
                    <a:gd name="T72" fmla="*/ 599 w 1080"/>
                    <a:gd name="T73" fmla="*/ 363 h 1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80" h="1233">
                      <a:moveTo>
                        <a:pt x="599" y="363"/>
                      </a:moveTo>
                      <a:cubicBezTo>
                        <a:pt x="572" y="396"/>
                        <a:pt x="544" y="423"/>
                        <a:pt x="516" y="450"/>
                      </a:cubicBezTo>
                      <a:cubicBezTo>
                        <a:pt x="482" y="481"/>
                        <a:pt x="448" y="511"/>
                        <a:pt x="408" y="533"/>
                      </a:cubicBezTo>
                      <a:cubicBezTo>
                        <a:pt x="403" y="536"/>
                        <a:pt x="398" y="536"/>
                        <a:pt x="397" y="543"/>
                      </a:cubicBezTo>
                      <a:cubicBezTo>
                        <a:pt x="394" y="602"/>
                        <a:pt x="360" y="647"/>
                        <a:pt x="329" y="693"/>
                      </a:cubicBezTo>
                      <a:cubicBezTo>
                        <a:pt x="280" y="767"/>
                        <a:pt x="259" y="848"/>
                        <a:pt x="265" y="936"/>
                      </a:cubicBezTo>
                      <a:cubicBezTo>
                        <a:pt x="269" y="985"/>
                        <a:pt x="283" y="1033"/>
                        <a:pt x="297" y="1081"/>
                      </a:cubicBezTo>
                      <a:cubicBezTo>
                        <a:pt x="306" y="1111"/>
                        <a:pt x="316" y="1141"/>
                        <a:pt x="315" y="1173"/>
                      </a:cubicBezTo>
                      <a:cubicBezTo>
                        <a:pt x="314" y="1194"/>
                        <a:pt x="307" y="1210"/>
                        <a:pt x="289" y="1219"/>
                      </a:cubicBezTo>
                      <a:cubicBezTo>
                        <a:pt x="271" y="1228"/>
                        <a:pt x="243" y="1221"/>
                        <a:pt x="230" y="1207"/>
                      </a:cubicBezTo>
                      <a:cubicBezTo>
                        <a:pt x="212" y="1187"/>
                        <a:pt x="202" y="1161"/>
                        <a:pt x="195" y="1136"/>
                      </a:cubicBezTo>
                      <a:cubicBezTo>
                        <a:pt x="162" y="1028"/>
                        <a:pt x="158" y="918"/>
                        <a:pt x="182" y="808"/>
                      </a:cubicBezTo>
                      <a:cubicBezTo>
                        <a:pt x="196" y="745"/>
                        <a:pt x="227" y="688"/>
                        <a:pt x="265" y="636"/>
                      </a:cubicBezTo>
                      <a:cubicBezTo>
                        <a:pt x="289" y="602"/>
                        <a:pt x="306" y="565"/>
                        <a:pt x="309" y="523"/>
                      </a:cubicBezTo>
                      <a:cubicBezTo>
                        <a:pt x="311" y="503"/>
                        <a:pt x="310" y="483"/>
                        <a:pt x="301" y="463"/>
                      </a:cubicBezTo>
                      <a:cubicBezTo>
                        <a:pt x="287" y="432"/>
                        <a:pt x="276" y="399"/>
                        <a:pt x="263" y="365"/>
                      </a:cubicBezTo>
                      <a:cubicBezTo>
                        <a:pt x="212" y="417"/>
                        <a:pt x="165" y="468"/>
                        <a:pt x="109" y="509"/>
                      </a:cubicBezTo>
                      <a:cubicBezTo>
                        <a:pt x="90" y="522"/>
                        <a:pt x="72" y="536"/>
                        <a:pt x="48" y="540"/>
                      </a:cubicBezTo>
                      <a:cubicBezTo>
                        <a:pt x="32" y="542"/>
                        <a:pt x="18" y="542"/>
                        <a:pt x="9" y="527"/>
                      </a:cubicBezTo>
                      <a:cubicBezTo>
                        <a:pt x="0" y="512"/>
                        <a:pt x="2" y="496"/>
                        <a:pt x="13" y="483"/>
                      </a:cubicBezTo>
                      <a:cubicBezTo>
                        <a:pt x="28" y="466"/>
                        <a:pt x="46" y="454"/>
                        <a:pt x="64" y="441"/>
                      </a:cubicBezTo>
                      <a:cubicBezTo>
                        <a:pt x="117" y="403"/>
                        <a:pt x="164" y="357"/>
                        <a:pt x="201" y="302"/>
                      </a:cubicBezTo>
                      <a:cubicBezTo>
                        <a:pt x="225" y="267"/>
                        <a:pt x="233" y="230"/>
                        <a:pt x="226" y="187"/>
                      </a:cubicBezTo>
                      <a:cubicBezTo>
                        <a:pt x="222" y="158"/>
                        <a:pt x="221" y="129"/>
                        <a:pt x="213" y="100"/>
                      </a:cubicBezTo>
                      <a:cubicBezTo>
                        <a:pt x="208" y="80"/>
                        <a:pt x="208" y="61"/>
                        <a:pt x="210" y="41"/>
                      </a:cubicBezTo>
                      <a:cubicBezTo>
                        <a:pt x="213" y="19"/>
                        <a:pt x="227" y="5"/>
                        <a:pt x="250" y="4"/>
                      </a:cubicBezTo>
                      <a:cubicBezTo>
                        <a:pt x="268" y="4"/>
                        <a:pt x="286" y="0"/>
                        <a:pt x="302" y="11"/>
                      </a:cubicBezTo>
                      <a:cubicBezTo>
                        <a:pt x="328" y="29"/>
                        <a:pt x="329" y="55"/>
                        <a:pt x="321" y="80"/>
                      </a:cubicBezTo>
                      <a:cubicBezTo>
                        <a:pt x="294" y="162"/>
                        <a:pt x="312" y="240"/>
                        <a:pt x="339" y="317"/>
                      </a:cubicBezTo>
                      <a:cubicBezTo>
                        <a:pt x="352" y="357"/>
                        <a:pt x="370" y="396"/>
                        <a:pt x="384" y="435"/>
                      </a:cubicBezTo>
                      <a:cubicBezTo>
                        <a:pt x="388" y="445"/>
                        <a:pt x="391" y="449"/>
                        <a:pt x="400" y="442"/>
                      </a:cubicBezTo>
                      <a:cubicBezTo>
                        <a:pt x="457" y="400"/>
                        <a:pt x="508" y="351"/>
                        <a:pt x="546" y="290"/>
                      </a:cubicBezTo>
                      <a:cubicBezTo>
                        <a:pt x="566" y="258"/>
                        <a:pt x="567" y="222"/>
                        <a:pt x="563" y="185"/>
                      </a:cubicBezTo>
                      <a:cubicBezTo>
                        <a:pt x="559" y="139"/>
                        <a:pt x="544" y="94"/>
                        <a:pt x="547" y="47"/>
                      </a:cubicBezTo>
                      <a:cubicBezTo>
                        <a:pt x="549" y="18"/>
                        <a:pt x="563" y="4"/>
                        <a:pt x="593" y="4"/>
                      </a:cubicBezTo>
                      <a:cubicBezTo>
                        <a:pt x="616" y="3"/>
                        <a:pt x="640" y="1"/>
                        <a:pt x="654" y="27"/>
                      </a:cubicBezTo>
                      <a:cubicBezTo>
                        <a:pt x="662" y="41"/>
                        <a:pt x="663" y="57"/>
                        <a:pt x="658" y="71"/>
                      </a:cubicBezTo>
                      <a:cubicBezTo>
                        <a:pt x="626" y="177"/>
                        <a:pt x="657" y="275"/>
                        <a:pt x="696" y="372"/>
                      </a:cubicBezTo>
                      <a:cubicBezTo>
                        <a:pt x="704" y="393"/>
                        <a:pt x="713" y="415"/>
                        <a:pt x="721" y="437"/>
                      </a:cubicBezTo>
                      <a:cubicBezTo>
                        <a:pt x="725" y="445"/>
                        <a:pt x="728" y="448"/>
                        <a:pt x="737" y="441"/>
                      </a:cubicBezTo>
                      <a:cubicBezTo>
                        <a:pt x="791" y="402"/>
                        <a:pt x="838" y="355"/>
                        <a:pt x="877" y="299"/>
                      </a:cubicBezTo>
                      <a:cubicBezTo>
                        <a:pt x="906" y="256"/>
                        <a:pt x="902" y="210"/>
                        <a:pt x="897" y="163"/>
                      </a:cubicBezTo>
                      <a:cubicBezTo>
                        <a:pt x="893" y="127"/>
                        <a:pt x="881" y="92"/>
                        <a:pt x="881" y="56"/>
                      </a:cubicBezTo>
                      <a:cubicBezTo>
                        <a:pt x="880" y="22"/>
                        <a:pt x="898" y="4"/>
                        <a:pt x="933" y="4"/>
                      </a:cubicBezTo>
                      <a:cubicBezTo>
                        <a:pt x="949" y="4"/>
                        <a:pt x="964" y="2"/>
                        <a:pt x="978" y="14"/>
                      </a:cubicBezTo>
                      <a:cubicBezTo>
                        <a:pt x="996" y="30"/>
                        <a:pt x="1000" y="50"/>
                        <a:pt x="994" y="70"/>
                      </a:cubicBezTo>
                      <a:cubicBezTo>
                        <a:pt x="965" y="169"/>
                        <a:pt x="989" y="261"/>
                        <a:pt x="1024" y="353"/>
                      </a:cubicBezTo>
                      <a:cubicBezTo>
                        <a:pt x="1038" y="391"/>
                        <a:pt x="1059" y="426"/>
                        <a:pt x="1066" y="466"/>
                      </a:cubicBezTo>
                      <a:cubicBezTo>
                        <a:pt x="1080" y="538"/>
                        <a:pt x="1066" y="606"/>
                        <a:pt x="1020" y="665"/>
                      </a:cubicBezTo>
                      <a:cubicBezTo>
                        <a:pt x="970" y="731"/>
                        <a:pt x="943" y="806"/>
                        <a:pt x="935" y="888"/>
                      </a:cubicBezTo>
                      <a:cubicBezTo>
                        <a:pt x="930" y="931"/>
                        <a:pt x="942" y="973"/>
                        <a:pt x="952" y="1014"/>
                      </a:cubicBezTo>
                      <a:cubicBezTo>
                        <a:pt x="962" y="1055"/>
                        <a:pt x="975" y="1096"/>
                        <a:pt x="985" y="1137"/>
                      </a:cubicBezTo>
                      <a:cubicBezTo>
                        <a:pt x="991" y="1157"/>
                        <a:pt x="992" y="1177"/>
                        <a:pt x="982" y="1197"/>
                      </a:cubicBezTo>
                      <a:cubicBezTo>
                        <a:pt x="966" y="1228"/>
                        <a:pt x="921" y="1233"/>
                        <a:pt x="901" y="1205"/>
                      </a:cubicBezTo>
                      <a:cubicBezTo>
                        <a:pt x="876" y="1170"/>
                        <a:pt x="862" y="1130"/>
                        <a:pt x="855" y="1088"/>
                      </a:cubicBezTo>
                      <a:cubicBezTo>
                        <a:pt x="834" y="975"/>
                        <a:pt x="831" y="862"/>
                        <a:pt x="872" y="752"/>
                      </a:cubicBezTo>
                      <a:cubicBezTo>
                        <a:pt x="889" y="709"/>
                        <a:pt x="914" y="672"/>
                        <a:pt x="937" y="633"/>
                      </a:cubicBezTo>
                      <a:cubicBezTo>
                        <a:pt x="952" y="607"/>
                        <a:pt x="965" y="581"/>
                        <a:pt x="974" y="551"/>
                      </a:cubicBezTo>
                      <a:cubicBezTo>
                        <a:pt x="985" y="513"/>
                        <a:pt x="982" y="480"/>
                        <a:pt x="964" y="445"/>
                      </a:cubicBezTo>
                      <a:cubicBezTo>
                        <a:pt x="954" y="427"/>
                        <a:pt x="950" y="405"/>
                        <a:pt x="943" y="384"/>
                      </a:cubicBezTo>
                      <a:cubicBezTo>
                        <a:pt x="936" y="363"/>
                        <a:pt x="935" y="363"/>
                        <a:pt x="921" y="379"/>
                      </a:cubicBezTo>
                      <a:cubicBezTo>
                        <a:pt x="880" y="424"/>
                        <a:pt x="839" y="470"/>
                        <a:pt x="787" y="503"/>
                      </a:cubicBezTo>
                      <a:cubicBezTo>
                        <a:pt x="751" y="526"/>
                        <a:pt x="729" y="552"/>
                        <a:pt x="722" y="595"/>
                      </a:cubicBezTo>
                      <a:cubicBezTo>
                        <a:pt x="715" y="632"/>
                        <a:pt x="687" y="660"/>
                        <a:pt x="667" y="691"/>
                      </a:cubicBezTo>
                      <a:cubicBezTo>
                        <a:pt x="616" y="766"/>
                        <a:pt x="595" y="850"/>
                        <a:pt x="602" y="939"/>
                      </a:cubicBezTo>
                      <a:cubicBezTo>
                        <a:pt x="607" y="996"/>
                        <a:pt x="623" y="1050"/>
                        <a:pt x="641" y="1104"/>
                      </a:cubicBezTo>
                      <a:cubicBezTo>
                        <a:pt x="649" y="1127"/>
                        <a:pt x="653" y="1150"/>
                        <a:pt x="652" y="1175"/>
                      </a:cubicBezTo>
                      <a:cubicBezTo>
                        <a:pt x="650" y="1199"/>
                        <a:pt x="638" y="1217"/>
                        <a:pt x="621" y="1221"/>
                      </a:cubicBezTo>
                      <a:cubicBezTo>
                        <a:pt x="593" y="1227"/>
                        <a:pt x="571" y="1219"/>
                        <a:pt x="558" y="1197"/>
                      </a:cubicBezTo>
                      <a:cubicBezTo>
                        <a:pt x="528" y="1143"/>
                        <a:pt x="514" y="1084"/>
                        <a:pt x="508" y="1023"/>
                      </a:cubicBezTo>
                      <a:cubicBezTo>
                        <a:pt x="504" y="985"/>
                        <a:pt x="503" y="946"/>
                        <a:pt x="505" y="908"/>
                      </a:cubicBezTo>
                      <a:cubicBezTo>
                        <a:pt x="508" y="811"/>
                        <a:pt x="539" y="723"/>
                        <a:pt x="596" y="645"/>
                      </a:cubicBezTo>
                      <a:cubicBezTo>
                        <a:pt x="635" y="592"/>
                        <a:pt x="656" y="535"/>
                        <a:pt x="640" y="470"/>
                      </a:cubicBezTo>
                      <a:cubicBezTo>
                        <a:pt x="630" y="434"/>
                        <a:pt x="613" y="401"/>
                        <a:pt x="599" y="3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74075FB0-C9A5-4BD3-B350-7E31D2A483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047" y="4558347"/>
                  <a:ext cx="143256" cy="200878"/>
                </a:xfrm>
                <a:custGeom>
                  <a:avLst/>
                  <a:gdLst>
                    <a:gd name="T0" fmla="*/ 85 w 86"/>
                    <a:gd name="T1" fmla="*/ 60 h 121"/>
                    <a:gd name="T2" fmla="*/ 85 w 86"/>
                    <a:gd name="T3" fmla="*/ 86 h 121"/>
                    <a:gd name="T4" fmla="*/ 60 w 86"/>
                    <a:gd name="T5" fmla="*/ 114 h 121"/>
                    <a:gd name="T6" fmla="*/ 10 w 86"/>
                    <a:gd name="T7" fmla="*/ 103 h 121"/>
                    <a:gd name="T8" fmla="*/ 6 w 86"/>
                    <a:gd name="T9" fmla="*/ 88 h 121"/>
                    <a:gd name="T10" fmla="*/ 28 w 86"/>
                    <a:gd name="T11" fmla="*/ 90 h 121"/>
                    <a:gd name="T12" fmla="*/ 63 w 86"/>
                    <a:gd name="T13" fmla="*/ 88 h 121"/>
                    <a:gd name="T14" fmla="*/ 65 w 86"/>
                    <a:gd name="T15" fmla="*/ 75 h 121"/>
                    <a:gd name="T16" fmla="*/ 54 w 86"/>
                    <a:gd name="T17" fmla="*/ 73 h 121"/>
                    <a:gd name="T18" fmla="*/ 37 w 86"/>
                    <a:gd name="T19" fmla="*/ 73 h 121"/>
                    <a:gd name="T20" fmla="*/ 2 w 86"/>
                    <a:gd name="T21" fmla="*/ 37 h 121"/>
                    <a:gd name="T22" fmla="*/ 49 w 86"/>
                    <a:gd name="T23" fmla="*/ 1 h 121"/>
                    <a:gd name="T24" fmla="*/ 85 w 86"/>
                    <a:gd name="T25" fmla="*/ 36 h 121"/>
                    <a:gd name="T26" fmla="*/ 85 w 86"/>
                    <a:gd name="T27" fmla="*/ 60 h 121"/>
                    <a:gd name="T28" fmla="*/ 85 w 86"/>
                    <a:gd name="T29" fmla="*/ 60 h 121"/>
                    <a:gd name="T30" fmla="*/ 29 w 86"/>
                    <a:gd name="T31" fmla="*/ 39 h 121"/>
                    <a:gd name="T32" fmla="*/ 47 w 86"/>
                    <a:gd name="T33" fmla="*/ 56 h 121"/>
                    <a:gd name="T34" fmla="*/ 67 w 86"/>
                    <a:gd name="T35" fmla="*/ 38 h 121"/>
                    <a:gd name="T36" fmla="*/ 46 w 86"/>
                    <a:gd name="T37" fmla="*/ 18 h 121"/>
                    <a:gd name="T38" fmla="*/ 29 w 86"/>
                    <a:gd name="T39" fmla="*/ 3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21">
                      <a:moveTo>
                        <a:pt x="85" y="60"/>
                      </a:moveTo>
                      <a:cubicBezTo>
                        <a:pt x="85" y="68"/>
                        <a:pt x="86" y="77"/>
                        <a:pt x="85" y="86"/>
                      </a:cubicBezTo>
                      <a:cubicBezTo>
                        <a:pt x="84" y="102"/>
                        <a:pt x="74" y="111"/>
                        <a:pt x="60" y="114"/>
                      </a:cubicBezTo>
                      <a:cubicBezTo>
                        <a:pt x="42" y="118"/>
                        <a:pt x="23" y="121"/>
                        <a:pt x="10" y="103"/>
                      </a:cubicBezTo>
                      <a:cubicBezTo>
                        <a:pt x="7" y="99"/>
                        <a:pt x="0" y="92"/>
                        <a:pt x="6" y="88"/>
                      </a:cubicBezTo>
                      <a:cubicBezTo>
                        <a:pt x="12" y="83"/>
                        <a:pt x="20" y="84"/>
                        <a:pt x="28" y="90"/>
                      </a:cubicBezTo>
                      <a:cubicBezTo>
                        <a:pt x="41" y="101"/>
                        <a:pt x="56" y="100"/>
                        <a:pt x="63" y="88"/>
                      </a:cubicBezTo>
                      <a:cubicBezTo>
                        <a:pt x="65" y="84"/>
                        <a:pt x="69" y="79"/>
                        <a:pt x="65" y="75"/>
                      </a:cubicBezTo>
                      <a:cubicBezTo>
                        <a:pt x="63" y="73"/>
                        <a:pt x="58" y="73"/>
                        <a:pt x="54" y="73"/>
                      </a:cubicBezTo>
                      <a:cubicBezTo>
                        <a:pt x="48" y="74"/>
                        <a:pt x="43" y="75"/>
                        <a:pt x="37" y="73"/>
                      </a:cubicBezTo>
                      <a:cubicBezTo>
                        <a:pt x="16" y="70"/>
                        <a:pt x="1" y="54"/>
                        <a:pt x="2" y="37"/>
                      </a:cubicBezTo>
                      <a:cubicBezTo>
                        <a:pt x="4" y="14"/>
                        <a:pt x="23" y="0"/>
                        <a:pt x="49" y="1"/>
                      </a:cubicBezTo>
                      <a:cubicBezTo>
                        <a:pt x="72" y="2"/>
                        <a:pt x="85" y="14"/>
                        <a:pt x="85" y="36"/>
                      </a:cubicBezTo>
                      <a:cubicBezTo>
                        <a:pt x="86" y="44"/>
                        <a:pt x="85" y="52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lose/>
                      <a:moveTo>
                        <a:pt x="29" y="39"/>
                      </a:moveTo>
                      <a:cubicBezTo>
                        <a:pt x="23" y="54"/>
                        <a:pt x="38" y="55"/>
                        <a:pt x="47" y="56"/>
                      </a:cubicBezTo>
                      <a:cubicBezTo>
                        <a:pt x="58" y="58"/>
                        <a:pt x="67" y="49"/>
                        <a:pt x="67" y="38"/>
                      </a:cubicBezTo>
                      <a:cubicBezTo>
                        <a:pt x="67" y="26"/>
                        <a:pt x="58" y="18"/>
                        <a:pt x="46" y="18"/>
                      </a:cubicBezTo>
                      <a:cubicBezTo>
                        <a:pt x="36" y="19"/>
                        <a:pt x="26" y="23"/>
                        <a:pt x="29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6CDE86AF-3EDB-4D2E-A64C-C0266F62F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911" y="4563150"/>
                  <a:ext cx="156061" cy="188073"/>
                </a:xfrm>
                <a:custGeom>
                  <a:avLst/>
                  <a:gdLst>
                    <a:gd name="T0" fmla="*/ 44 w 94"/>
                    <a:gd name="T1" fmla="*/ 113 h 113"/>
                    <a:gd name="T2" fmla="*/ 9 w 94"/>
                    <a:gd name="T3" fmla="*/ 98 h 113"/>
                    <a:gd name="T4" fmla="*/ 7 w 94"/>
                    <a:gd name="T5" fmla="*/ 81 h 113"/>
                    <a:gd name="T6" fmla="*/ 24 w 94"/>
                    <a:gd name="T7" fmla="*/ 84 h 113"/>
                    <a:gd name="T8" fmla="*/ 54 w 94"/>
                    <a:gd name="T9" fmla="*/ 94 h 113"/>
                    <a:gd name="T10" fmla="*/ 68 w 94"/>
                    <a:gd name="T11" fmla="*/ 83 h 113"/>
                    <a:gd name="T12" fmla="*/ 58 w 94"/>
                    <a:gd name="T13" fmla="*/ 67 h 113"/>
                    <a:gd name="T14" fmla="*/ 43 w 94"/>
                    <a:gd name="T15" fmla="*/ 63 h 113"/>
                    <a:gd name="T16" fmla="*/ 34 w 94"/>
                    <a:gd name="T17" fmla="*/ 54 h 113"/>
                    <a:gd name="T18" fmla="*/ 44 w 94"/>
                    <a:gd name="T19" fmla="*/ 44 h 113"/>
                    <a:gd name="T20" fmla="*/ 50 w 94"/>
                    <a:gd name="T21" fmla="*/ 44 h 113"/>
                    <a:gd name="T22" fmla="*/ 64 w 94"/>
                    <a:gd name="T23" fmla="*/ 24 h 113"/>
                    <a:gd name="T24" fmla="*/ 39 w 94"/>
                    <a:gd name="T25" fmla="*/ 16 h 113"/>
                    <a:gd name="T26" fmla="*/ 30 w 94"/>
                    <a:gd name="T27" fmla="*/ 20 h 113"/>
                    <a:gd name="T28" fmla="*/ 9 w 94"/>
                    <a:gd name="T29" fmla="*/ 30 h 113"/>
                    <a:gd name="T30" fmla="*/ 6 w 94"/>
                    <a:gd name="T31" fmla="*/ 22 h 113"/>
                    <a:gd name="T32" fmla="*/ 27 w 94"/>
                    <a:gd name="T33" fmla="*/ 2 h 113"/>
                    <a:gd name="T34" fmla="*/ 67 w 94"/>
                    <a:gd name="T35" fmla="*/ 2 h 113"/>
                    <a:gd name="T36" fmla="*/ 80 w 94"/>
                    <a:gd name="T37" fmla="*/ 48 h 113"/>
                    <a:gd name="T38" fmla="*/ 78 w 94"/>
                    <a:gd name="T39" fmla="*/ 58 h 113"/>
                    <a:gd name="T40" fmla="*/ 87 w 94"/>
                    <a:gd name="T41" fmla="*/ 92 h 113"/>
                    <a:gd name="T42" fmla="*/ 44 w 94"/>
                    <a:gd name="T43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4" h="113">
                      <a:moveTo>
                        <a:pt x="44" y="113"/>
                      </a:moveTo>
                      <a:cubicBezTo>
                        <a:pt x="34" y="113"/>
                        <a:pt x="19" y="112"/>
                        <a:pt x="9" y="98"/>
                      </a:cubicBezTo>
                      <a:cubicBezTo>
                        <a:pt x="5" y="93"/>
                        <a:pt x="0" y="86"/>
                        <a:pt x="7" y="81"/>
                      </a:cubicBezTo>
                      <a:cubicBezTo>
                        <a:pt x="12" y="77"/>
                        <a:pt x="20" y="77"/>
                        <a:pt x="24" y="84"/>
                      </a:cubicBezTo>
                      <a:cubicBezTo>
                        <a:pt x="31" y="97"/>
                        <a:pt x="43" y="95"/>
                        <a:pt x="54" y="94"/>
                      </a:cubicBezTo>
                      <a:cubicBezTo>
                        <a:pt x="61" y="94"/>
                        <a:pt x="66" y="89"/>
                        <a:pt x="68" y="83"/>
                      </a:cubicBezTo>
                      <a:cubicBezTo>
                        <a:pt x="70" y="75"/>
                        <a:pt x="64" y="70"/>
                        <a:pt x="58" y="67"/>
                      </a:cubicBezTo>
                      <a:cubicBezTo>
                        <a:pt x="53" y="65"/>
                        <a:pt x="48" y="63"/>
                        <a:pt x="43" y="63"/>
                      </a:cubicBezTo>
                      <a:cubicBezTo>
                        <a:pt x="38" y="62"/>
                        <a:pt x="34" y="59"/>
                        <a:pt x="34" y="54"/>
                      </a:cubicBezTo>
                      <a:cubicBezTo>
                        <a:pt x="34" y="47"/>
                        <a:pt x="38" y="45"/>
                        <a:pt x="44" y="44"/>
                      </a:cubicBezTo>
                      <a:cubicBezTo>
                        <a:pt x="46" y="44"/>
                        <a:pt x="48" y="44"/>
                        <a:pt x="50" y="44"/>
                      </a:cubicBezTo>
                      <a:cubicBezTo>
                        <a:pt x="62" y="42"/>
                        <a:pt x="68" y="35"/>
                        <a:pt x="64" y="24"/>
                      </a:cubicBezTo>
                      <a:cubicBezTo>
                        <a:pt x="60" y="12"/>
                        <a:pt x="48" y="15"/>
                        <a:pt x="39" y="16"/>
                      </a:cubicBezTo>
                      <a:cubicBezTo>
                        <a:pt x="36" y="16"/>
                        <a:pt x="32" y="18"/>
                        <a:pt x="30" y="20"/>
                      </a:cubicBezTo>
                      <a:cubicBezTo>
                        <a:pt x="26" y="30"/>
                        <a:pt x="18" y="31"/>
                        <a:pt x="9" y="30"/>
                      </a:cubicBezTo>
                      <a:cubicBezTo>
                        <a:pt x="5" y="29"/>
                        <a:pt x="4" y="26"/>
                        <a:pt x="6" y="22"/>
                      </a:cubicBezTo>
                      <a:cubicBezTo>
                        <a:pt x="10" y="12"/>
                        <a:pt x="16" y="3"/>
                        <a:pt x="27" y="2"/>
                      </a:cubicBezTo>
                      <a:cubicBezTo>
                        <a:pt x="40" y="0"/>
                        <a:pt x="54" y="0"/>
                        <a:pt x="67" y="2"/>
                      </a:cubicBezTo>
                      <a:cubicBezTo>
                        <a:pt x="85" y="5"/>
                        <a:pt x="92" y="29"/>
                        <a:pt x="80" y="48"/>
                      </a:cubicBezTo>
                      <a:cubicBezTo>
                        <a:pt x="78" y="51"/>
                        <a:pt x="71" y="52"/>
                        <a:pt x="78" y="58"/>
                      </a:cubicBezTo>
                      <a:cubicBezTo>
                        <a:pt x="90" y="67"/>
                        <a:pt x="94" y="78"/>
                        <a:pt x="87" y="92"/>
                      </a:cubicBezTo>
                      <a:cubicBezTo>
                        <a:pt x="81" y="106"/>
                        <a:pt x="72" y="111"/>
                        <a:pt x="44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12246C23-ED67-400A-9AAE-87854908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5379" y="4555146"/>
                  <a:ext cx="151259" cy="191274"/>
                </a:xfrm>
                <a:custGeom>
                  <a:avLst/>
                  <a:gdLst>
                    <a:gd name="T0" fmla="*/ 43 w 91"/>
                    <a:gd name="T1" fmla="*/ 3 h 115"/>
                    <a:gd name="T2" fmla="*/ 45 w 91"/>
                    <a:gd name="T3" fmla="*/ 3 h 115"/>
                    <a:gd name="T4" fmla="*/ 71 w 91"/>
                    <a:gd name="T5" fmla="*/ 46 h 115"/>
                    <a:gd name="T6" fmla="*/ 43 w 91"/>
                    <a:gd name="T7" fmla="*/ 102 h 115"/>
                    <a:gd name="T8" fmla="*/ 25 w 91"/>
                    <a:gd name="T9" fmla="*/ 112 h 115"/>
                    <a:gd name="T10" fmla="*/ 25 w 91"/>
                    <a:gd name="T11" fmla="*/ 93 h 115"/>
                    <a:gd name="T12" fmla="*/ 49 w 91"/>
                    <a:gd name="T13" fmla="*/ 41 h 115"/>
                    <a:gd name="T14" fmla="*/ 35 w 91"/>
                    <a:gd name="T15" fmla="*/ 20 h 115"/>
                    <a:gd name="T16" fmla="*/ 9 w 91"/>
                    <a:gd name="T17" fmla="*/ 20 h 115"/>
                    <a:gd name="T18" fmla="*/ 0 w 91"/>
                    <a:gd name="T19" fmla="*/ 13 h 115"/>
                    <a:gd name="T20" fmla="*/ 9 w 91"/>
                    <a:gd name="T21" fmla="*/ 3 h 115"/>
                    <a:gd name="T22" fmla="*/ 43 w 91"/>
                    <a:gd name="T23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1" h="115">
                      <a:moveTo>
                        <a:pt x="43" y="3"/>
                      </a:moveTo>
                      <a:cubicBezTo>
                        <a:pt x="44" y="3"/>
                        <a:pt x="44" y="3"/>
                        <a:pt x="45" y="3"/>
                      </a:cubicBezTo>
                      <a:cubicBezTo>
                        <a:pt x="87" y="1"/>
                        <a:pt x="91" y="0"/>
                        <a:pt x="71" y="46"/>
                      </a:cubicBezTo>
                      <a:cubicBezTo>
                        <a:pt x="62" y="65"/>
                        <a:pt x="54" y="84"/>
                        <a:pt x="43" y="102"/>
                      </a:cubicBezTo>
                      <a:cubicBezTo>
                        <a:pt x="38" y="111"/>
                        <a:pt x="33" y="115"/>
                        <a:pt x="25" y="112"/>
                      </a:cubicBezTo>
                      <a:cubicBezTo>
                        <a:pt x="15" y="107"/>
                        <a:pt x="23" y="99"/>
                        <a:pt x="25" y="93"/>
                      </a:cubicBezTo>
                      <a:cubicBezTo>
                        <a:pt x="32" y="76"/>
                        <a:pt x="40" y="58"/>
                        <a:pt x="49" y="41"/>
                      </a:cubicBezTo>
                      <a:cubicBezTo>
                        <a:pt x="59" y="20"/>
                        <a:pt x="59" y="20"/>
                        <a:pt x="35" y="20"/>
                      </a:cubicBezTo>
                      <a:cubicBezTo>
                        <a:pt x="26" y="20"/>
                        <a:pt x="18" y="20"/>
                        <a:pt x="9" y="20"/>
                      </a:cubicBezTo>
                      <a:cubicBezTo>
                        <a:pt x="4" y="20"/>
                        <a:pt x="0" y="19"/>
                        <a:pt x="0" y="13"/>
                      </a:cubicBezTo>
                      <a:cubicBezTo>
                        <a:pt x="0" y="7"/>
                        <a:pt x="2" y="3"/>
                        <a:pt x="9" y="3"/>
                      </a:cubicBezTo>
                      <a:cubicBezTo>
                        <a:pt x="20" y="3"/>
                        <a:pt x="32" y="3"/>
                        <a:pt x="4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375DCB1B-0DB7-4329-841F-BC7EACA6C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593" y="4556744"/>
                  <a:ext cx="88034" cy="194475"/>
                </a:xfrm>
                <a:custGeom>
                  <a:avLst/>
                  <a:gdLst>
                    <a:gd name="T0" fmla="*/ 50 w 53"/>
                    <a:gd name="T1" fmla="*/ 61 h 117"/>
                    <a:gd name="T2" fmla="*/ 50 w 53"/>
                    <a:gd name="T3" fmla="*/ 105 h 117"/>
                    <a:gd name="T4" fmla="*/ 38 w 53"/>
                    <a:gd name="T5" fmla="*/ 116 h 117"/>
                    <a:gd name="T6" fmla="*/ 27 w 53"/>
                    <a:gd name="T7" fmla="*/ 104 h 117"/>
                    <a:gd name="T8" fmla="*/ 27 w 53"/>
                    <a:gd name="T9" fmla="*/ 47 h 117"/>
                    <a:gd name="T10" fmla="*/ 16 w 53"/>
                    <a:gd name="T11" fmla="*/ 37 h 117"/>
                    <a:gd name="T12" fmla="*/ 4 w 53"/>
                    <a:gd name="T13" fmla="*/ 29 h 117"/>
                    <a:gd name="T14" fmla="*/ 11 w 53"/>
                    <a:gd name="T15" fmla="*/ 17 h 117"/>
                    <a:gd name="T16" fmla="*/ 21 w 53"/>
                    <a:gd name="T17" fmla="*/ 11 h 117"/>
                    <a:gd name="T18" fmla="*/ 42 w 53"/>
                    <a:gd name="T19" fmla="*/ 5 h 117"/>
                    <a:gd name="T20" fmla="*/ 49 w 53"/>
                    <a:gd name="T21" fmla="*/ 27 h 117"/>
                    <a:gd name="T22" fmla="*/ 50 w 53"/>
                    <a:gd name="T23" fmla="*/ 6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117">
                      <a:moveTo>
                        <a:pt x="50" y="61"/>
                      </a:moveTo>
                      <a:cubicBezTo>
                        <a:pt x="50" y="76"/>
                        <a:pt x="49" y="90"/>
                        <a:pt x="50" y="105"/>
                      </a:cubicBezTo>
                      <a:cubicBezTo>
                        <a:pt x="50" y="114"/>
                        <a:pt x="46" y="116"/>
                        <a:pt x="38" y="116"/>
                      </a:cubicBezTo>
                      <a:cubicBezTo>
                        <a:pt x="29" y="117"/>
                        <a:pt x="27" y="113"/>
                        <a:pt x="27" y="104"/>
                      </a:cubicBezTo>
                      <a:cubicBezTo>
                        <a:pt x="27" y="85"/>
                        <a:pt x="27" y="66"/>
                        <a:pt x="27" y="47"/>
                      </a:cubicBezTo>
                      <a:cubicBezTo>
                        <a:pt x="27" y="40"/>
                        <a:pt x="29" y="30"/>
                        <a:pt x="16" y="37"/>
                      </a:cubicBezTo>
                      <a:cubicBezTo>
                        <a:pt x="10" y="40"/>
                        <a:pt x="6" y="32"/>
                        <a:pt x="4" y="29"/>
                      </a:cubicBezTo>
                      <a:cubicBezTo>
                        <a:pt x="0" y="22"/>
                        <a:pt x="7" y="20"/>
                        <a:pt x="11" y="17"/>
                      </a:cubicBezTo>
                      <a:cubicBezTo>
                        <a:pt x="14" y="15"/>
                        <a:pt x="17" y="12"/>
                        <a:pt x="21" y="11"/>
                      </a:cubicBezTo>
                      <a:cubicBezTo>
                        <a:pt x="28" y="8"/>
                        <a:pt x="32" y="0"/>
                        <a:pt x="42" y="5"/>
                      </a:cubicBezTo>
                      <a:cubicBezTo>
                        <a:pt x="53" y="10"/>
                        <a:pt x="49" y="19"/>
                        <a:pt x="49" y="27"/>
                      </a:cubicBezTo>
                      <a:cubicBezTo>
                        <a:pt x="50" y="39"/>
                        <a:pt x="50" y="50"/>
                        <a:pt x="5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1ED8C30-C257-4FC0-B732-0DC3454A23E3}"/>
              </a:ext>
            </a:extLst>
          </p:cNvPr>
          <p:cNvSpPr/>
          <p:nvPr/>
        </p:nvSpPr>
        <p:spPr>
          <a:xfrm>
            <a:off x="2758561" y="3044942"/>
            <a:ext cx="7041063" cy="1076647"/>
          </a:xfrm>
          <a:prstGeom prst="rect">
            <a:avLst/>
          </a:prstGeom>
          <a:noFill/>
          <a:ln w="25400">
            <a:solidFill>
              <a:srgbClr val="B8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06FD17-1804-46BF-975B-A5CC1F91B631}"/>
              </a:ext>
            </a:extLst>
          </p:cNvPr>
          <p:cNvSpPr/>
          <p:nvPr/>
        </p:nvSpPr>
        <p:spPr>
          <a:xfrm>
            <a:off x="2392379" y="2818155"/>
            <a:ext cx="7316832" cy="1221691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94276-271C-462B-9AE7-83074FD9FB8A}"/>
              </a:ext>
            </a:extLst>
          </p:cNvPr>
          <p:cNvSpPr/>
          <p:nvPr/>
        </p:nvSpPr>
        <p:spPr>
          <a:xfrm>
            <a:off x="2495976" y="2921170"/>
            <a:ext cx="7090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8BDCCE-5B7F-42AF-A549-CDC423BD9D74}"/>
              </a:ext>
            </a:extLst>
          </p:cNvPr>
          <p:cNvSpPr/>
          <p:nvPr/>
        </p:nvSpPr>
        <p:spPr>
          <a:xfrm>
            <a:off x="319315" y="333830"/>
            <a:ext cx="11553372" cy="6190343"/>
          </a:xfrm>
          <a:prstGeom prst="rect">
            <a:avLst/>
          </a:prstGeom>
          <a:noFill/>
          <a:ln w="25400" cap="flat" cmpd="sng" algn="ctr">
            <a:gradFill>
              <a:gsLst>
                <a:gs pos="58000">
                  <a:srgbClr val="B89E86">
                    <a:alpha val="0"/>
                  </a:srgbClr>
                </a:gs>
                <a:gs pos="53000">
                  <a:srgbClr val="B89E86">
                    <a:alpha val="0"/>
                  </a:srgbClr>
                </a:gs>
                <a:gs pos="48000">
                  <a:srgbClr val="B89E86"/>
                </a:gs>
                <a:gs pos="63000">
                  <a:srgbClr val="B89E86"/>
                </a:gs>
              </a:gsLst>
              <a:lin ang="27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C08C8C4-CD64-40A2-B023-DFB1037D33F8}"/>
              </a:ext>
            </a:extLst>
          </p:cNvPr>
          <p:cNvGrpSpPr/>
          <p:nvPr/>
        </p:nvGrpSpPr>
        <p:grpSpPr>
          <a:xfrm>
            <a:off x="9764357" y="-629905"/>
            <a:ext cx="1441451" cy="1190521"/>
            <a:chOff x="9562153" y="-629906"/>
            <a:chExt cx="1441450" cy="11905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2279BE0-261E-48BC-82EB-76F76734B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53" y="-35378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B18A4F9-BCA2-4EF8-B086-3434F34FA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9203" y="-629906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FF5FE5-6CFC-404D-8767-D5C73F4EA876}"/>
              </a:ext>
            </a:extLst>
          </p:cNvPr>
          <p:cNvGrpSpPr/>
          <p:nvPr/>
        </p:nvGrpSpPr>
        <p:grpSpPr>
          <a:xfrm>
            <a:off x="2820177" y="6335336"/>
            <a:ext cx="1441451" cy="1190521"/>
            <a:chOff x="2348553" y="6335334"/>
            <a:chExt cx="1441450" cy="119052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32223C0-C887-4403-9966-C32FB4DA4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553" y="661145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B1438DD-D384-455B-AD68-A9A41FB63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603" y="6335334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37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Energy-based model for Retrosynthesis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250F889-CC58-4BFF-9F23-7A6A77F049FC}"/>
              </a:ext>
            </a:extLst>
          </p:cNvPr>
          <p:cNvSpPr txBox="1"/>
          <p:nvPr/>
        </p:nvSpPr>
        <p:spPr>
          <a:xfrm>
            <a:off x="908697" y="1583503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定义反应物与产物的联合分布为：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43D214-386C-47B1-9C57-B2BEE65E5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250" y="2300473"/>
            <a:ext cx="4001058" cy="933580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D1F4353E-7093-4A1A-9824-84181DAB9A14}"/>
              </a:ext>
            </a:extLst>
          </p:cNvPr>
          <p:cNvSpPr txBox="1"/>
          <p:nvPr/>
        </p:nvSpPr>
        <p:spPr>
          <a:xfrm>
            <a:off x="1036584" y="3550913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其中划分函数                                                                是一个正规化常量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E7E5C58-AD18-4AEE-9C56-50F8B2F408F6}"/>
              </a:ext>
            </a:extLst>
          </p:cNvPr>
          <p:cNvGrpSpPr/>
          <p:nvPr/>
        </p:nvGrpSpPr>
        <p:grpSpPr>
          <a:xfrm>
            <a:off x="2677744" y="3427075"/>
            <a:ext cx="4721182" cy="523948"/>
            <a:chOff x="2701089" y="3513221"/>
            <a:chExt cx="4721182" cy="52394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651FF85-8C1B-49ED-9EE2-FC080D8C6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522"/>
            <a:stretch/>
          </p:blipFill>
          <p:spPr>
            <a:xfrm>
              <a:off x="2701089" y="3513221"/>
              <a:ext cx="721854" cy="52394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E589886-D5A5-4B33-A1D3-95C3DE48B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03051" y="3589019"/>
              <a:ext cx="371527" cy="44773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C3FBB15-A8F8-4625-9E24-82934B09B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54687" y="3550913"/>
              <a:ext cx="3467584" cy="485843"/>
            </a:xfrm>
            <a:prstGeom prst="rect">
              <a:avLst/>
            </a:prstGeom>
          </p:spPr>
        </p:pic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2EA4B992-5D1F-4C16-A1F2-BE70C0ED106B}"/>
              </a:ext>
            </a:extLst>
          </p:cNvPr>
          <p:cNvSpPr txBox="1"/>
          <p:nvPr/>
        </p:nvSpPr>
        <p:spPr>
          <a:xfrm>
            <a:off x="858115" y="4520445"/>
            <a:ext cx="1069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框架分为两步：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）设计并训练一个能量函数       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    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       在逆合成任务中预测；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DE98E0C-856C-4F87-80DC-9C8CB9FEA7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851" y="4504390"/>
            <a:ext cx="447737" cy="4096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3FFACDD-B6DB-4EA5-9884-03CB6135A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9904" y="4840769"/>
            <a:ext cx="44773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5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Energy-based model for Retrosynthesis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6392AD-B1F7-4E99-B0E7-9394A51C4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671" y="1594864"/>
            <a:ext cx="5223658" cy="464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9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741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Energy-based model for Retrosynthesis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D7F20B-B189-4E14-861E-C6AC19D7D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63" y="1750077"/>
            <a:ext cx="10796633" cy="456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</TotalTime>
  <Words>390</Words>
  <Application>Microsoft Office PowerPoint</Application>
  <PresentationFormat>宽屏</PresentationFormat>
  <Paragraphs>115</Paragraphs>
  <Slides>20</Slides>
  <Notes>20</Notes>
  <HiddenSlides>3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向天歌演示</dc:creator>
  <cp:keywords>www.51pptmoban.com</cp:keywords>
  <cp:lastModifiedBy>178976460@qq.com</cp:lastModifiedBy>
  <cp:revision>91</cp:revision>
  <dcterms:created xsi:type="dcterms:W3CDTF">2017-12-27T12:38:12Z</dcterms:created>
  <dcterms:modified xsi:type="dcterms:W3CDTF">2022-02-25T12:24:28Z</dcterms:modified>
</cp:coreProperties>
</file>